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03" r:id="rId5"/>
  </p:sldMasterIdLst>
  <p:notesMasterIdLst>
    <p:notesMasterId r:id="rId17"/>
  </p:notesMasterIdLst>
  <p:handoutMasterIdLst>
    <p:handoutMasterId r:id="rId18"/>
  </p:handoutMasterIdLst>
  <p:sldIdLst>
    <p:sldId id="273" r:id="rId6"/>
    <p:sldId id="731" r:id="rId7"/>
    <p:sldId id="735" r:id="rId8"/>
    <p:sldId id="732" r:id="rId9"/>
    <p:sldId id="740" r:id="rId10"/>
    <p:sldId id="736" r:id="rId11"/>
    <p:sldId id="737" r:id="rId12"/>
    <p:sldId id="269" r:id="rId13"/>
    <p:sldId id="272" r:id="rId14"/>
    <p:sldId id="739" r:id="rId15"/>
    <p:sldId id="274" r:id="rId1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rray, Rachel" initials="MR" lastIdx="2" clrIdx="0">
    <p:extLst>
      <p:ext uri="{19B8F6BF-5375-455C-9EA6-DF929625EA0E}">
        <p15:presenceInfo xmlns:p15="http://schemas.microsoft.com/office/powerpoint/2012/main" userId="S::Rachel.Murray@dnv.com::4e119a69-da27-43dc-b27f-c50f1cee1dd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A4049C-EACF-4A87-A707-E7F418E26CBC}" v="88" dt="2022-02-17T23:30:29.1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ang, Yitian" userId="15f8f0b4-7a89-4cbc-a07d-f4d4b8e31b5d" providerId="ADAL" clId="{84A4049C-EACF-4A87-A707-E7F418E26CBC}"/>
    <pc:docChg chg="custSel addSld modSld">
      <pc:chgData name="Liang, Yitian" userId="15f8f0b4-7a89-4cbc-a07d-f4d4b8e31b5d" providerId="ADAL" clId="{84A4049C-EACF-4A87-A707-E7F418E26CBC}" dt="2022-02-17T23:36:14.456" v="417" actId="1076"/>
      <pc:docMkLst>
        <pc:docMk/>
      </pc:docMkLst>
      <pc:sldChg chg="addSp delSp modSp new mod">
        <pc:chgData name="Liang, Yitian" userId="15f8f0b4-7a89-4cbc-a07d-f4d4b8e31b5d" providerId="ADAL" clId="{84A4049C-EACF-4A87-A707-E7F418E26CBC}" dt="2022-02-17T23:36:14.456" v="417" actId="1076"/>
        <pc:sldMkLst>
          <pc:docMk/>
          <pc:sldMk cId="1073164263" sldId="739"/>
        </pc:sldMkLst>
        <pc:spChg chg="del mod">
          <ac:chgData name="Liang, Yitian" userId="15f8f0b4-7a89-4cbc-a07d-f4d4b8e31b5d" providerId="ADAL" clId="{84A4049C-EACF-4A87-A707-E7F418E26CBC}" dt="2022-02-17T23:27:51.712" v="13" actId="478"/>
          <ac:spMkLst>
            <pc:docMk/>
            <pc:sldMk cId="1073164263" sldId="739"/>
            <ac:spMk id="2" creationId="{B2C6A502-ABA7-4FEF-93AC-CD6B7421BB03}"/>
          </ac:spMkLst>
        </pc:spChg>
        <pc:spChg chg="del mod">
          <ac:chgData name="Liang, Yitian" userId="15f8f0b4-7a89-4cbc-a07d-f4d4b8e31b5d" providerId="ADAL" clId="{84A4049C-EACF-4A87-A707-E7F418E26CBC}" dt="2022-02-17T23:29:16.955" v="46" actId="22"/>
          <ac:spMkLst>
            <pc:docMk/>
            <pc:sldMk cId="1073164263" sldId="739"/>
            <ac:spMk id="3" creationId="{F0366C16-B956-4FC1-AB26-8DE20DA1F8E7}"/>
          </ac:spMkLst>
        </pc:spChg>
        <pc:spChg chg="add mod">
          <ac:chgData name="Liang, Yitian" userId="15f8f0b4-7a89-4cbc-a07d-f4d4b8e31b5d" providerId="ADAL" clId="{84A4049C-EACF-4A87-A707-E7F418E26CBC}" dt="2022-02-17T23:28:11.257" v="44" actId="20577"/>
          <ac:spMkLst>
            <pc:docMk/>
            <pc:sldMk cId="1073164263" sldId="739"/>
            <ac:spMk id="5" creationId="{89A9C68A-D419-4229-87D9-3EDEF2F6FA40}"/>
          </ac:spMkLst>
        </pc:spChg>
        <pc:spChg chg="add del mod">
          <ac:chgData name="Liang, Yitian" userId="15f8f0b4-7a89-4cbc-a07d-f4d4b8e31b5d" providerId="ADAL" clId="{84A4049C-EACF-4A87-A707-E7F418E26CBC}" dt="2022-02-17T23:27:59.873" v="14" actId="478"/>
          <ac:spMkLst>
            <pc:docMk/>
            <pc:sldMk cId="1073164263" sldId="739"/>
            <ac:spMk id="7" creationId="{B2EE68C5-DB69-4721-B9D0-966213F9196E}"/>
          </ac:spMkLst>
        </pc:spChg>
        <pc:spChg chg="add del mod">
          <ac:chgData name="Liang, Yitian" userId="15f8f0b4-7a89-4cbc-a07d-f4d4b8e31b5d" providerId="ADAL" clId="{84A4049C-EACF-4A87-A707-E7F418E26CBC}" dt="2022-02-17T23:29:55.241" v="57"/>
          <ac:spMkLst>
            <pc:docMk/>
            <pc:sldMk cId="1073164263" sldId="739"/>
            <ac:spMk id="10" creationId="{BB0F7A66-472B-44FC-96FA-A68542C58F28}"/>
          </ac:spMkLst>
        </pc:spChg>
        <pc:spChg chg="add mod">
          <ac:chgData name="Liang, Yitian" userId="15f8f0b4-7a89-4cbc-a07d-f4d4b8e31b5d" providerId="ADAL" clId="{84A4049C-EACF-4A87-A707-E7F418E26CBC}" dt="2022-02-17T23:33:15.242" v="307" actId="20577"/>
          <ac:spMkLst>
            <pc:docMk/>
            <pc:sldMk cId="1073164263" sldId="739"/>
            <ac:spMk id="12" creationId="{65AC6A8C-83EE-49A0-88D9-4C81FFFEA2D0}"/>
          </ac:spMkLst>
        </pc:spChg>
        <pc:spChg chg="add mod">
          <ac:chgData name="Liang, Yitian" userId="15f8f0b4-7a89-4cbc-a07d-f4d4b8e31b5d" providerId="ADAL" clId="{84A4049C-EACF-4A87-A707-E7F418E26CBC}" dt="2022-02-17T23:35:14.207" v="366" actId="1076"/>
          <ac:spMkLst>
            <pc:docMk/>
            <pc:sldMk cId="1073164263" sldId="739"/>
            <ac:spMk id="13" creationId="{6AC2223D-5D76-49AD-B9D4-FFD3FBC3FBDF}"/>
          </ac:spMkLst>
        </pc:spChg>
        <pc:spChg chg="add mod">
          <ac:chgData name="Liang, Yitian" userId="15f8f0b4-7a89-4cbc-a07d-f4d4b8e31b5d" providerId="ADAL" clId="{84A4049C-EACF-4A87-A707-E7F418E26CBC}" dt="2022-02-17T23:36:14.456" v="417" actId="1076"/>
          <ac:spMkLst>
            <pc:docMk/>
            <pc:sldMk cId="1073164263" sldId="739"/>
            <ac:spMk id="14" creationId="{27D71238-5F29-4463-974B-42A159DFA78D}"/>
          </ac:spMkLst>
        </pc:spChg>
        <pc:picChg chg="add mod ord">
          <ac:chgData name="Liang, Yitian" userId="15f8f0b4-7a89-4cbc-a07d-f4d4b8e31b5d" providerId="ADAL" clId="{84A4049C-EACF-4A87-A707-E7F418E26CBC}" dt="2022-02-17T23:29:48.696" v="52" actId="1076"/>
          <ac:picMkLst>
            <pc:docMk/>
            <pc:sldMk cId="1073164263" sldId="739"/>
            <ac:picMk id="9" creationId="{BE5AA113-D720-4574-80E4-E27D7DD33FDE}"/>
          </ac:picMkLst>
        </pc:picChg>
      </pc:sldChg>
    </pc:docChg>
  </pc:docChgLst>
  <pc:docChgLst>
    <pc:chgData name="Murray, Rachel" userId="4e119a69-da27-43dc-b27f-c50f1cee1dd1" providerId="ADAL" clId="{AD297798-5552-433A-A5DA-8CD4C3882E13}"/>
    <pc:docChg chg="undo custSel addSld delSld modSld sldOrd modMainMaster">
      <pc:chgData name="Murray, Rachel" userId="4e119a69-da27-43dc-b27f-c50f1cee1dd1" providerId="ADAL" clId="{AD297798-5552-433A-A5DA-8CD4C3882E13}" dt="2022-02-18T00:45:36.075" v="4386" actId="20577"/>
      <pc:docMkLst>
        <pc:docMk/>
      </pc:docMkLst>
      <pc:sldChg chg="modSp mod ord">
        <pc:chgData name="Murray, Rachel" userId="4e119a69-da27-43dc-b27f-c50f1cee1dd1" providerId="ADAL" clId="{AD297798-5552-433A-A5DA-8CD4C3882E13}" dt="2022-02-18T00:22:44.657" v="4022" actId="20577"/>
        <pc:sldMkLst>
          <pc:docMk/>
          <pc:sldMk cId="1478619465" sldId="269"/>
        </pc:sldMkLst>
        <pc:spChg chg="mod">
          <ac:chgData name="Murray, Rachel" userId="4e119a69-da27-43dc-b27f-c50f1cee1dd1" providerId="ADAL" clId="{AD297798-5552-433A-A5DA-8CD4C3882E13}" dt="2022-02-18T00:22:44.657" v="4022" actId="20577"/>
          <ac:spMkLst>
            <pc:docMk/>
            <pc:sldMk cId="1478619465" sldId="269"/>
            <ac:spMk id="3" creationId="{1F69C3C8-1EE3-4070-87EA-38845D6B8637}"/>
          </ac:spMkLst>
        </pc:spChg>
        <pc:spChg chg="mod">
          <ac:chgData name="Murray, Rachel" userId="4e119a69-da27-43dc-b27f-c50f1cee1dd1" providerId="ADAL" clId="{AD297798-5552-433A-A5DA-8CD4C3882E13}" dt="2022-02-18T00:22:37.530" v="4002" actId="6549"/>
          <ac:spMkLst>
            <pc:docMk/>
            <pc:sldMk cId="1478619465" sldId="269"/>
            <ac:spMk id="4" creationId="{EA82BE79-A8F1-48A1-9EEA-B6B3B190572E}"/>
          </ac:spMkLst>
        </pc:spChg>
      </pc:sldChg>
      <pc:sldChg chg="addSp delSp modSp mod ord">
        <pc:chgData name="Murray, Rachel" userId="4e119a69-da27-43dc-b27f-c50f1cee1dd1" providerId="ADAL" clId="{AD297798-5552-433A-A5DA-8CD4C3882E13}" dt="2022-02-18T00:16:31.571" v="3978" actId="113"/>
        <pc:sldMkLst>
          <pc:docMk/>
          <pc:sldMk cId="1808164368" sldId="272"/>
        </pc:sldMkLst>
        <pc:spChg chg="mod">
          <ac:chgData name="Murray, Rachel" userId="4e119a69-da27-43dc-b27f-c50f1cee1dd1" providerId="ADAL" clId="{AD297798-5552-433A-A5DA-8CD4C3882E13}" dt="2022-02-18T00:16:31.571" v="3978" actId="113"/>
          <ac:spMkLst>
            <pc:docMk/>
            <pc:sldMk cId="1808164368" sldId="272"/>
            <ac:spMk id="2" creationId="{EBFFE91A-1D83-46C1-8831-075A9EBAA6E9}"/>
          </ac:spMkLst>
        </pc:spChg>
        <pc:spChg chg="mod">
          <ac:chgData name="Murray, Rachel" userId="4e119a69-da27-43dc-b27f-c50f1cee1dd1" providerId="ADAL" clId="{AD297798-5552-433A-A5DA-8CD4C3882E13}" dt="2022-02-17T22:52:31.659" v="3185" actId="14100"/>
          <ac:spMkLst>
            <pc:docMk/>
            <pc:sldMk cId="1808164368" sldId="272"/>
            <ac:spMk id="5" creationId="{7546160A-3304-46D1-AE6C-E9EA740544CC}"/>
          </ac:spMkLst>
        </pc:spChg>
        <pc:spChg chg="add del mod">
          <ac:chgData name="Murray, Rachel" userId="4e119a69-da27-43dc-b27f-c50f1cee1dd1" providerId="ADAL" clId="{AD297798-5552-433A-A5DA-8CD4C3882E13}" dt="2022-02-17T22:52:29.155" v="3181" actId="478"/>
          <ac:spMkLst>
            <pc:docMk/>
            <pc:sldMk cId="1808164368" sldId="272"/>
            <ac:spMk id="6" creationId="{257E8FB2-50BD-43A7-A437-F89D66746024}"/>
          </ac:spMkLst>
        </pc:spChg>
        <pc:spChg chg="mod">
          <ac:chgData name="Murray, Rachel" userId="4e119a69-da27-43dc-b27f-c50f1cee1dd1" providerId="ADAL" clId="{AD297798-5552-433A-A5DA-8CD4C3882E13}" dt="2022-02-17T20:59:29.667" v="3079" actId="20577"/>
          <ac:spMkLst>
            <pc:docMk/>
            <pc:sldMk cId="1808164368" sldId="272"/>
            <ac:spMk id="10" creationId="{9F9C5D3A-2A8D-459C-A0D4-0696CE669222}"/>
          </ac:spMkLst>
        </pc:spChg>
        <pc:spChg chg="mod">
          <ac:chgData name="Murray, Rachel" userId="4e119a69-da27-43dc-b27f-c50f1cee1dd1" providerId="ADAL" clId="{AD297798-5552-433A-A5DA-8CD4C3882E13}" dt="2022-02-17T22:37:13.663" v="3153" actId="20577"/>
          <ac:spMkLst>
            <pc:docMk/>
            <pc:sldMk cId="1808164368" sldId="272"/>
            <ac:spMk id="12" creationId="{C8922B8F-6B1A-455B-BBF7-250BA8C1F69B}"/>
          </ac:spMkLst>
        </pc:spChg>
        <pc:spChg chg="mod">
          <ac:chgData name="Murray, Rachel" userId="4e119a69-da27-43dc-b27f-c50f1cee1dd1" providerId="ADAL" clId="{AD297798-5552-433A-A5DA-8CD4C3882E13}" dt="2022-02-17T22:34:00.944" v="3089" actId="20577"/>
          <ac:spMkLst>
            <pc:docMk/>
            <pc:sldMk cId="1808164368" sldId="272"/>
            <ac:spMk id="18" creationId="{32754A48-8CC0-46F8-A56B-63E6265DF775}"/>
          </ac:spMkLst>
        </pc:spChg>
        <pc:spChg chg="mod">
          <ac:chgData name="Murray, Rachel" userId="4e119a69-da27-43dc-b27f-c50f1cee1dd1" providerId="ADAL" clId="{AD297798-5552-433A-A5DA-8CD4C3882E13}" dt="2022-02-17T22:34:27.207" v="3091" actId="57"/>
          <ac:spMkLst>
            <pc:docMk/>
            <pc:sldMk cId="1808164368" sldId="272"/>
            <ac:spMk id="32" creationId="{96356B91-BBA7-493E-98FE-E2EC9799C216}"/>
          </ac:spMkLst>
        </pc:spChg>
        <pc:spChg chg="mod">
          <ac:chgData name="Murray, Rachel" userId="4e119a69-da27-43dc-b27f-c50f1cee1dd1" providerId="ADAL" clId="{AD297798-5552-433A-A5DA-8CD4C3882E13}" dt="2022-02-17T23:55:21.858" v="3374" actId="20577"/>
          <ac:spMkLst>
            <pc:docMk/>
            <pc:sldMk cId="1808164368" sldId="272"/>
            <ac:spMk id="33" creationId="{813B0ADA-150F-4109-A140-3EA152A3B836}"/>
          </ac:spMkLst>
        </pc:spChg>
        <pc:spChg chg="mod">
          <ac:chgData name="Murray, Rachel" userId="4e119a69-da27-43dc-b27f-c50f1cee1dd1" providerId="ADAL" clId="{AD297798-5552-433A-A5DA-8CD4C3882E13}" dt="2022-02-17T22:52:09.637" v="3176"/>
          <ac:spMkLst>
            <pc:docMk/>
            <pc:sldMk cId="1808164368" sldId="272"/>
            <ac:spMk id="34" creationId="{AE7BB682-6372-4BB0-AA48-BE2B4DF2F5FD}"/>
          </ac:spMkLst>
        </pc:spChg>
        <pc:grpChg chg="add mod">
          <ac:chgData name="Murray, Rachel" userId="4e119a69-da27-43dc-b27f-c50f1cee1dd1" providerId="ADAL" clId="{AD297798-5552-433A-A5DA-8CD4C3882E13}" dt="2022-02-17T22:52:30.363" v="3183" actId="164"/>
          <ac:grpSpMkLst>
            <pc:docMk/>
            <pc:sldMk cId="1808164368" sldId="272"/>
            <ac:grpSpMk id="14" creationId="{3250B7CF-47BF-41B0-A162-249BBFDC6BEC}"/>
          </ac:grpSpMkLst>
        </pc:grpChg>
        <pc:grpChg chg="add del mod">
          <ac:chgData name="Murray, Rachel" userId="4e119a69-da27-43dc-b27f-c50f1cee1dd1" providerId="ADAL" clId="{AD297798-5552-433A-A5DA-8CD4C3882E13}" dt="2022-02-17T22:52:27.993" v="3179"/>
          <ac:grpSpMkLst>
            <pc:docMk/>
            <pc:sldMk cId="1808164368" sldId="272"/>
            <ac:grpSpMk id="31" creationId="{A17C0DB7-8D7F-447C-8EE9-96031F65DC72}"/>
          </ac:grpSpMkLst>
        </pc:grpChg>
        <pc:picChg chg="mod">
          <ac:chgData name="Murray, Rachel" userId="4e119a69-da27-43dc-b27f-c50f1cee1dd1" providerId="ADAL" clId="{AD297798-5552-433A-A5DA-8CD4C3882E13}" dt="2022-02-17T22:52:30.363" v="3183" actId="164"/>
          <ac:picMkLst>
            <pc:docMk/>
            <pc:sldMk cId="1808164368" sldId="272"/>
            <ac:picMk id="7" creationId="{DAC4756F-76C3-45DB-84E2-DE6919F62430}"/>
          </ac:picMkLst>
        </pc:picChg>
        <pc:picChg chg="add del">
          <ac:chgData name="Murray, Rachel" userId="4e119a69-da27-43dc-b27f-c50f1cee1dd1" providerId="ADAL" clId="{AD297798-5552-433A-A5DA-8CD4C3882E13}" dt="2022-02-17T22:52:28.529" v="3180" actId="478"/>
          <ac:picMkLst>
            <pc:docMk/>
            <pc:sldMk cId="1808164368" sldId="272"/>
            <ac:picMk id="8" creationId="{E641AC13-80CE-4A23-BC7C-A9A55A68B611}"/>
          </ac:picMkLst>
        </pc:picChg>
        <pc:picChg chg="add del mod">
          <ac:chgData name="Murray, Rachel" userId="4e119a69-da27-43dc-b27f-c50f1cee1dd1" providerId="ADAL" clId="{AD297798-5552-433A-A5DA-8CD4C3882E13}" dt="2022-02-17T22:52:33.170" v="3188"/>
          <ac:picMkLst>
            <pc:docMk/>
            <pc:sldMk cId="1808164368" sldId="272"/>
            <ac:picMk id="13" creationId="{C7923161-E83C-4992-925F-0A1CA88C2BF3}"/>
          </ac:picMkLst>
        </pc:picChg>
        <pc:picChg chg="mod">
          <ac:chgData name="Murray, Rachel" userId="4e119a69-da27-43dc-b27f-c50f1cee1dd1" providerId="ADAL" clId="{AD297798-5552-433A-A5DA-8CD4C3882E13}" dt="2022-02-17T22:52:09.637" v="3176"/>
          <ac:picMkLst>
            <pc:docMk/>
            <pc:sldMk cId="1808164368" sldId="272"/>
            <ac:picMk id="37" creationId="{42BB77E2-D91D-4CBA-8DF8-3CA6E1025ED4}"/>
          </ac:picMkLst>
        </pc:picChg>
        <pc:picChg chg="mod">
          <ac:chgData name="Murray, Rachel" userId="4e119a69-da27-43dc-b27f-c50f1cee1dd1" providerId="ADAL" clId="{AD297798-5552-433A-A5DA-8CD4C3882E13}" dt="2022-02-17T22:52:09.637" v="3176"/>
          <ac:picMkLst>
            <pc:docMk/>
            <pc:sldMk cId="1808164368" sldId="272"/>
            <ac:picMk id="39" creationId="{A1D3B316-2B82-4ADC-916B-B7873FD2194F}"/>
          </ac:picMkLst>
        </pc:picChg>
        <pc:picChg chg="add del mod">
          <ac:chgData name="Murray, Rachel" userId="4e119a69-da27-43dc-b27f-c50f1cee1dd1" providerId="ADAL" clId="{AD297798-5552-433A-A5DA-8CD4C3882E13}" dt="2022-02-17T22:48:36.302" v="3163" actId="478"/>
          <ac:picMkLst>
            <pc:docMk/>
            <pc:sldMk cId="1808164368" sldId="272"/>
            <ac:picMk id="1026" creationId="{427A0E78-312F-4E97-9635-D2766AB70C1F}"/>
          </ac:picMkLst>
        </pc:picChg>
      </pc:sldChg>
      <pc:sldChg chg="modSp mod">
        <pc:chgData name="Murray, Rachel" userId="4e119a69-da27-43dc-b27f-c50f1cee1dd1" providerId="ADAL" clId="{AD297798-5552-433A-A5DA-8CD4C3882E13}" dt="2022-02-18T00:41:25.257" v="4295" actId="20577"/>
        <pc:sldMkLst>
          <pc:docMk/>
          <pc:sldMk cId="3053687102" sldId="273"/>
        </pc:sldMkLst>
        <pc:spChg chg="mod">
          <ac:chgData name="Murray, Rachel" userId="4e119a69-da27-43dc-b27f-c50f1cee1dd1" providerId="ADAL" clId="{AD297798-5552-433A-A5DA-8CD4C3882E13}" dt="2022-02-17T23:21:32.650" v="3200" actId="14100"/>
          <ac:spMkLst>
            <pc:docMk/>
            <pc:sldMk cId="3053687102" sldId="273"/>
            <ac:spMk id="2" creationId="{261215F2-2E47-4C1A-9395-ECC7D5E667FA}"/>
          </ac:spMkLst>
        </pc:spChg>
        <pc:spChg chg="mod">
          <ac:chgData name="Murray, Rachel" userId="4e119a69-da27-43dc-b27f-c50f1cee1dd1" providerId="ADAL" clId="{AD297798-5552-433A-A5DA-8CD4C3882E13}" dt="2022-02-16T18:29:53.959" v="69" actId="20577"/>
          <ac:spMkLst>
            <pc:docMk/>
            <pc:sldMk cId="3053687102" sldId="273"/>
            <ac:spMk id="3" creationId="{BEE4BAAF-AE96-414A-8739-6B97031A8315}"/>
          </ac:spMkLst>
        </pc:spChg>
        <pc:spChg chg="mod">
          <ac:chgData name="Murray, Rachel" userId="4e119a69-da27-43dc-b27f-c50f1cee1dd1" providerId="ADAL" clId="{AD297798-5552-433A-A5DA-8CD4C3882E13}" dt="2022-02-18T00:41:25.257" v="4295" actId="20577"/>
          <ac:spMkLst>
            <pc:docMk/>
            <pc:sldMk cId="3053687102" sldId="273"/>
            <ac:spMk id="4" creationId="{14A67259-E041-48C0-BE50-9E27C6BD24CD}"/>
          </ac:spMkLst>
        </pc:spChg>
      </pc:sldChg>
      <pc:sldChg chg="modSp mod">
        <pc:chgData name="Murray, Rachel" userId="4e119a69-da27-43dc-b27f-c50f1cee1dd1" providerId="ADAL" clId="{AD297798-5552-433A-A5DA-8CD4C3882E13}" dt="2022-02-18T00:40:45.169" v="4263" actId="948"/>
        <pc:sldMkLst>
          <pc:docMk/>
          <pc:sldMk cId="3644512073" sldId="274"/>
        </pc:sldMkLst>
        <pc:spChg chg="mod">
          <ac:chgData name="Murray, Rachel" userId="4e119a69-da27-43dc-b27f-c50f1cee1dd1" providerId="ADAL" clId="{AD297798-5552-433A-A5DA-8CD4C3882E13}" dt="2022-02-18T00:40:45.169" v="4263" actId="948"/>
          <ac:spMkLst>
            <pc:docMk/>
            <pc:sldMk cId="3644512073" sldId="274"/>
            <ac:spMk id="2" creationId="{8748445B-8121-41F2-82C9-8E225744D548}"/>
          </ac:spMkLst>
        </pc:spChg>
        <pc:spChg chg="mod">
          <ac:chgData name="Murray, Rachel" userId="4e119a69-da27-43dc-b27f-c50f1cee1dd1" providerId="ADAL" clId="{AD297798-5552-433A-A5DA-8CD4C3882E13}" dt="2022-02-16T18:29:39.815" v="25" actId="790"/>
          <ac:spMkLst>
            <pc:docMk/>
            <pc:sldMk cId="3644512073" sldId="274"/>
            <ac:spMk id="3" creationId="{52361333-020A-4B55-A571-4455BF12C40F}"/>
          </ac:spMkLst>
        </pc:spChg>
      </pc:sldChg>
      <pc:sldChg chg="addSp delSp modSp mod">
        <pc:chgData name="Murray, Rachel" userId="4e119a69-da27-43dc-b27f-c50f1cee1dd1" providerId="ADAL" clId="{AD297798-5552-433A-A5DA-8CD4C3882E13}" dt="2022-02-18T00:45:36.075" v="4386" actId="20577"/>
        <pc:sldMkLst>
          <pc:docMk/>
          <pc:sldMk cId="1938433176" sldId="731"/>
        </pc:sldMkLst>
        <pc:spChg chg="mod">
          <ac:chgData name="Murray, Rachel" userId="4e119a69-da27-43dc-b27f-c50f1cee1dd1" providerId="ADAL" clId="{AD297798-5552-433A-A5DA-8CD4C3882E13}" dt="2022-02-18T00:16:13.706" v="3976" actId="113"/>
          <ac:spMkLst>
            <pc:docMk/>
            <pc:sldMk cId="1938433176" sldId="731"/>
            <ac:spMk id="2" creationId="{CA70C584-3CE7-40BF-AD66-C495FC9D82F5}"/>
          </ac:spMkLst>
        </pc:spChg>
        <pc:graphicFrameChg chg="mod">
          <ac:chgData name="Murray, Rachel" userId="4e119a69-da27-43dc-b27f-c50f1cee1dd1" providerId="ADAL" clId="{AD297798-5552-433A-A5DA-8CD4C3882E13}" dt="2022-02-18T00:45:36.075" v="4386" actId="20577"/>
          <ac:graphicFrameMkLst>
            <pc:docMk/>
            <pc:sldMk cId="1938433176" sldId="731"/>
            <ac:graphicFrameMk id="6" creationId="{DF3A2602-9D75-4352-8A88-8656DC8B014D}"/>
          </ac:graphicFrameMkLst>
        </pc:graphicFrameChg>
        <pc:picChg chg="add del mod">
          <ac:chgData name="Murray, Rachel" userId="4e119a69-da27-43dc-b27f-c50f1cee1dd1" providerId="ADAL" clId="{AD297798-5552-433A-A5DA-8CD4C3882E13}" dt="2022-02-16T19:57:02.181" v="535" actId="478"/>
          <ac:picMkLst>
            <pc:docMk/>
            <pc:sldMk cId="1938433176" sldId="731"/>
            <ac:picMk id="5" creationId="{623CC407-0638-44BF-8FC7-1CBF494DEBEF}"/>
          </ac:picMkLst>
        </pc:picChg>
        <pc:picChg chg="add del mod">
          <ac:chgData name="Murray, Rachel" userId="4e119a69-da27-43dc-b27f-c50f1cee1dd1" providerId="ADAL" clId="{AD297798-5552-433A-A5DA-8CD4C3882E13}" dt="2022-02-16T20:00:53.855" v="595" actId="478"/>
          <ac:picMkLst>
            <pc:docMk/>
            <pc:sldMk cId="1938433176" sldId="731"/>
            <ac:picMk id="8" creationId="{39743B6D-2058-4C8C-A435-EE632DF47A9B}"/>
          </ac:picMkLst>
        </pc:picChg>
      </pc:sldChg>
      <pc:sldChg chg="addSp delSp modSp mod addCm delCm modCm">
        <pc:chgData name="Murray, Rachel" userId="4e119a69-da27-43dc-b27f-c50f1cee1dd1" providerId="ADAL" clId="{AD297798-5552-433A-A5DA-8CD4C3882E13}" dt="2022-02-18T00:16:05.475" v="3975" actId="113"/>
        <pc:sldMkLst>
          <pc:docMk/>
          <pc:sldMk cId="1442840675" sldId="732"/>
        </pc:sldMkLst>
        <pc:spChg chg="mod">
          <ac:chgData name="Murray, Rachel" userId="4e119a69-da27-43dc-b27f-c50f1cee1dd1" providerId="ADAL" clId="{AD297798-5552-433A-A5DA-8CD4C3882E13}" dt="2022-02-18T00:16:05.475" v="3975" actId="113"/>
          <ac:spMkLst>
            <pc:docMk/>
            <pc:sldMk cId="1442840675" sldId="732"/>
            <ac:spMk id="2" creationId="{F7D40DBB-9D93-466D-9AC2-FA96A16CAA79}"/>
          </ac:spMkLst>
        </pc:spChg>
        <pc:spChg chg="mod">
          <ac:chgData name="Murray, Rachel" userId="4e119a69-da27-43dc-b27f-c50f1cee1dd1" providerId="ADAL" clId="{AD297798-5552-433A-A5DA-8CD4C3882E13}" dt="2022-02-17T23:33:54.131" v="3231" actId="14100"/>
          <ac:spMkLst>
            <pc:docMk/>
            <pc:sldMk cId="1442840675" sldId="732"/>
            <ac:spMk id="3" creationId="{30D1CCE9-77DF-455E-B1D3-5951FE9EC25A}"/>
          </ac:spMkLst>
        </pc:spChg>
        <pc:picChg chg="add del mod ord">
          <ac:chgData name="Murray, Rachel" userId="4e119a69-da27-43dc-b27f-c50f1cee1dd1" providerId="ADAL" clId="{AD297798-5552-433A-A5DA-8CD4C3882E13}" dt="2022-02-16T19:15:46.942" v="130" actId="478"/>
          <ac:picMkLst>
            <pc:docMk/>
            <pc:sldMk cId="1442840675" sldId="732"/>
            <ac:picMk id="6" creationId="{68A57857-B861-42F3-BACA-3F285378A323}"/>
          </ac:picMkLst>
        </pc:picChg>
        <pc:picChg chg="add mod ord modCrop">
          <ac:chgData name="Murray, Rachel" userId="4e119a69-da27-43dc-b27f-c50f1cee1dd1" providerId="ADAL" clId="{AD297798-5552-433A-A5DA-8CD4C3882E13}" dt="2022-02-17T19:53:10.795" v="2300" actId="732"/>
          <ac:picMkLst>
            <pc:docMk/>
            <pc:sldMk cId="1442840675" sldId="732"/>
            <ac:picMk id="8" creationId="{1F781177-3483-4E41-8778-9363F3629802}"/>
          </ac:picMkLst>
        </pc:picChg>
      </pc:sldChg>
      <pc:sldChg chg="modSp del mod">
        <pc:chgData name="Murray, Rachel" userId="4e119a69-da27-43dc-b27f-c50f1cee1dd1" providerId="ADAL" clId="{AD297798-5552-433A-A5DA-8CD4C3882E13}" dt="2022-02-17T19:01:43.768" v="2102" actId="2696"/>
        <pc:sldMkLst>
          <pc:docMk/>
          <pc:sldMk cId="2590572898" sldId="733"/>
        </pc:sldMkLst>
        <pc:spChg chg="mod">
          <ac:chgData name="Murray, Rachel" userId="4e119a69-da27-43dc-b27f-c50f1cee1dd1" providerId="ADAL" clId="{AD297798-5552-433A-A5DA-8CD4C3882E13}" dt="2022-02-16T18:29:39.790" v="5" actId="790"/>
          <ac:spMkLst>
            <pc:docMk/>
            <pc:sldMk cId="2590572898" sldId="733"/>
            <ac:spMk id="2" creationId="{66336CFF-2E90-4B0E-9374-8BF5952D3E2D}"/>
          </ac:spMkLst>
        </pc:spChg>
        <pc:spChg chg="mod">
          <ac:chgData name="Murray, Rachel" userId="4e119a69-da27-43dc-b27f-c50f1cee1dd1" providerId="ADAL" clId="{AD297798-5552-433A-A5DA-8CD4C3882E13}" dt="2022-02-16T18:29:39.792" v="6" actId="790"/>
          <ac:spMkLst>
            <pc:docMk/>
            <pc:sldMk cId="2590572898" sldId="733"/>
            <ac:spMk id="3" creationId="{638EA28F-D63D-4ACB-AA72-CD36B49D7C3D}"/>
          </ac:spMkLst>
        </pc:spChg>
        <pc:spChg chg="mod">
          <ac:chgData name="Murray, Rachel" userId="4e119a69-da27-43dc-b27f-c50f1cee1dd1" providerId="ADAL" clId="{AD297798-5552-433A-A5DA-8CD4C3882E13}" dt="2022-02-16T18:29:39.794" v="7" actId="790"/>
          <ac:spMkLst>
            <pc:docMk/>
            <pc:sldMk cId="2590572898" sldId="733"/>
            <ac:spMk id="5" creationId="{0184E8DD-A637-48FF-B482-AC65E315D161}"/>
          </ac:spMkLst>
        </pc:spChg>
        <pc:spChg chg="mod">
          <ac:chgData name="Murray, Rachel" userId="4e119a69-da27-43dc-b27f-c50f1cee1dd1" providerId="ADAL" clId="{AD297798-5552-433A-A5DA-8CD4C3882E13}" dt="2022-02-16T18:29:39.796" v="8" actId="790"/>
          <ac:spMkLst>
            <pc:docMk/>
            <pc:sldMk cId="2590572898" sldId="733"/>
            <ac:spMk id="6" creationId="{F183B645-B3A1-42DC-95B9-3773D25CA256}"/>
          </ac:spMkLst>
        </pc:spChg>
      </pc:sldChg>
      <pc:sldChg chg="modSp del mod">
        <pc:chgData name="Murray, Rachel" userId="4e119a69-da27-43dc-b27f-c50f1cee1dd1" providerId="ADAL" clId="{AD297798-5552-433A-A5DA-8CD4C3882E13}" dt="2022-02-17T19:02:07.479" v="2103" actId="2696"/>
        <pc:sldMkLst>
          <pc:docMk/>
          <pc:sldMk cId="3351859072" sldId="734"/>
        </pc:sldMkLst>
        <pc:spChg chg="mod">
          <ac:chgData name="Murray, Rachel" userId="4e119a69-da27-43dc-b27f-c50f1cee1dd1" providerId="ADAL" clId="{AD297798-5552-433A-A5DA-8CD4C3882E13}" dt="2022-02-16T18:29:39.797" v="9" actId="790"/>
          <ac:spMkLst>
            <pc:docMk/>
            <pc:sldMk cId="3351859072" sldId="734"/>
            <ac:spMk id="2" creationId="{66336CFF-2E90-4B0E-9374-8BF5952D3E2D}"/>
          </ac:spMkLst>
        </pc:spChg>
        <pc:spChg chg="mod">
          <ac:chgData name="Murray, Rachel" userId="4e119a69-da27-43dc-b27f-c50f1cee1dd1" providerId="ADAL" clId="{AD297798-5552-433A-A5DA-8CD4C3882E13}" dt="2022-02-16T18:29:39.799" v="10" actId="790"/>
          <ac:spMkLst>
            <pc:docMk/>
            <pc:sldMk cId="3351859072" sldId="734"/>
            <ac:spMk id="3" creationId="{638EA28F-D63D-4ACB-AA72-CD36B49D7C3D}"/>
          </ac:spMkLst>
        </pc:spChg>
        <pc:spChg chg="mod">
          <ac:chgData name="Murray, Rachel" userId="4e119a69-da27-43dc-b27f-c50f1cee1dd1" providerId="ADAL" clId="{AD297798-5552-433A-A5DA-8CD4C3882E13}" dt="2022-02-16T18:45:51.087" v="122" actId="20577"/>
          <ac:spMkLst>
            <pc:docMk/>
            <pc:sldMk cId="3351859072" sldId="734"/>
            <ac:spMk id="5" creationId="{0184E8DD-A637-48FF-B482-AC65E315D161}"/>
          </ac:spMkLst>
        </pc:spChg>
        <pc:spChg chg="mod">
          <ac:chgData name="Murray, Rachel" userId="4e119a69-da27-43dc-b27f-c50f1cee1dd1" providerId="ADAL" clId="{AD297798-5552-433A-A5DA-8CD4C3882E13}" dt="2022-02-16T18:29:39.803" v="12" actId="790"/>
          <ac:spMkLst>
            <pc:docMk/>
            <pc:sldMk cId="3351859072" sldId="734"/>
            <ac:spMk id="6" creationId="{F183B645-B3A1-42DC-95B9-3773D25CA256}"/>
          </ac:spMkLst>
        </pc:spChg>
      </pc:sldChg>
      <pc:sldChg chg="addSp delSp modSp mod ord modClrScheme chgLayout">
        <pc:chgData name="Murray, Rachel" userId="4e119a69-da27-43dc-b27f-c50f1cee1dd1" providerId="ADAL" clId="{AD297798-5552-433A-A5DA-8CD4C3882E13}" dt="2022-02-18T00:32:23.741" v="4240"/>
        <pc:sldMkLst>
          <pc:docMk/>
          <pc:sldMk cId="1092714413" sldId="735"/>
        </pc:sldMkLst>
        <pc:spChg chg="mod ord">
          <ac:chgData name="Murray, Rachel" userId="4e119a69-da27-43dc-b27f-c50f1cee1dd1" providerId="ADAL" clId="{AD297798-5552-433A-A5DA-8CD4C3882E13}" dt="2022-02-18T00:27:58.986" v="4089" actId="20577"/>
          <ac:spMkLst>
            <pc:docMk/>
            <pc:sldMk cId="1092714413" sldId="735"/>
            <ac:spMk id="2" creationId="{66336CFF-2E90-4B0E-9374-8BF5952D3E2D}"/>
          </ac:spMkLst>
        </pc:spChg>
        <pc:spChg chg="del mod">
          <ac:chgData name="Murray, Rachel" userId="4e119a69-da27-43dc-b27f-c50f1cee1dd1" providerId="ADAL" clId="{AD297798-5552-433A-A5DA-8CD4C3882E13}" dt="2022-02-17T19:05:36.957" v="2247" actId="478"/>
          <ac:spMkLst>
            <pc:docMk/>
            <pc:sldMk cId="1092714413" sldId="735"/>
            <ac:spMk id="3" creationId="{638EA28F-D63D-4ACB-AA72-CD36B49D7C3D}"/>
          </ac:spMkLst>
        </pc:spChg>
        <pc:spChg chg="mod ord">
          <ac:chgData name="Murray, Rachel" userId="4e119a69-da27-43dc-b27f-c50f1cee1dd1" providerId="ADAL" clId="{AD297798-5552-433A-A5DA-8CD4C3882E13}" dt="2022-02-17T19:08:58.194" v="2269" actId="700"/>
          <ac:spMkLst>
            <pc:docMk/>
            <pc:sldMk cId="1092714413" sldId="735"/>
            <ac:spMk id="4" creationId="{EC21A542-46EF-4587-B108-E10B17159795}"/>
          </ac:spMkLst>
        </pc:spChg>
        <pc:spChg chg="del mod">
          <ac:chgData name="Murray, Rachel" userId="4e119a69-da27-43dc-b27f-c50f1cee1dd1" providerId="ADAL" clId="{AD297798-5552-433A-A5DA-8CD4C3882E13}" dt="2022-02-17T19:05:40.148" v="2248" actId="478"/>
          <ac:spMkLst>
            <pc:docMk/>
            <pc:sldMk cId="1092714413" sldId="735"/>
            <ac:spMk id="5" creationId="{0184E8DD-A637-48FF-B482-AC65E315D161}"/>
          </ac:spMkLst>
        </pc:spChg>
        <pc:spChg chg="add mod">
          <ac:chgData name="Murray, Rachel" userId="4e119a69-da27-43dc-b27f-c50f1cee1dd1" providerId="ADAL" clId="{AD297798-5552-433A-A5DA-8CD4C3882E13}" dt="2022-02-18T00:31:32.780" v="4238" actId="6549"/>
          <ac:spMkLst>
            <pc:docMk/>
            <pc:sldMk cId="1092714413" sldId="735"/>
            <ac:spMk id="6" creationId="{F588329D-842C-4C4D-94AC-1630D7F13905}"/>
          </ac:spMkLst>
        </pc:spChg>
        <pc:spChg chg="add del mod">
          <ac:chgData name="Murray, Rachel" userId="4e119a69-da27-43dc-b27f-c50f1cee1dd1" providerId="ADAL" clId="{AD297798-5552-433A-A5DA-8CD4C3882E13}" dt="2022-02-17T19:05:52.956" v="2250" actId="478"/>
          <ac:spMkLst>
            <pc:docMk/>
            <pc:sldMk cId="1092714413" sldId="735"/>
            <ac:spMk id="8" creationId="{466C6331-2D86-41EE-8379-4C2873B1BBF9}"/>
          </ac:spMkLst>
        </pc:spChg>
        <pc:spChg chg="add del mod">
          <ac:chgData name="Murray, Rachel" userId="4e119a69-da27-43dc-b27f-c50f1cee1dd1" providerId="ADAL" clId="{AD297798-5552-433A-A5DA-8CD4C3882E13}" dt="2022-02-17T19:05:45.733" v="2249" actId="478"/>
          <ac:spMkLst>
            <pc:docMk/>
            <pc:sldMk cId="1092714413" sldId="735"/>
            <ac:spMk id="10" creationId="{117E6E62-50E5-4B24-A7F1-34CC1968A087}"/>
          </ac:spMkLst>
        </pc:spChg>
        <pc:spChg chg="add del mod ord">
          <ac:chgData name="Murray, Rachel" userId="4e119a69-da27-43dc-b27f-c50f1cee1dd1" providerId="ADAL" clId="{AD297798-5552-433A-A5DA-8CD4C3882E13}" dt="2022-02-17T19:09:05.027" v="2270" actId="478"/>
          <ac:spMkLst>
            <pc:docMk/>
            <pc:sldMk cId="1092714413" sldId="735"/>
            <ac:spMk id="11" creationId="{3882FABC-1784-4636-85D1-35C466421EE8}"/>
          </ac:spMkLst>
        </pc:spChg>
      </pc:sldChg>
      <pc:sldChg chg="addSp delSp modSp new mod ord chgLayout">
        <pc:chgData name="Murray, Rachel" userId="4e119a69-da27-43dc-b27f-c50f1cee1dd1" providerId="ADAL" clId="{AD297798-5552-433A-A5DA-8CD4C3882E13}" dt="2022-02-18T00:01:56.467" v="3848" actId="1076"/>
        <pc:sldMkLst>
          <pc:docMk/>
          <pc:sldMk cId="3981555133" sldId="736"/>
        </pc:sldMkLst>
        <pc:spChg chg="mod ord">
          <ac:chgData name="Murray, Rachel" userId="4e119a69-da27-43dc-b27f-c50f1cee1dd1" providerId="ADAL" clId="{AD297798-5552-433A-A5DA-8CD4C3882E13}" dt="2022-02-17T23:28:21.697" v="3228" actId="6549"/>
          <ac:spMkLst>
            <pc:docMk/>
            <pc:sldMk cId="3981555133" sldId="736"/>
            <ac:spMk id="2" creationId="{F41B3554-A441-4B1D-8920-95489CBFDD12}"/>
          </ac:spMkLst>
        </pc:spChg>
        <pc:spChg chg="del">
          <ac:chgData name="Murray, Rachel" userId="4e119a69-da27-43dc-b27f-c50f1cee1dd1" providerId="ADAL" clId="{AD297798-5552-433A-A5DA-8CD4C3882E13}" dt="2022-02-16T20:04:10.730" v="604" actId="1032"/>
          <ac:spMkLst>
            <pc:docMk/>
            <pc:sldMk cId="3981555133" sldId="736"/>
            <ac:spMk id="3" creationId="{6D92A685-FBDA-4186-BD11-88C33D1AC4D5}"/>
          </ac:spMkLst>
        </pc:spChg>
        <pc:spChg chg="del">
          <ac:chgData name="Murray, Rachel" userId="4e119a69-da27-43dc-b27f-c50f1cee1dd1" providerId="ADAL" clId="{AD297798-5552-433A-A5DA-8CD4C3882E13}" dt="2022-02-16T20:04:18.974" v="605" actId="478"/>
          <ac:spMkLst>
            <pc:docMk/>
            <pc:sldMk cId="3981555133" sldId="736"/>
            <ac:spMk id="4" creationId="{3B8C8B4F-4630-446B-BA45-EBBB1431D769}"/>
          </ac:spMkLst>
        </pc:spChg>
        <pc:spChg chg="del">
          <ac:chgData name="Murray, Rachel" userId="4e119a69-da27-43dc-b27f-c50f1cee1dd1" providerId="ADAL" clId="{AD297798-5552-433A-A5DA-8CD4C3882E13}" dt="2022-02-16T20:04:21.719" v="606" actId="478"/>
          <ac:spMkLst>
            <pc:docMk/>
            <pc:sldMk cId="3981555133" sldId="736"/>
            <ac:spMk id="5" creationId="{ECB2892E-1CA8-4756-BF5E-284EBEBFEF21}"/>
          </ac:spMkLst>
        </pc:spChg>
        <pc:spChg chg="mod ord">
          <ac:chgData name="Murray, Rachel" userId="4e119a69-da27-43dc-b27f-c50f1cee1dd1" providerId="ADAL" clId="{AD297798-5552-433A-A5DA-8CD4C3882E13}" dt="2022-02-17T19:07:47.147" v="2259" actId="700"/>
          <ac:spMkLst>
            <pc:docMk/>
            <pc:sldMk cId="3981555133" sldId="736"/>
            <ac:spMk id="6" creationId="{5216377B-5C99-48B9-AD56-F05A49CA72F7}"/>
          </ac:spMkLst>
        </pc:spChg>
        <pc:spChg chg="add mod">
          <ac:chgData name="Murray, Rachel" userId="4e119a69-da27-43dc-b27f-c50f1cee1dd1" providerId="ADAL" clId="{AD297798-5552-433A-A5DA-8CD4C3882E13}" dt="2022-02-17T19:00:01.315" v="2082" actId="693"/>
          <ac:spMkLst>
            <pc:docMk/>
            <pc:sldMk cId="3981555133" sldId="736"/>
            <ac:spMk id="8" creationId="{4CDB399E-60BF-4BE4-A4F7-72BEB7EA7DA2}"/>
          </ac:spMkLst>
        </pc:spChg>
        <pc:spChg chg="add mod">
          <ac:chgData name="Murray, Rachel" userId="4e119a69-da27-43dc-b27f-c50f1cee1dd1" providerId="ADAL" clId="{AD297798-5552-433A-A5DA-8CD4C3882E13}" dt="2022-02-17T19:00:19.292" v="2101" actId="20577"/>
          <ac:spMkLst>
            <pc:docMk/>
            <pc:sldMk cId="3981555133" sldId="736"/>
            <ac:spMk id="9" creationId="{3184B483-3E2F-4EC8-8DD0-2EC5F0AE920A}"/>
          </ac:spMkLst>
        </pc:spChg>
        <pc:spChg chg="add mod">
          <ac:chgData name="Murray, Rachel" userId="4e119a69-da27-43dc-b27f-c50f1cee1dd1" providerId="ADAL" clId="{AD297798-5552-433A-A5DA-8CD4C3882E13}" dt="2022-02-17T18:58:41.006" v="2050" actId="14100"/>
          <ac:spMkLst>
            <pc:docMk/>
            <pc:sldMk cId="3981555133" sldId="736"/>
            <ac:spMk id="10" creationId="{D761CE5B-4296-4E02-B6E6-E10FBF917CA5}"/>
          </ac:spMkLst>
        </pc:spChg>
        <pc:spChg chg="add mod">
          <ac:chgData name="Murray, Rachel" userId="4e119a69-da27-43dc-b27f-c50f1cee1dd1" providerId="ADAL" clId="{AD297798-5552-433A-A5DA-8CD4C3882E13}" dt="2022-02-18T00:00:21.670" v="3767" actId="20577"/>
          <ac:spMkLst>
            <pc:docMk/>
            <pc:sldMk cId="3981555133" sldId="736"/>
            <ac:spMk id="11" creationId="{698FFD39-5074-4F3C-BB9A-182F84CC0F77}"/>
          </ac:spMkLst>
        </pc:spChg>
        <pc:spChg chg="add mod">
          <ac:chgData name="Murray, Rachel" userId="4e119a69-da27-43dc-b27f-c50f1cee1dd1" providerId="ADAL" clId="{AD297798-5552-433A-A5DA-8CD4C3882E13}" dt="2022-02-18T00:01:56.467" v="3848" actId="1076"/>
          <ac:spMkLst>
            <pc:docMk/>
            <pc:sldMk cId="3981555133" sldId="736"/>
            <ac:spMk id="12" creationId="{70F316AF-E38F-4185-A215-B9B84F2A8F1B}"/>
          </ac:spMkLst>
        </pc:spChg>
        <pc:graphicFrameChg chg="add mod ord modGraphic">
          <ac:chgData name="Murray, Rachel" userId="4e119a69-da27-43dc-b27f-c50f1cee1dd1" providerId="ADAL" clId="{AD297798-5552-433A-A5DA-8CD4C3882E13}" dt="2022-02-17T23:37:05.698" v="3254" actId="20577"/>
          <ac:graphicFrameMkLst>
            <pc:docMk/>
            <pc:sldMk cId="3981555133" sldId="736"/>
            <ac:graphicFrameMk id="7" creationId="{40C3B842-A2D5-48DC-B073-C21C1B21FB53}"/>
          </ac:graphicFrameMkLst>
        </pc:graphicFrameChg>
      </pc:sldChg>
      <pc:sldChg chg="addSp delSp modSp add mod ord setBg modClrScheme chgLayout">
        <pc:chgData name="Murray, Rachel" userId="4e119a69-da27-43dc-b27f-c50f1cee1dd1" providerId="ADAL" clId="{AD297798-5552-433A-A5DA-8CD4C3882E13}" dt="2022-02-17T23:28:14.314" v="3227" actId="20577"/>
        <pc:sldMkLst>
          <pc:docMk/>
          <pc:sldMk cId="1909036068" sldId="737"/>
        </pc:sldMkLst>
        <pc:spChg chg="mod ord">
          <ac:chgData name="Murray, Rachel" userId="4e119a69-da27-43dc-b27f-c50f1cee1dd1" providerId="ADAL" clId="{AD297798-5552-433A-A5DA-8CD4C3882E13}" dt="2022-02-17T19:07:34.676" v="2258" actId="700"/>
          <ac:spMkLst>
            <pc:docMk/>
            <pc:sldMk cId="1909036068" sldId="737"/>
            <ac:spMk id="2" creationId="{F41B3554-A441-4B1D-8920-95489CBFDD12}"/>
          </ac:spMkLst>
        </pc:spChg>
        <pc:spChg chg="add mod ord">
          <ac:chgData name="Murray, Rachel" userId="4e119a69-da27-43dc-b27f-c50f1cee1dd1" providerId="ADAL" clId="{AD297798-5552-433A-A5DA-8CD4C3882E13}" dt="2022-02-17T18:46:36.998" v="1742" actId="1076"/>
          <ac:spMkLst>
            <pc:docMk/>
            <pc:sldMk cId="1909036068" sldId="737"/>
            <ac:spMk id="3" creationId="{7B52E8C6-FCEC-4C9C-9181-1CB2E5FD9CF9}"/>
          </ac:spMkLst>
        </pc:spChg>
        <pc:spChg chg="add mod">
          <ac:chgData name="Murray, Rachel" userId="4e119a69-da27-43dc-b27f-c50f1cee1dd1" providerId="ADAL" clId="{AD297798-5552-433A-A5DA-8CD4C3882E13}" dt="2022-02-17T23:28:14.314" v="3227" actId="20577"/>
          <ac:spMkLst>
            <pc:docMk/>
            <pc:sldMk cId="1909036068" sldId="737"/>
            <ac:spMk id="4" creationId="{A6BC7809-A572-48D2-B45C-CBBCCEDACAE4}"/>
          </ac:spMkLst>
        </pc:spChg>
        <pc:spChg chg="add del mod ord">
          <ac:chgData name="Murray, Rachel" userId="4e119a69-da27-43dc-b27f-c50f1cee1dd1" providerId="ADAL" clId="{AD297798-5552-433A-A5DA-8CD4C3882E13}" dt="2022-02-17T19:07:22.500" v="2257" actId="700"/>
          <ac:spMkLst>
            <pc:docMk/>
            <pc:sldMk cId="1909036068" sldId="737"/>
            <ac:spMk id="5" creationId="{15BE7769-ED8D-45A5-819E-A2DDDE3AB1ED}"/>
          </ac:spMkLst>
        </pc:spChg>
        <pc:spChg chg="mod ord">
          <ac:chgData name="Murray, Rachel" userId="4e119a69-da27-43dc-b27f-c50f1cee1dd1" providerId="ADAL" clId="{AD297798-5552-433A-A5DA-8CD4C3882E13}" dt="2022-02-17T19:07:34.676" v="2258" actId="700"/>
          <ac:spMkLst>
            <pc:docMk/>
            <pc:sldMk cId="1909036068" sldId="737"/>
            <ac:spMk id="6" creationId="{5216377B-5C99-48B9-AD56-F05A49CA72F7}"/>
          </ac:spMkLst>
        </pc:spChg>
        <pc:spChg chg="add del mod ord">
          <ac:chgData name="Murray, Rachel" userId="4e119a69-da27-43dc-b27f-c50f1cee1dd1" providerId="ADAL" clId="{AD297798-5552-433A-A5DA-8CD4C3882E13}" dt="2022-02-17T19:07:22.500" v="2257" actId="700"/>
          <ac:spMkLst>
            <pc:docMk/>
            <pc:sldMk cId="1909036068" sldId="737"/>
            <ac:spMk id="8" creationId="{1A528F90-E74F-4B71-8D5C-CD50C0E3F0A5}"/>
          </ac:spMkLst>
        </pc:spChg>
        <pc:graphicFrameChg chg="mod ord modGraphic">
          <ac:chgData name="Murray, Rachel" userId="4e119a69-da27-43dc-b27f-c50f1cee1dd1" providerId="ADAL" clId="{AD297798-5552-433A-A5DA-8CD4C3882E13}" dt="2022-02-17T19:08:22.390" v="2268" actId="1035"/>
          <ac:graphicFrameMkLst>
            <pc:docMk/>
            <pc:sldMk cId="1909036068" sldId="737"/>
            <ac:graphicFrameMk id="7" creationId="{40C3B842-A2D5-48DC-B073-C21C1B21FB53}"/>
          </ac:graphicFrameMkLst>
        </pc:graphicFrameChg>
      </pc:sldChg>
      <pc:sldChg chg="addSp delSp modSp new del mod ord modShow">
        <pc:chgData name="Murray, Rachel" userId="4e119a69-da27-43dc-b27f-c50f1cee1dd1" providerId="ADAL" clId="{AD297798-5552-433A-A5DA-8CD4C3882E13}" dt="2022-02-18T00:26:07.282" v="4026" actId="2696"/>
        <pc:sldMkLst>
          <pc:docMk/>
          <pc:sldMk cId="2656704565" sldId="738"/>
        </pc:sldMkLst>
        <pc:spChg chg="mod">
          <ac:chgData name="Murray, Rachel" userId="4e119a69-da27-43dc-b27f-c50f1cee1dd1" providerId="ADAL" clId="{AD297798-5552-433A-A5DA-8CD4C3882E13}" dt="2022-02-17T20:57:23.331" v="3044" actId="20577"/>
          <ac:spMkLst>
            <pc:docMk/>
            <pc:sldMk cId="2656704565" sldId="738"/>
            <ac:spMk id="2" creationId="{6F673A42-D9C8-4187-9491-16B394D26F81}"/>
          </ac:spMkLst>
        </pc:spChg>
        <pc:spChg chg="del">
          <ac:chgData name="Murray, Rachel" userId="4e119a69-da27-43dc-b27f-c50f1cee1dd1" providerId="ADAL" clId="{AD297798-5552-433A-A5DA-8CD4C3882E13}" dt="2022-02-17T19:55:48.799" v="2304" actId="3680"/>
          <ac:spMkLst>
            <pc:docMk/>
            <pc:sldMk cId="2656704565" sldId="738"/>
            <ac:spMk id="3" creationId="{9A69714E-F6D8-4508-A5B9-EC8ED4A94F7F}"/>
          </ac:spMkLst>
        </pc:spChg>
        <pc:graphicFrameChg chg="add mod ord modGraphic">
          <ac:chgData name="Murray, Rachel" userId="4e119a69-da27-43dc-b27f-c50f1cee1dd1" providerId="ADAL" clId="{AD297798-5552-433A-A5DA-8CD4C3882E13}" dt="2022-02-17T20:58:07.932" v="3045" actId="1076"/>
          <ac:graphicFrameMkLst>
            <pc:docMk/>
            <pc:sldMk cId="2656704565" sldId="738"/>
            <ac:graphicFrameMk id="5" creationId="{C32A97CB-01FA-4C53-801B-CD12A93548F3}"/>
          </ac:graphicFrameMkLst>
        </pc:graphicFrameChg>
        <pc:graphicFrameChg chg="add mod modGraphic">
          <ac:chgData name="Murray, Rachel" userId="4e119a69-da27-43dc-b27f-c50f1cee1dd1" providerId="ADAL" clId="{AD297798-5552-433A-A5DA-8CD4C3882E13}" dt="2022-02-18T00:03:20.327" v="3852" actId="20577"/>
          <ac:graphicFrameMkLst>
            <pc:docMk/>
            <pc:sldMk cId="2656704565" sldId="738"/>
            <ac:graphicFrameMk id="6" creationId="{3BDAB44C-7408-4995-9C33-6453277D7BB9}"/>
          </ac:graphicFrameMkLst>
        </pc:graphicFrameChg>
      </pc:sldChg>
      <pc:sldChg chg="modSp mod">
        <pc:chgData name="Murray, Rachel" userId="4e119a69-da27-43dc-b27f-c50f1cee1dd1" providerId="ADAL" clId="{AD297798-5552-433A-A5DA-8CD4C3882E13}" dt="2022-02-18T00:25:13.785" v="4023" actId="207"/>
        <pc:sldMkLst>
          <pc:docMk/>
          <pc:sldMk cId="1073164263" sldId="739"/>
        </pc:sldMkLst>
        <pc:spChg chg="mod">
          <ac:chgData name="Murray, Rachel" userId="4e119a69-da27-43dc-b27f-c50f1cee1dd1" providerId="ADAL" clId="{AD297798-5552-433A-A5DA-8CD4C3882E13}" dt="2022-02-18T00:16:37.858" v="3979" actId="113"/>
          <ac:spMkLst>
            <pc:docMk/>
            <pc:sldMk cId="1073164263" sldId="739"/>
            <ac:spMk id="5" creationId="{89A9C68A-D419-4229-87D9-3EDEF2F6FA40}"/>
          </ac:spMkLst>
        </pc:spChg>
        <pc:spChg chg="mod">
          <ac:chgData name="Murray, Rachel" userId="4e119a69-da27-43dc-b27f-c50f1cee1dd1" providerId="ADAL" clId="{AD297798-5552-433A-A5DA-8CD4C3882E13}" dt="2022-02-17T23:45:23.410" v="3269" actId="20577"/>
          <ac:spMkLst>
            <pc:docMk/>
            <pc:sldMk cId="1073164263" sldId="739"/>
            <ac:spMk id="12" creationId="{65AC6A8C-83EE-49A0-88D9-4C81FFFEA2D0}"/>
          </ac:spMkLst>
        </pc:spChg>
        <pc:spChg chg="mod">
          <ac:chgData name="Murray, Rachel" userId="4e119a69-da27-43dc-b27f-c50f1cee1dd1" providerId="ADAL" clId="{AD297798-5552-433A-A5DA-8CD4C3882E13}" dt="2022-02-17T23:49:22.359" v="3283" actId="207"/>
          <ac:spMkLst>
            <pc:docMk/>
            <pc:sldMk cId="1073164263" sldId="739"/>
            <ac:spMk id="13" creationId="{6AC2223D-5D76-49AD-B9D4-FFD3FBC3FBDF}"/>
          </ac:spMkLst>
        </pc:spChg>
        <pc:spChg chg="mod">
          <ac:chgData name="Murray, Rachel" userId="4e119a69-da27-43dc-b27f-c50f1cee1dd1" providerId="ADAL" clId="{AD297798-5552-433A-A5DA-8CD4C3882E13}" dt="2022-02-18T00:25:13.785" v="4023" actId="207"/>
          <ac:spMkLst>
            <pc:docMk/>
            <pc:sldMk cId="1073164263" sldId="739"/>
            <ac:spMk id="14" creationId="{27D71238-5F29-4463-974B-42A159DFA78D}"/>
          </ac:spMkLst>
        </pc:spChg>
        <pc:picChg chg="mod modCrop">
          <ac:chgData name="Murray, Rachel" userId="4e119a69-da27-43dc-b27f-c50f1cee1dd1" providerId="ADAL" clId="{AD297798-5552-433A-A5DA-8CD4C3882E13}" dt="2022-02-17T23:45:01.520" v="3267" actId="732"/>
          <ac:picMkLst>
            <pc:docMk/>
            <pc:sldMk cId="1073164263" sldId="739"/>
            <ac:picMk id="9" creationId="{BE5AA113-D720-4574-80E4-E27D7DD33FDE}"/>
          </ac:picMkLst>
        </pc:picChg>
      </pc:sldChg>
      <pc:sldChg chg="addSp delSp modSp new mod">
        <pc:chgData name="Murray, Rachel" userId="4e119a69-da27-43dc-b27f-c50f1cee1dd1" providerId="ADAL" clId="{AD297798-5552-433A-A5DA-8CD4C3882E13}" dt="2022-02-18T00:12:37.376" v="3969" actId="1076"/>
        <pc:sldMkLst>
          <pc:docMk/>
          <pc:sldMk cId="563524374" sldId="740"/>
        </pc:sldMkLst>
        <pc:spChg chg="mod">
          <ac:chgData name="Murray, Rachel" userId="4e119a69-da27-43dc-b27f-c50f1cee1dd1" providerId="ADAL" clId="{AD297798-5552-433A-A5DA-8CD4C3882E13}" dt="2022-02-18T00:07:57.103" v="3867" actId="20577"/>
          <ac:spMkLst>
            <pc:docMk/>
            <pc:sldMk cId="563524374" sldId="740"/>
            <ac:spMk id="2" creationId="{A7A41079-C984-4A9D-BB5F-CE357396D1BC}"/>
          </ac:spMkLst>
        </pc:spChg>
        <pc:spChg chg="del">
          <ac:chgData name="Murray, Rachel" userId="4e119a69-da27-43dc-b27f-c50f1cee1dd1" providerId="ADAL" clId="{AD297798-5552-433A-A5DA-8CD4C3882E13}" dt="2022-02-18T00:08:58.281" v="3868" actId="478"/>
          <ac:spMkLst>
            <pc:docMk/>
            <pc:sldMk cId="563524374" sldId="740"/>
            <ac:spMk id="3" creationId="{316DDEEF-0A34-4861-9FA5-276AF711E023}"/>
          </ac:spMkLst>
        </pc:spChg>
        <pc:spChg chg="add mod">
          <ac:chgData name="Murray, Rachel" userId="4e119a69-da27-43dc-b27f-c50f1cee1dd1" providerId="ADAL" clId="{AD297798-5552-433A-A5DA-8CD4C3882E13}" dt="2022-02-18T00:12:23.304" v="3966" actId="14100"/>
          <ac:spMkLst>
            <pc:docMk/>
            <pc:sldMk cId="563524374" sldId="740"/>
            <ac:spMk id="5" creationId="{FD0FC5F5-E895-4B9D-8B0D-2ACEE79B84AB}"/>
          </ac:spMkLst>
        </pc:spChg>
        <pc:spChg chg="add mod">
          <ac:chgData name="Murray, Rachel" userId="4e119a69-da27-43dc-b27f-c50f1cee1dd1" providerId="ADAL" clId="{AD297798-5552-433A-A5DA-8CD4C3882E13}" dt="2022-02-18T00:12:23.304" v="3966" actId="14100"/>
          <ac:spMkLst>
            <pc:docMk/>
            <pc:sldMk cId="563524374" sldId="740"/>
            <ac:spMk id="7" creationId="{18E47927-0A5D-43FA-981B-C72CE85EBD38}"/>
          </ac:spMkLst>
        </pc:spChg>
        <pc:spChg chg="add mod">
          <ac:chgData name="Murray, Rachel" userId="4e119a69-da27-43dc-b27f-c50f1cee1dd1" providerId="ADAL" clId="{AD297798-5552-433A-A5DA-8CD4C3882E13}" dt="2022-02-18T00:12:23.304" v="3966" actId="14100"/>
          <ac:spMkLst>
            <pc:docMk/>
            <pc:sldMk cId="563524374" sldId="740"/>
            <ac:spMk id="8" creationId="{666BBC33-829C-4F13-80DA-30FB0E993307}"/>
          </ac:spMkLst>
        </pc:spChg>
        <pc:spChg chg="add mod">
          <ac:chgData name="Murray, Rachel" userId="4e119a69-da27-43dc-b27f-c50f1cee1dd1" providerId="ADAL" clId="{AD297798-5552-433A-A5DA-8CD4C3882E13}" dt="2022-02-18T00:12:23.304" v="3966" actId="14100"/>
          <ac:spMkLst>
            <pc:docMk/>
            <pc:sldMk cId="563524374" sldId="740"/>
            <ac:spMk id="9" creationId="{B227746F-0902-4B01-BCC5-4C33D3CB0799}"/>
          </ac:spMkLst>
        </pc:spChg>
        <pc:grpChg chg="add mod">
          <ac:chgData name="Murray, Rachel" userId="4e119a69-da27-43dc-b27f-c50f1cee1dd1" providerId="ADAL" clId="{AD297798-5552-433A-A5DA-8CD4C3882E13}" dt="2022-02-18T00:12:23.304" v="3966" actId="14100"/>
          <ac:grpSpMkLst>
            <pc:docMk/>
            <pc:sldMk cId="563524374" sldId="740"/>
            <ac:grpSpMk id="6" creationId="{B3CAADF1-DE4E-4A87-9697-43EF4356922A}"/>
          </ac:grpSpMkLst>
        </pc:grpChg>
        <pc:picChg chg="add mod">
          <ac:chgData name="Murray, Rachel" userId="4e119a69-da27-43dc-b27f-c50f1cee1dd1" providerId="ADAL" clId="{AD297798-5552-433A-A5DA-8CD4C3882E13}" dt="2022-02-18T00:12:23.304" v="3966" actId="14100"/>
          <ac:picMkLst>
            <pc:docMk/>
            <pc:sldMk cId="563524374" sldId="740"/>
            <ac:picMk id="2050" creationId="{D308068B-487C-4F93-B463-F02F3AEDDF98}"/>
          </ac:picMkLst>
        </pc:picChg>
        <pc:picChg chg="add mod">
          <ac:chgData name="Murray, Rachel" userId="4e119a69-da27-43dc-b27f-c50f1cee1dd1" providerId="ADAL" clId="{AD297798-5552-433A-A5DA-8CD4C3882E13}" dt="2022-02-18T00:12:37.376" v="3969" actId="1076"/>
          <ac:picMkLst>
            <pc:docMk/>
            <pc:sldMk cId="563524374" sldId="740"/>
            <ac:picMk id="2051" creationId="{1EAE1CDB-9FC1-495E-B437-832FCC2F1937}"/>
          </ac:picMkLst>
        </pc:picChg>
      </pc:sldChg>
      <pc:sldMasterChg chg="modSp mod setBg modSldLayout">
        <pc:chgData name="Murray, Rachel" userId="4e119a69-da27-43dc-b27f-c50f1cee1dd1" providerId="ADAL" clId="{AD297798-5552-433A-A5DA-8CD4C3882E13}" dt="2022-02-18T00:41:56.567" v="4325" actId="962"/>
        <pc:sldMasterMkLst>
          <pc:docMk/>
          <pc:sldMasterMk cId="438226050" sldId="2147483648"/>
        </pc:sldMasterMkLst>
        <pc:spChg chg="mod modVis">
          <ac:chgData name="Murray, Rachel" userId="4e119a69-da27-43dc-b27f-c50f1cee1dd1" providerId="ADAL" clId="{AD297798-5552-433A-A5DA-8CD4C3882E13}" dt="2022-02-18T00:41:56.555" v="4304" actId="962"/>
          <ac:spMkLst>
            <pc:docMk/>
            <pc:sldMasterMk cId="438226050" sldId="2147483648"/>
            <ac:spMk id="49" creationId="{EBD04EA3-2614-447C-8C02-69A389AD5F0C}"/>
          </ac:spMkLst>
        </pc:spChg>
        <pc:sldLayoutChg chg="modSp mod setBg">
          <pc:chgData name="Murray, Rachel" userId="4e119a69-da27-43dc-b27f-c50f1cee1dd1" providerId="ADAL" clId="{AD297798-5552-433A-A5DA-8CD4C3882E13}" dt="2022-02-18T00:41:56.555" v="4305" actId="962"/>
          <pc:sldLayoutMkLst>
            <pc:docMk/>
            <pc:sldMasterMk cId="438226050" sldId="2147483648"/>
            <pc:sldLayoutMk cId="3445393091" sldId="2147483649"/>
          </pc:sldLayoutMkLst>
          <pc:spChg chg="mod modVis">
            <ac:chgData name="Murray, Rachel" userId="4e119a69-da27-43dc-b27f-c50f1cee1dd1" providerId="ADAL" clId="{AD297798-5552-433A-A5DA-8CD4C3882E13}" dt="2022-02-18T00:41:56.555" v="4305" actId="962"/>
            <ac:spMkLst>
              <pc:docMk/>
              <pc:sldMasterMk cId="438226050" sldId="2147483648"/>
              <pc:sldLayoutMk cId="3445393091" sldId="2147483649"/>
              <ac:spMk id="32" creationId="{F9687746-12E1-43B0-8EEE-BCA876E5FD04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414795048" sldId="2147483650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13" actId="962"/>
          <pc:sldLayoutMkLst>
            <pc:docMk/>
            <pc:sldMasterMk cId="438226050" sldId="2147483648"/>
            <pc:sldLayoutMk cId="2092900003" sldId="2147483651"/>
          </pc:sldLayoutMkLst>
          <pc:spChg chg="mod modVis">
            <ac:chgData name="Murray, Rachel" userId="4e119a69-da27-43dc-b27f-c50f1cee1dd1" providerId="ADAL" clId="{AD297798-5552-433A-A5DA-8CD4C3882E13}" dt="2022-02-18T00:41:56.567" v="4313" actId="962"/>
            <ac:spMkLst>
              <pc:docMk/>
              <pc:sldMasterMk cId="438226050" sldId="2147483648"/>
              <pc:sldLayoutMk cId="2092900003" sldId="2147483651"/>
              <ac:spMk id="22" creationId="{630717C7-BDDC-469E-A681-3386855F6226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4238075691" sldId="2147483652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24" actId="962"/>
          <pc:sldLayoutMkLst>
            <pc:docMk/>
            <pc:sldMasterMk cId="438226050" sldId="2147483648"/>
            <pc:sldLayoutMk cId="3069914598" sldId="2147483655"/>
          </pc:sldLayoutMkLst>
          <pc:spChg chg="mod modVis">
            <ac:chgData name="Murray, Rachel" userId="4e119a69-da27-43dc-b27f-c50f1cee1dd1" providerId="ADAL" clId="{AD297798-5552-433A-A5DA-8CD4C3882E13}" dt="2022-02-18T00:41:56.567" v="4324" actId="962"/>
            <ac:spMkLst>
              <pc:docMk/>
              <pc:sldMasterMk cId="438226050" sldId="2147483648"/>
              <pc:sldLayoutMk cId="3069914598" sldId="2147483655"/>
              <ac:spMk id="6" creationId="{9324EF98-2F0A-4D7C-ACD4-6C69299B31DA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5" v="4309" actId="962"/>
          <pc:sldLayoutMkLst>
            <pc:docMk/>
            <pc:sldMasterMk cId="438226050" sldId="2147483648"/>
            <pc:sldLayoutMk cId="3393400478" sldId="2147483661"/>
          </pc:sldLayoutMkLst>
          <pc:spChg chg="mod modVis">
            <ac:chgData name="Murray, Rachel" userId="4e119a69-da27-43dc-b27f-c50f1cee1dd1" providerId="ADAL" clId="{AD297798-5552-433A-A5DA-8CD4C3882E13}" dt="2022-02-18T00:41:56.565" v="4309" actId="962"/>
            <ac:spMkLst>
              <pc:docMk/>
              <pc:sldMasterMk cId="438226050" sldId="2147483648"/>
              <pc:sldLayoutMk cId="3393400478" sldId="2147483661"/>
              <ac:spMk id="16" creationId="{BD7D6A25-4428-4539-B039-5FC4AADC87C9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8" actId="962"/>
          <pc:sldLayoutMkLst>
            <pc:docMk/>
            <pc:sldMasterMk cId="438226050" sldId="2147483648"/>
            <pc:sldLayoutMk cId="4118495628" sldId="2147483664"/>
          </pc:sldLayoutMkLst>
          <pc:spChg chg="mod modVis">
            <ac:chgData name="Murray, Rachel" userId="4e119a69-da27-43dc-b27f-c50f1cee1dd1" providerId="ADAL" clId="{AD297798-5552-433A-A5DA-8CD4C3882E13}" dt="2022-02-18T00:41:56.567" v="4318" actId="962"/>
            <ac:spMkLst>
              <pc:docMk/>
              <pc:sldMasterMk cId="438226050" sldId="2147483648"/>
              <pc:sldLayoutMk cId="4118495628" sldId="2147483664"/>
              <ac:spMk id="17" creationId="{2B6066DB-A88B-4086-9C45-3E39F5CE6D9D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25" actId="962"/>
          <pc:sldLayoutMkLst>
            <pc:docMk/>
            <pc:sldMasterMk cId="438226050" sldId="2147483648"/>
            <pc:sldLayoutMk cId="3814879809" sldId="2147483667"/>
          </pc:sldLayoutMkLst>
          <pc:spChg chg="mod modVis">
            <ac:chgData name="Murray, Rachel" userId="4e119a69-da27-43dc-b27f-c50f1cee1dd1" providerId="ADAL" clId="{AD297798-5552-433A-A5DA-8CD4C3882E13}" dt="2022-02-18T00:41:56.567" v="4325" actId="962"/>
            <ac:spMkLst>
              <pc:docMk/>
              <pc:sldMasterMk cId="438226050" sldId="2147483648"/>
              <pc:sldLayoutMk cId="3814879809" sldId="2147483667"/>
              <ac:spMk id="24" creationId="{E78AC084-F0D7-48FF-A5A0-62B259C3E638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2" actId="962"/>
          <pc:sldLayoutMkLst>
            <pc:docMk/>
            <pc:sldMasterMk cId="438226050" sldId="2147483648"/>
            <pc:sldLayoutMk cId="677404348" sldId="2147483674"/>
          </pc:sldLayoutMkLst>
          <pc:spChg chg="mod modVis">
            <ac:chgData name="Murray, Rachel" userId="4e119a69-da27-43dc-b27f-c50f1cee1dd1" providerId="ADAL" clId="{AD297798-5552-433A-A5DA-8CD4C3882E13}" dt="2022-02-18T00:41:56.567" v="4312" actId="962"/>
            <ac:spMkLst>
              <pc:docMk/>
              <pc:sldMasterMk cId="438226050" sldId="2147483648"/>
              <pc:sldLayoutMk cId="677404348" sldId="2147483674"/>
              <ac:spMk id="22" creationId="{92C90B5D-5FAE-415E-B4B3-FF93FD8C92BE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5" v="4306" actId="962"/>
          <pc:sldLayoutMkLst>
            <pc:docMk/>
            <pc:sldMasterMk cId="438226050" sldId="2147483648"/>
            <pc:sldLayoutMk cId="1023205579" sldId="2147483678"/>
          </pc:sldLayoutMkLst>
          <pc:spChg chg="mod modVis">
            <ac:chgData name="Murray, Rachel" userId="4e119a69-da27-43dc-b27f-c50f1cee1dd1" providerId="ADAL" clId="{AD297798-5552-433A-A5DA-8CD4C3882E13}" dt="2022-02-18T00:41:56.565" v="4306" actId="962"/>
            <ac:spMkLst>
              <pc:docMk/>
              <pc:sldMasterMk cId="438226050" sldId="2147483648"/>
              <pc:sldLayoutMk cId="1023205579" sldId="2147483678"/>
              <ac:spMk id="22" creationId="{B540F12F-7F36-4021-A362-D466EDB92366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5" v="4307" actId="962"/>
          <pc:sldLayoutMkLst>
            <pc:docMk/>
            <pc:sldMasterMk cId="438226050" sldId="2147483648"/>
            <pc:sldLayoutMk cId="2648780493" sldId="2147483679"/>
          </pc:sldLayoutMkLst>
          <pc:spChg chg="mod modVis">
            <ac:chgData name="Murray, Rachel" userId="4e119a69-da27-43dc-b27f-c50f1cee1dd1" providerId="ADAL" clId="{AD297798-5552-433A-A5DA-8CD4C3882E13}" dt="2022-02-18T00:41:56.565" v="4307" actId="962"/>
            <ac:spMkLst>
              <pc:docMk/>
              <pc:sldMasterMk cId="438226050" sldId="2147483648"/>
              <pc:sldLayoutMk cId="2648780493" sldId="2147483679"/>
              <ac:spMk id="22" creationId="{D3B7CDF1-E10F-4E39-9E5D-AE11897E4C1E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5" v="4308" actId="962"/>
          <pc:sldLayoutMkLst>
            <pc:docMk/>
            <pc:sldMasterMk cId="438226050" sldId="2147483648"/>
            <pc:sldLayoutMk cId="2806205290" sldId="2147483680"/>
          </pc:sldLayoutMkLst>
          <pc:spChg chg="mod modVis">
            <ac:chgData name="Murray, Rachel" userId="4e119a69-da27-43dc-b27f-c50f1cee1dd1" providerId="ADAL" clId="{AD297798-5552-433A-A5DA-8CD4C3882E13}" dt="2022-02-18T00:41:56.565" v="4308" actId="962"/>
            <ac:spMkLst>
              <pc:docMk/>
              <pc:sldMasterMk cId="438226050" sldId="2147483648"/>
              <pc:sldLayoutMk cId="2806205290" sldId="2147483680"/>
              <ac:spMk id="16" creationId="{AD5BBEBA-5503-4301-834E-0266E3956A0D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1" actId="962"/>
          <pc:sldLayoutMkLst>
            <pc:docMk/>
            <pc:sldMasterMk cId="438226050" sldId="2147483648"/>
            <pc:sldLayoutMk cId="1459626398" sldId="2147483682"/>
          </pc:sldLayoutMkLst>
          <pc:spChg chg="mod modVis">
            <ac:chgData name="Murray, Rachel" userId="4e119a69-da27-43dc-b27f-c50f1cee1dd1" providerId="ADAL" clId="{AD297798-5552-433A-A5DA-8CD4C3882E13}" dt="2022-02-18T00:41:56.567" v="4311" actId="962"/>
            <ac:spMkLst>
              <pc:docMk/>
              <pc:sldMasterMk cId="438226050" sldId="2147483648"/>
              <pc:sldLayoutMk cId="1459626398" sldId="2147483682"/>
              <ac:spMk id="39" creationId="{2F1643DB-FB69-4D52-AC31-87438698FFD6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4" actId="962"/>
          <pc:sldLayoutMkLst>
            <pc:docMk/>
            <pc:sldMasterMk cId="438226050" sldId="2147483648"/>
            <pc:sldLayoutMk cId="388514739" sldId="2147483683"/>
          </pc:sldLayoutMkLst>
          <pc:spChg chg="mod modVis">
            <ac:chgData name="Murray, Rachel" userId="4e119a69-da27-43dc-b27f-c50f1cee1dd1" providerId="ADAL" clId="{AD297798-5552-433A-A5DA-8CD4C3882E13}" dt="2022-02-18T00:41:56.567" v="4314" actId="962"/>
            <ac:spMkLst>
              <pc:docMk/>
              <pc:sldMasterMk cId="438226050" sldId="2147483648"/>
              <pc:sldLayoutMk cId="388514739" sldId="2147483683"/>
              <ac:spMk id="20" creationId="{21F368A2-F525-4249-A72B-F904922C972A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6" actId="962"/>
          <pc:sldLayoutMkLst>
            <pc:docMk/>
            <pc:sldMasterMk cId="438226050" sldId="2147483648"/>
            <pc:sldLayoutMk cId="3259857504" sldId="2147483684"/>
          </pc:sldLayoutMkLst>
          <pc:spChg chg="mod modVis">
            <ac:chgData name="Murray, Rachel" userId="4e119a69-da27-43dc-b27f-c50f1cee1dd1" providerId="ADAL" clId="{AD297798-5552-433A-A5DA-8CD4C3882E13}" dt="2022-02-18T00:41:56.567" v="4316" actId="962"/>
            <ac:spMkLst>
              <pc:docMk/>
              <pc:sldMasterMk cId="438226050" sldId="2147483648"/>
              <pc:sldLayoutMk cId="3259857504" sldId="2147483684"/>
              <ac:spMk id="25" creationId="{BFB769A5-7146-4BE1-99CA-135A2E15C9CA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598448822" sldId="2147483685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17" actId="962"/>
          <pc:sldLayoutMkLst>
            <pc:docMk/>
            <pc:sldMasterMk cId="438226050" sldId="2147483648"/>
            <pc:sldLayoutMk cId="3426897024" sldId="2147483686"/>
          </pc:sldLayoutMkLst>
          <pc:spChg chg="mod modVis">
            <ac:chgData name="Murray, Rachel" userId="4e119a69-da27-43dc-b27f-c50f1cee1dd1" providerId="ADAL" clId="{AD297798-5552-433A-A5DA-8CD4C3882E13}" dt="2022-02-18T00:41:56.567" v="4317" actId="962"/>
            <ac:spMkLst>
              <pc:docMk/>
              <pc:sldMasterMk cId="438226050" sldId="2147483648"/>
              <pc:sldLayoutMk cId="3426897024" sldId="2147483686"/>
              <ac:spMk id="24" creationId="{CB94A54D-DD3C-4298-BDF3-BD0A4E0485CC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22" actId="962"/>
          <pc:sldLayoutMkLst>
            <pc:docMk/>
            <pc:sldMasterMk cId="438226050" sldId="2147483648"/>
            <pc:sldLayoutMk cId="2660691095" sldId="2147483690"/>
          </pc:sldLayoutMkLst>
          <pc:spChg chg="mod modVis">
            <ac:chgData name="Murray, Rachel" userId="4e119a69-da27-43dc-b27f-c50f1cee1dd1" providerId="ADAL" clId="{AD297798-5552-433A-A5DA-8CD4C3882E13}" dt="2022-02-18T00:41:56.567" v="4322" actId="962"/>
            <ac:spMkLst>
              <pc:docMk/>
              <pc:sldMasterMk cId="438226050" sldId="2147483648"/>
              <pc:sldLayoutMk cId="2660691095" sldId="2147483690"/>
              <ac:spMk id="20" creationId="{CBE67342-2E3A-472F-99DC-5A501BFB7EA7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23" actId="962"/>
          <pc:sldLayoutMkLst>
            <pc:docMk/>
            <pc:sldMasterMk cId="438226050" sldId="2147483648"/>
            <pc:sldLayoutMk cId="4063856068" sldId="2147483691"/>
          </pc:sldLayoutMkLst>
          <pc:spChg chg="mod modVis">
            <ac:chgData name="Murray, Rachel" userId="4e119a69-da27-43dc-b27f-c50f1cee1dd1" providerId="ADAL" clId="{AD297798-5552-433A-A5DA-8CD4C3882E13}" dt="2022-02-18T00:41:56.567" v="4323" actId="962"/>
            <ac:spMkLst>
              <pc:docMk/>
              <pc:sldMasterMk cId="438226050" sldId="2147483648"/>
              <pc:sldLayoutMk cId="4063856068" sldId="2147483691"/>
              <ac:spMk id="27" creationId="{3FC1FDE6-634E-475F-B714-288B04163A1E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868742442" sldId="2147483692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867450045" sldId="2147483693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338553309" sldId="2147483694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20" actId="962"/>
          <pc:sldLayoutMkLst>
            <pc:docMk/>
            <pc:sldMasterMk cId="438226050" sldId="2147483648"/>
            <pc:sldLayoutMk cId="1363615765" sldId="2147483695"/>
          </pc:sldLayoutMkLst>
          <pc:spChg chg="mod modVis">
            <ac:chgData name="Murray, Rachel" userId="4e119a69-da27-43dc-b27f-c50f1cee1dd1" providerId="ADAL" clId="{AD297798-5552-433A-A5DA-8CD4C3882E13}" dt="2022-02-18T00:41:56.567" v="4320" actId="962"/>
            <ac:spMkLst>
              <pc:docMk/>
              <pc:sldMasterMk cId="438226050" sldId="2147483648"/>
              <pc:sldLayoutMk cId="1363615765" sldId="2147483695"/>
              <ac:spMk id="28" creationId="{5DD1835E-D50E-44DD-A77D-BAA84197440E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21" actId="962"/>
          <pc:sldLayoutMkLst>
            <pc:docMk/>
            <pc:sldMasterMk cId="438226050" sldId="2147483648"/>
            <pc:sldLayoutMk cId="2556175299" sldId="2147483696"/>
          </pc:sldLayoutMkLst>
          <pc:spChg chg="mod modVis">
            <ac:chgData name="Murray, Rachel" userId="4e119a69-da27-43dc-b27f-c50f1cee1dd1" providerId="ADAL" clId="{AD297798-5552-433A-A5DA-8CD4C3882E13}" dt="2022-02-18T00:41:56.567" v="4321" actId="962"/>
            <ac:spMkLst>
              <pc:docMk/>
              <pc:sldMasterMk cId="438226050" sldId="2147483648"/>
              <pc:sldLayoutMk cId="2556175299" sldId="2147483696"/>
              <ac:spMk id="28" creationId="{5DD1835E-D50E-44DD-A77D-BAA84197440E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641385628" sldId="2147483697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438226050" sldId="2147483648"/>
            <pc:sldLayoutMk cId="1866162856" sldId="2147483698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15" actId="962"/>
          <pc:sldLayoutMkLst>
            <pc:docMk/>
            <pc:sldMasterMk cId="438226050" sldId="2147483648"/>
            <pc:sldLayoutMk cId="2022311680" sldId="2147483699"/>
          </pc:sldLayoutMkLst>
          <pc:spChg chg="mod modVis">
            <ac:chgData name="Murray, Rachel" userId="4e119a69-da27-43dc-b27f-c50f1cee1dd1" providerId="ADAL" clId="{AD297798-5552-433A-A5DA-8CD4C3882E13}" dt="2022-02-18T00:41:56.567" v="4315" actId="962"/>
            <ac:spMkLst>
              <pc:docMk/>
              <pc:sldMasterMk cId="438226050" sldId="2147483648"/>
              <pc:sldLayoutMk cId="2022311680" sldId="2147483699"/>
              <ac:spMk id="25" creationId="{BFB769A5-7146-4BE1-99CA-135A2E15C9CA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9" actId="962"/>
          <pc:sldLayoutMkLst>
            <pc:docMk/>
            <pc:sldMasterMk cId="438226050" sldId="2147483648"/>
            <pc:sldLayoutMk cId="3500116836" sldId="2147483701"/>
          </pc:sldLayoutMkLst>
          <pc:spChg chg="mod modVis">
            <ac:chgData name="Murray, Rachel" userId="4e119a69-da27-43dc-b27f-c50f1cee1dd1" providerId="ADAL" clId="{AD297798-5552-433A-A5DA-8CD4C3882E13}" dt="2022-02-18T00:41:56.567" v="4319" actId="962"/>
            <ac:spMkLst>
              <pc:docMk/>
              <pc:sldMasterMk cId="438226050" sldId="2147483648"/>
              <pc:sldLayoutMk cId="3500116836" sldId="2147483701"/>
              <ac:spMk id="17" creationId="{2B6066DB-A88B-4086-9C45-3E39F5CE6D9D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10" actId="962"/>
          <pc:sldLayoutMkLst>
            <pc:docMk/>
            <pc:sldMasterMk cId="438226050" sldId="2147483648"/>
            <pc:sldLayoutMk cId="1471169847" sldId="2147483702"/>
          </pc:sldLayoutMkLst>
          <pc:spChg chg="mod modVis">
            <ac:chgData name="Murray, Rachel" userId="4e119a69-da27-43dc-b27f-c50f1cee1dd1" providerId="ADAL" clId="{AD297798-5552-433A-A5DA-8CD4C3882E13}" dt="2022-02-18T00:41:56.567" v="4310" actId="962"/>
            <ac:spMkLst>
              <pc:docMk/>
              <pc:sldMasterMk cId="438226050" sldId="2147483648"/>
              <pc:sldLayoutMk cId="1471169847" sldId="2147483702"/>
              <ac:spMk id="16" creationId="{BD7D6A25-4428-4539-B039-5FC4AADC87C9}"/>
            </ac:spMkLst>
          </pc:spChg>
        </pc:sldLayoutChg>
      </pc:sldMasterChg>
      <pc:sldMasterChg chg="modSp mod setBg modSldLayout">
        <pc:chgData name="Murray, Rachel" userId="4e119a69-da27-43dc-b27f-c50f1cee1dd1" providerId="ADAL" clId="{AD297798-5552-433A-A5DA-8CD4C3882E13}" dt="2022-02-18T00:41:56.567" v="4331" actId="962"/>
        <pc:sldMasterMkLst>
          <pc:docMk/>
          <pc:sldMasterMk cId="856174928" sldId="2147483703"/>
        </pc:sldMasterMkLst>
        <pc:spChg chg="mod modVis">
          <ac:chgData name="Murray, Rachel" userId="4e119a69-da27-43dc-b27f-c50f1cee1dd1" providerId="ADAL" clId="{AD297798-5552-433A-A5DA-8CD4C3882E13}" dt="2022-02-18T00:41:56.567" v="4326" actId="962"/>
          <ac:spMkLst>
            <pc:docMk/>
            <pc:sldMasterMk cId="856174928" sldId="2147483703"/>
            <ac:spMk id="13" creationId="{00000000-0000-0000-0000-000000000000}"/>
          </ac:spMkLst>
        </pc:spChg>
        <pc:sldLayoutChg chg="modSp mod setBg">
          <pc:chgData name="Murray, Rachel" userId="4e119a69-da27-43dc-b27f-c50f1cee1dd1" providerId="ADAL" clId="{AD297798-5552-433A-A5DA-8CD4C3882E13}" dt="2022-02-18T00:41:56.567" v="4327" actId="962"/>
          <pc:sldLayoutMkLst>
            <pc:docMk/>
            <pc:sldMasterMk cId="856174928" sldId="2147483703"/>
            <pc:sldLayoutMk cId="3335880012" sldId="2147483704"/>
          </pc:sldLayoutMkLst>
          <pc:spChg chg="mod">
            <ac:chgData name="Murray, Rachel" userId="4e119a69-da27-43dc-b27f-c50f1cee1dd1" providerId="ADAL" clId="{AD297798-5552-433A-A5DA-8CD4C3882E13}" dt="2022-02-18T00:41:56.537" v="4302" actId="20577"/>
            <ac:spMkLst>
              <pc:docMk/>
              <pc:sldMasterMk cId="856174928" sldId="2147483703"/>
              <pc:sldLayoutMk cId="3335880012" sldId="2147483704"/>
              <ac:spMk id="27" creationId="{00000000-0000-0000-0000-000000000000}"/>
            </ac:spMkLst>
          </pc:spChg>
          <pc:spChg chg="mod">
            <ac:chgData name="Murray, Rachel" userId="4e119a69-da27-43dc-b27f-c50f1cee1dd1" providerId="ADAL" clId="{AD297798-5552-433A-A5DA-8CD4C3882E13}" dt="2022-02-18T00:41:56.506" v="4298" actId="20577"/>
            <ac:spMkLst>
              <pc:docMk/>
              <pc:sldMasterMk cId="856174928" sldId="2147483703"/>
              <pc:sldLayoutMk cId="3335880012" sldId="2147483704"/>
              <ac:spMk id="30" creationId="{00000000-0000-0000-0000-000000000000}"/>
            </ac:spMkLst>
          </pc:spChg>
          <pc:spChg chg="mod modVis">
            <ac:chgData name="Murray, Rachel" userId="4e119a69-da27-43dc-b27f-c50f1cee1dd1" providerId="ADAL" clId="{AD297798-5552-433A-A5DA-8CD4C3882E13}" dt="2022-02-18T00:41:56.567" v="4327" actId="962"/>
            <ac:spMkLst>
              <pc:docMk/>
              <pc:sldMasterMk cId="856174928" sldId="2147483703"/>
              <pc:sldLayoutMk cId="3335880012" sldId="2147483704"/>
              <ac:spMk id="32" creationId="{00000000-0000-0000-0000-000000000000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2736112030" sldId="2147483705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28" actId="962"/>
          <pc:sldLayoutMkLst>
            <pc:docMk/>
            <pc:sldMasterMk cId="856174928" sldId="2147483703"/>
            <pc:sldLayoutMk cId="546492931" sldId="2147483706"/>
          </pc:sldLayoutMkLst>
          <pc:spChg chg="mod modVis">
            <ac:chgData name="Murray, Rachel" userId="4e119a69-da27-43dc-b27f-c50f1cee1dd1" providerId="ADAL" clId="{AD297798-5552-433A-A5DA-8CD4C3882E13}" dt="2022-02-18T00:41:56.567" v="4328" actId="962"/>
            <ac:spMkLst>
              <pc:docMk/>
              <pc:sldMasterMk cId="856174928" sldId="2147483703"/>
              <pc:sldLayoutMk cId="546492931" sldId="2147483706"/>
              <ac:spMk id="23" creationId="{00000000-0000-0000-0000-000000000000}"/>
            </ac:spMkLst>
          </pc:spChg>
          <pc:spChg chg="mod">
            <ac:chgData name="Murray, Rachel" userId="4e119a69-da27-43dc-b27f-c50f1cee1dd1" providerId="ADAL" clId="{AD297798-5552-433A-A5DA-8CD4C3882E13}" dt="2022-02-18T00:41:56.506" v="4299" actId="20577"/>
            <ac:spMkLst>
              <pc:docMk/>
              <pc:sldMasterMk cId="856174928" sldId="2147483703"/>
              <pc:sldLayoutMk cId="546492931" sldId="2147483706"/>
              <ac:spMk id="25" creationId="{00000000-0000-0000-0000-000000000000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29" actId="962"/>
          <pc:sldLayoutMkLst>
            <pc:docMk/>
            <pc:sldMasterMk cId="856174928" sldId="2147483703"/>
            <pc:sldLayoutMk cId="1946286306" sldId="2147483707"/>
          </pc:sldLayoutMkLst>
          <pc:spChg chg="mod modVis">
            <ac:chgData name="Murray, Rachel" userId="4e119a69-da27-43dc-b27f-c50f1cee1dd1" providerId="ADAL" clId="{AD297798-5552-433A-A5DA-8CD4C3882E13}" dt="2022-02-18T00:41:56.567" v="4329" actId="962"/>
            <ac:spMkLst>
              <pc:docMk/>
              <pc:sldMasterMk cId="856174928" sldId="2147483703"/>
              <pc:sldLayoutMk cId="1946286306" sldId="2147483707"/>
              <ac:spMk id="22" creationId="{00000000-0000-0000-0000-000000000000}"/>
            </ac:spMkLst>
          </pc:spChg>
          <pc:spChg chg="mod">
            <ac:chgData name="Murray, Rachel" userId="4e119a69-da27-43dc-b27f-c50f1cee1dd1" providerId="ADAL" clId="{AD297798-5552-433A-A5DA-8CD4C3882E13}" dt="2022-02-18T00:41:56.506" v="4300" actId="20577"/>
            <ac:spMkLst>
              <pc:docMk/>
              <pc:sldMasterMk cId="856174928" sldId="2147483703"/>
              <pc:sldLayoutMk cId="1946286306" sldId="2147483707"/>
              <ac:spMk id="26" creationId="{00000000-0000-0000-0000-000000000000}"/>
            </ac:spMkLst>
          </pc:spChg>
        </pc:sldLayoutChg>
        <pc:sldLayoutChg chg="modSp mod setBg">
          <pc:chgData name="Murray, Rachel" userId="4e119a69-da27-43dc-b27f-c50f1cee1dd1" providerId="ADAL" clId="{AD297798-5552-433A-A5DA-8CD4C3882E13}" dt="2022-02-18T00:41:56.567" v="4330" actId="962"/>
          <pc:sldLayoutMkLst>
            <pc:docMk/>
            <pc:sldMasterMk cId="856174928" sldId="2147483703"/>
            <pc:sldLayoutMk cId="2964077503" sldId="2147483708"/>
          </pc:sldLayoutMkLst>
          <pc:spChg chg="mod">
            <ac:chgData name="Murray, Rachel" userId="4e119a69-da27-43dc-b27f-c50f1cee1dd1" providerId="ADAL" clId="{AD297798-5552-433A-A5DA-8CD4C3882E13}" dt="2022-02-18T00:41:56.545" v="4303" actId="20577"/>
            <ac:spMkLst>
              <pc:docMk/>
              <pc:sldMasterMk cId="856174928" sldId="2147483703"/>
              <pc:sldLayoutMk cId="2964077503" sldId="2147483708"/>
              <ac:spMk id="27" creationId="{00000000-0000-0000-0000-000000000000}"/>
            </ac:spMkLst>
          </pc:spChg>
          <pc:spChg chg="mod">
            <ac:chgData name="Murray, Rachel" userId="4e119a69-da27-43dc-b27f-c50f1cee1dd1" providerId="ADAL" clId="{AD297798-5552-433A-A5DA-8CD4C3882E13}" dt="2022-02-18T00:41:56.506" v="4301" actId="20577"/>
            <ac:spMkLst>
              <pc:docMk/>
              <pc:sldMasterMk cId="856174928" sldId="2147483703"/>
              <pc:sldLayoutMk cId="2964077503" sldId="2147483708"/>
              <ac:spMk id="28" creationId="{00000000-0000-0000-0000-000000000000}"/>
            </ac:spMkLst>
          </pc:spChg>
          <pc:spChg chg="mod modVis">
            <ac:chgData name="Murray, Rachel" userId="4e119a69-da27-43dc-b27f-c50f1cee1dd1" providerId="ADAL" clId="{AD297798-5552-433A-A5DA-8CD4C3882E13}" dt="2022-02-18T00:41:56.567" v="4330" actId="962"/>
            <ac:spMkLst>
              <pc:docMk/>
              <pc:sldMasterMk cId="856174928" sldId="2147483703"/>
              <pc:sldLayoutMk cId="2964077503" sldId="2147483708"/>
              <ac:spMk id="30" creationId="{00000000-0000-0000-0000-000000000000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4030303275" sldId="2147483709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4088468669" sldId="2147483710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1478482172" sldId="2147483711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1800994752" sldId="2147483712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564063249" sldId="2147483713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2998163118" sldId="2147483714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3017738038" sldId="2147483715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1188396256" sldId="2147483716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887345009" sldId="2147483717"/>
          </pc:sldLayoutMkLst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953979998" sldId="2147483718"/>
          </pc:sldLayoutMkLst>
        </pc:sldLayoutChg>
        <pc:sldLayoutChg chg="modSp mod setBg">
          <pc:chgData name="Murray, Rachel" userId="4e119a69-da27-43dc-b27f-c50f1cee1dd1" providerId="ADAL" clId="{AD297798-5552-433A-A5DA-8CD4C3882E13}" dt="2022-02-18T00:41:56.567" v="4331" actId="962"/>
          <pc:sldLayoutMkLst>
            <pc:docMk/>
            <pc:sldMasterMk cId="856174928" sldId="2147483703"/>
            <pc:sldLayoutMk cId="2648294885" sldId="2147483719"/>
          </pc:sldLayoutMkLst>
          <pc:spChg chg="mod modVis">
            <ac:chgData name="Murray, Rachel" userId="4e119a69-da27-43dc-b27f-c50f1cee1dd1" providerId="ADAL" clId="{AD297798-5552-433A-A5DA-8CD4C3882E13}" dt="2022-02-18T00:41:56.567" v="4331" actId="962"/>
            <ac:spMkLst>
              <pc:docMk/>
              <pc:sldMasterMk cId="856174928" sldId="2147483703"/>
              <pc:sldLayoutMk cId="2648294885" sldId="2147483719"/>
              <ac:spMk id="9" creationId="{00000000-0000-0000-0000-000000000000}"/>
            </ac:spMkLst>
          </pc:spChg>
        </pc:sldLayoutChg>
        <pc:sldLayoutChg chg="setBg">
          <pc:chgData name="Murray, Rachel" userId="4e119a69-da27-43dc-b27f-c50f1cee1dd1" providerId="ADAL" clId="{AD297798-5552-433A-A5DA-8CD4C3882E13}" dt="2022-02-17T19:06:40.604" v="2255"/>
          <pc:sldLayoutMkLst>
            <pc:docMk/>
            <pc:sldMasterMk cId="856174928" sldId="2147483703"/>
            <pc:sldLayoutMk cId="1853329534" sldId="2147483720"/>
          </pc:sldLayoutMkLst>
        </pc:sldLayoutChg>
      </pc:sldMasterChg>
    </pc:docChg>
  </pc:docChgLst>
  <pc:docChgLst>
    <pc:chgData name="Green, Kathryn" userId="295ee91d-cc0e-4c7e-971d-813636d787a9" providerId="ADAL" clId="{A664126E-2845-4F29-88D0-1BAA9BE86E07}"/>
    <pc:docChg chg="undo custSel addSld delSld modSld">
      <pc:chgData name="Green, Kathryn" userId="295ee91d-cc0e-4c7e-971d-813636d787a9" providerId="ADAL" clId="{A664126E-2845-4F29-88D0-1BAA9BE86E07}" dt="2022-02-16T05:06:15.820" v="389" actId="2696"/>
      <pc:docMkLst>
        <pc:docMk/>
      </pc:docMkLst>
      <pc:sldChg chg="modSp mod">
        <pc:chgData name="Green, Kathryn" userId="295ee91d-cc0e-4c7e-971d-813636d787a9" providerId="ADAL" clId="{A664126E-2845-4F29-88D0-1BAA9BE86E07}" dt="2022-02-16T04:38:55.493" v="17" actId="255"/>
        <pc:sldMkLst>
          <pc:docMk/>
          <pc:sldMk cId="1478619465" sldId="269"/>
        </pc:sldMkLst>
        <pc:spChg chg="mod">
          <ac:chgData name="Green, Kathryn" userId="295ee91d-cc0e-4c7e-971d-813636d787a9" providerId="ADAL" clId="{A664126E-2845-4F29-88D0-1BAA9BE86E07}" dt="2022-02-16T04:38:55.493" v="17" actId="255"/>
          <ac:spMkLst>
            <pc:docMk/>
            <pc:sldMk cId="1478619465" sldId="269"/>
            <ac:spMk id="3" creationId="{1F69C3C8-1EE3-4070-87EA-38845D6B8637}"/>
          </ac:spMkLst>
        </pc:spChg>
      </pc:sldChg>
      <pc:sldChg chg="modSp mod">
        <pc:chgData name="Green, Kathryn" userId="295ee91d-cc0e-4c7e-971d-813636d787a9" providerId="ADAL" clId="{A664126E-2845-4F29-88D0-1BAA9BE86E07}" dt="2022-02-16T04:39:02.139" v="19" actId="113"/>
        <pc:sldMkLst>
          <pc:docMk/>
          <pc:sldMk cId="1808164368" sldId="272"/>
        </pc:sldMkLst>
        <pc:spChg chg="mod">
          <ac:chgData name="Green, Kathryn" userId="295ee91d-cc0e-4c7e-971d-813636d787a9" providerId="ADAL" clId="{A664126E-2845-4F29-88D0-1BAA9BE86E07}" dt="2022-02-16T04:39:02.139" v="19" actId="113"/>
          <ac:spMkLst>
            <pc:docMk/>
            <pc:sldMk cId="1808164368" sldId="272"/>
            <ac:spMk id="2" creationId="{EBFFE91A-1D83-46C1-8831-075A9EBAA6E9}"/>
          </ac:spMkLst>
        </pc:spChg>
      </pc:sldChg>
      <pc:sldChg chg="addSp delSp modSp add mod modClrScheme chgLayout">
        <pc:chgData name="Green, Kathryn" userId="295ee91d-cc0e-4c7e-971d-813636d787a9" providerId="ADAL" clId="{A664126E-2845-4F29-88D0-1BAA9BE86E07}" dt="2022-02-16T04:52:04.321" v="131" actId="26606"/>
        <pc:sldMkLst>
          <pc:docMk/>
          <pc:sldMk cId="1938433176" sldId="731"/>
        </pc:sldMkLst>
        <pc:spChg chg="mod ord">
          <ac:chgData name="Green, Kathryn" userId="295ee91d-cc0e-4c7e-971d-813636d787a9" providerId="ADAL" clId="{A664126E-2845-4F29-88D0-1BAA9BE86E07}" dt="2022-02-16T04:52:04.321" v="131" actId="26606"/>
          <ac:spMkLst>
            <pc:docMk/>
            <pc:sldMk cId="1938433176" sldId="731"/>
            <ac:spMk id="2" creationId="{CA70C584-3CE7-40BF-AD66-C495FC9D82F5}"/>
          </ac:spMkLst>
        </pc:spChg>
        <pc:spChg chg="del mod ord">
          <ac:chgData name="Green, Kathryn" userId="295ee91d-cc0e-4c7e-971d-813636d787a9" providerId="ADAL" clId="{A664126E-2845-4F29-88D0-1BAA9BE86E07}" dt="2022-02-16T04:51:39.565" v="129" actId="478"/>
          <ac:spMkLst>
            <pc:docMk/>
            <pc:sldMk cId="1938433176" sldId="731"/>
            <ac:spMk id="3" creationId="{1EAD132C-70DA-4364-8B00-56BAB20FAC20}"/>
          </ac:spMkLst>
        </pc:spChg>
        <pc:spChg chg="mod ord">
          <ac:chgData name="Green, Kathryn" userId="295ee91d-cc0e-4c7e-971d-813636d787a9" providerId="ADAL" clId="{A664126E-2845-4F29-88D0-1BAA9BE86E07}" dt="2022-02-16T04:52:04.321" v="131" actId="26606"/>
          <ac:spMkLst>
            <pc:docMk/>
            <pc:sldMk cId="1938433176" sldId="731"/>
            <ac:spMk id="4" creationId="{CA478AE4-CABE-47A9-9537-4DDF6B6D15FD}"/>
          </ac:spMkLst>
        </pc:spChg>
        <pc:spChg chg="add del mod ord">
          <ac:chgData name="Green, Kathryn" userId="295ee91d-cc0e-4c7e-971d-813636d787a9" providerId="ADAL" clId="{A664126E-2845-4F29-88D0-1BAA9BE86E07}" dt="2022-02-16T04:52:04.321" v="131" actId="26606"/>
          <ac:spMkLst>
            <pc:docMk/>
            <pc:sldMk cId="1938433176" sldId="731"/>
            <ac:spMk id="5" creationId="{A4B3E25B-99BF-4F31-AF19-893E81059130}"/>
          </ac:spMkLst>
        </pc:spChg>
        <pc:graphicFrameChg chg="add mod modGraphic">
          <ac:chgData name="Green, Kathryn" userId="295ee91d-cc0e-4c7e-971d-813636d787a9" providerId="ADAL" clId="{A664126E-2845-4F29-88D0-1BAA9BE86E07}" dt="2022-02-16T04:52:04.321" v="131" actId="26606"/>
          <ac:graphicFrameMkLst>
            <pc:docMk/>
            <pc:sldMk cId="1938433176" sldId="731"/>
            <ac:graphicFrameMk id="6" creationId="{DF3A2602-9D75-4352-8A88-8656DC8B014D}"/>
          </ac:graphicFrameMkLst>
        </pc:graphicFrameChg>
      </pc:sldChg>
      <pc:sldChg chg="modSp add mod">
        <pc:chgData name="Green, Kathryn" userId="295ee91d-cc0e-4c7e-971d-813636d787a9" providerId="ADAL" clId="{A664126E-2845-4F29-88D0-1BAA9BE86E07}" dt="2022-02-16T05:03:03.097" v="342" actId="3626"/>
        <pc:sldMkLst>
          <pc:docMk/>
          <pc:sldMk cId="1442840675" sldId="732"/>
        </pc:sldMkLst>
        <pc:spChg chg="mod">
          <ac:chgData name="Green, Kathryn" userId="295ee91d-cc0e-4c7e-971d-813636d787a9" providerId="ADAL" clId="{A664126E-2845-4F29-88D0-1BAA9BE86E07}" dt="2022-02-16T04:38:48.601" v="15" actId="113"/>
          <ac:spMkLst>
            <pc:docMk/>
            <pc:sldMk cId="1442840675" sldId="732"/>
            <ac:spMk id="2" creationId="{F7D40DBB-9D93-466D-9AC2-FA96A16CAA79}"/>
          </ac:spMkLst>
        </pc:spChg>
        <pc:spChg chg="mod">
          <ac:chgData name="Green, Kathryn" userId="295ee91d-cc0e-4c7e-971d-813636d787a9" providerId="ADAL" clId="{A664126E-2845-4F29-88D0-1BAA9BE86E07}" dt="2022-02-16T05:03:03.097" v="342" actId="3626"/>
          <ac:spMkLst>
            <pc:docMk/>
            <pc:sldMk cId="1442840675" sldId="732"/>
            <ac:spMk id="3" creationId="{30D1CCE9-77DF-455E-B1D3-5951FE9EC25A}"/>
          </ac:spMkLst>
        </pc:spChg>
      </pc:sldChg>
      <pc:sldChg chg="addSp delSp modSp new mod chgLayout">
        <pc:chgData name="Green, Kathryn" userId="295ee91d-cc0e-4c7e-971d-813636d787a9" providerId="ADAL" clId="{A664126E-2845-4F29-88D0-1BAA9BE86E07}" dt="2022-02-16T05:02:02.913" v="311" actId="20577"/>
        <pc:sldMkLst>
          <pc:docMk/>
          <pc:sldMk cId="2590572898" sldId="733"/>
        </pc:sldMkLst>
        <pc:spChg chg="mod ord">
          <ac:chgData name="Green, Kathryn" userId="295ee91d-cc0e-4c7e-971d-813636d787a9" providerId="ADAL" clId="{A664126E-2845-4F29-88D0-1BAA9BE86E07}" dt="2022-02-16T05:02:02.913" v="311" actId="20577"/>
          <ac:spMkLst>
            <pc:docMk/>
            <pc:sldMk cId="2590572898" sldId="733"/>
            <ac:spMk id="2" creationId="{66336CFF-2E90-4B0E-9374-8BF5952D3E2D}"/>
          </ac:spMkLst>
        </pc:spChg>
        <pc:spChg chg="mod ord">
          <ac:chgData name="Green, Kathryn" userId="295ee91d-cc0e-4c7e-971d-813636d787a9" providerId="ADAL" clId="{A664126E-2845-4F29-88D0-1BAA9BE86E07}" dt="2022-02-16T04:57:57.664" v="261" actId="255"/>
          <ac:spMkLst>
            <pc:docMk/>
            <pc:sldMk cId="2590572898" sldId="733"/>
            <ac:spMk id="3" creationId="{638EA28F-D63D-4ACB-AA72-CD36B49D7C3D}"/>
          </ac:spMkLst>
        </pc:spChg>
        <pc:spChg chg="mod ord">
          <ac:chgData name="Green, Kathryn" userId="295ee91d-cc0e-4c7e-971d-813636d787a9" providerId="ADAL" clId="{A664126E-2845-4F29-88D0-1BAA9BE86E07}" dt="2022-02-16T04:57:14.798" v="250" actId="700"/>
          <ac:spMkLst>
            <pc:docMk/>
            <pc:sldMk cId="2590572898" sldId="733"/>
            <ac:spMk id="4" creationId="{EC21A542-46EF-4587-B108-E10B17159795}"/>
          </ac:spMkLst>
        </pc:spChg>
        <pc:spChg chg="add mod ord">
          <ac:chgData name="Green, Kathryn" userId="295ee91d-cc0e-4c7e-971d-813636d787a9" providerId="ADAL" clId="{A664126E-2845-4F29-88D0-1BAA9BE86E07}" dt="2022-02-16T04:58:14.804" v="269" actId="14100"/>
          <ac:spMkLst>
            <pc:docMk/>
            <pc:sldMk cId="2590572898" sldId="733"/>
            <ac:spMk id="5" creationId="{0184E8DD-A637-48FF-B482-AC65E315D161}"/>
          </ac:spMkLst>
        </pc:spChg>
        <pc:spChg chg="add mod ord">
          <ac:chgData name="Green, Kathryn" userId="295ee91d-cc0e-4c7e-971d-813636d787a9" providerId="ADAL" clId="{A664126E-2845-4F29-88D0-1BAA9BE86E07}" dt="2022-02-16T04:58:08.872" v="268" actId="122"/>
          <ac:spMkLst>
            <pc:docMk/>
            <pc:sldMk cId="2590572898" sldId="733"/>
            <ac:spMk id="6" creationId="{F183B645-B3A1-42DC-95B9-3773D25CA256}"/>
          </ac:spMkLst>
        </pc:spChg>
        <pc:spChg chg="add del mod">
          <ac:chgData name="Green, Kathryn" userId="295ee91d-cc0e-4c7e-971d-813636d787a9" providerId="ADAL" clId="{A664126E-2845-4F29-88D0-1BAA9BE86E07}" dt="2022-02-16T04:57:58.009" v="263"/>
          <ac:spMkLst>
            <pc:docMk/>
            <pc:sldMk cId="2590572898" sldId="733"/>
            <ac:spMk id="7" creationId="{7AE71C43-8705-49E3-88E0-38B341EDE408}"/>
          </ac:spMkLst>
        </pc:spChg>
      </pc:sldChg>
      <pc:sldChg chg="modSp add mod">
        <pc:chgData name="Green, Kathryn" userId="295ee91d-cc0e-4c7e-971d-813636d787a9" providerId="ADAL" clId="{A664126E-2845-4F29-88D0-1BAA9BE86E07}" dt="2022-02-16T05:02:09.772" v="313" actId="255"/>
        <pc:sldMkLst>
          <pc:docMk/>
          <pc:sldMk cId="3351859072" sldId="734"/>
        </pc:sldMkLst>
        <pc:spChg chg="mod">
          <ac:chgData name="Green, Kathryn" userId="295ee91d-cc0e-4c7e-971d-813636d787a9" providerId="ADAL" clId="{A664126E-2845-4F29-88D0-1BAA9BE86E07}" dt="2022-02-16T05:02:06.067" v="312" actId="20577"/>
          <ac:spMkLst>
            <pc:docMk/>
            <pc:sldMk cId="3351859072" sldId="734"/>
            <ac:spMk id="2" creationId="{66336CFF-2E90-4B0E-9374-8BF5952D3E2D}"/>
          </ac:spMkLst>
        </pc:spChg>
        <pc:spChg chg="mod">
          <ac:chgData name="Green, Kathryn" userId="295ee91d-cc0e-4c7e-971d-813636d787a9" providerId="ADAL" clId="{A664126E-2845-4F29-88D0-1BAA9BE86E07}" dt="2022-02-16T05:00:03.256" v="290" actId="255"/>
          <ac:spMkLst>
            <pc:docMk/>
            <pc:sldMk cId="3351859072" sldId="734"/>
            <ac:spMk id="3" creationId="{638EA28F-D63D-4ACB-AA72-CD36B49D7C3D}"/>
          </ac:spMkLst>
        </pc:spChg>
        <pc:spChg chg="mod">
          <ac:chgData name="Green, Kathryn" userId="295ee91d-cc0e-4c7e-971d-813636d787a9" providerId="ADAL" clId="{A664126E-2845-4F29-88D0-1BAA9BE86E07}" dt="2022-02-16T05:02:09.772" v="313" actId="255"/>
          <ac:spMkLst>
            <pc:docMk/>
            <pc:sldMk cId="3351859072" sldId="734"/>
            <ac:spMk id="5" creationId="{0184E8DD-A637-48FF-B482-AC65E315D161}"/>
          </ac:spMkLst>
        </pc:spChg>
        <pc:spChg chg="mod">
          <ac:chgData name="Green, Kathryn" userId="295ee91d-cc0e-4c7e-971d-813636d787a9" providerId="ADAL" clId="{A664126E-2845-4F29-88D0-1BAA9BE86E07}" dt="2022-02-16T05:00:44.164" v="295" actId="20577"/>
          <ac:spMkLst>
            <pc:docMk/>
            <pc:sldMk cId="3351859072" sldId="734"/>
            <ac:spMk id="6" creationId="{F183B645-B3A1-42DC-95B9-3773D25CA256}"/>
          </ac:spMkLst>
        </pc:spChg>
      </pc:sldChg>
      <pc:sldChg chg="delSp modSp add mod chgLayout">
        <pc:chgData name="Green, Kathryn" userId="295ee91d-cc0e-4c7e-971d-813636d787a9" providerId="ADAL" clId="{A664126E-2845-4F29-88D0-1BAA9BE86E07}" dt="2022-02-16T05:02:45.405" v="341" actId="255"/>
        <pc:sldMkLst>
          <pc:docMk/>
          <pc:sldMk cId="1092714413" sldId="735"/>
        </pc:sldMkLst>
        <pc:spChg chg="mod ord">
          <ac:chgData name="Green, Kathryn" userId="295ee91d-cc0e-4c7e-971d-813636d787a9" providerId="ADAL" clId="{A664126E-2845-4F29-88D0-1BAA9BE86E07}" dt="2022-02-16T05:01:56.705" v="310" actId="20577"/>
          <ac:spMkLst>
            <pc:docMk/>
            <pc:sldMk cId="1092714413" sldId="735"/>
            <ac:spMk id="2" creationId="{66336CFF-2E90-4B0E-9374-8BF5952D3E2D}"/>
          </ac:spMkLst>
        </pc:spChg>
        <pc:spChg chg="mod ord">
          <ac:chgData name="Green, Kathryn" userId="295ee91d-cc0e-4c7e-971d-813636d787a9" providerId="ADAL" clId="{A664126E-2845-4F29-88D0-1BAA9BE86E07}" dt="2022-02-16T05:02:45.405" v="341" actId="255"/>
          <ac:spMkLst>
            <pc:docMk/>
            <pc:sldMk cId="1092714413" sldId="735"/>
            <ac:spMk id="3" creationId="{638EA28F-D63D-4ACB-AA72-CD36B49D7C3D}"/>
          </ac:spMkLst>
        </pc:spChg>
        <pc:spChg chg="mod ord">
          <ac:chgData name="Green, Kathryn" userId="295ee91d-cc0e-4c7e-971d-813636d787a9" providerId="ADAL" clId="{A664126E-2845-4F29-88D0-1BAA9BE86E07}" dt="2022-02-16T05:01:18.567" v="300" actId="700"/>
          <ac:spMkLst>
            <pc:docMk/>
            <pc:sldMk cId="1092714413" sldId="735"/>
            <ac:spMk id="4" creationId="{EC21A542-46EF-4587-B108-E10B17159795}"/>
          </ac:spMkLst>
        </pc:spChg>
        <pc:spChg chg="mod ord">
          <ac:chgData name="Green, Kathryn" userId="295ee91d-cc0e-4c7e-971d-813636d787a9" providerId="ADAL" clId="{A664126E-2845-4F29-88D0-1BAA9BE86E07}" dt="2022-02-16T05:01:46.608" v="308" actId="1076"/>
          <ac:spMkLst>
            <pc:docMk/>
            <pc:sldMk cId="1092714413" sldId="735"/>
            <ac:spMk id="5" creationId="{0184E8DD-A637-48FF-B482-AC65E315D161}"/>
          </ac:spMkLst>
        </pc:spChg>
        <pc:spChg chg="del mod ord">
          <ac:chgData name="Green, Kathryn" userId="295ee91d-cc0e-4c7e-971d-813636d787a9" providerId="ADAL" clId="{A664126E-2845-4F29-88D0-1BAA9BE86E07}" dt="2022-02-16T05:01:25.942" v="302" actId="478"/>
          <ac:spMkLst>
            <pc:docMk/>
            <pc:sldMk cId="1092714413" sldId="735"/>
            <ac:spMk id="6" creationId="{F183B645-B3A1-42DC-95B9-3773D25CA256}"/>
          </ac:spMkLst>
        </pc:spChg>
      </pc:sldChg>
      <pc:sldChg chg="modSp new del mod">
        <pc:chgData name="Green, Kathryn" userId="295ee91d-cc0e-4c7e-971d-813636d787a9" providerId="ADAL" clId="{A664126E-2845-4F29-88D0-1BAA9BE86E07}" dt="2022-02-16T05:06:15.820" v="389" actId="2696"/>
        <pc:sldMkLst>
          <pc:docMk/>
          <pc:sldMk cId="2253852407" sldId="736"/>
        </pc:sldMkLst>
        <pc:spChg chg="mod">
          <ac:chgData name="Green, Kathryn" userId="295ee91d-cc0e-4c7e-971d-813636d787a9" providerId="ADAL" clId="{A664126E-2845-4F29-88D0-1BAA9BE86E07}" dt="2022-02-16T05:04:00.717" v="371" actId="20577"/>
          <ac:spMkLst>
            <pc:docMk/>
            <pc:sldMk cId="2253852407" sldId="736"/>
            <ac:spMk id="2" creationId="{EA5FC810-7AFE-48C5-9443-590D75AD3AC8}"/>
          </ac:spMkLst>
        </pc:spChg>
        <pc:spChg chg="mod">
          <ac:chgData name="Green, Kathryn" userId="295ee91d-cc0e-4c7e-971d-813636d787a9" providerId="ADAL" clId="{A664126E-2845-4F29-88D0-1BAA9BE86E07}" dt="2022-02-16T05:06:04.039" v="388"/>
          <ac:spMkLst>
            <pc:docMk/>
            <pc:sldMk cId="2253852407" sldId="736"/>
            <ac:spMk id="3" creationId="{462E8BC3-8ABF-4B42-9A44-4A0C37520618}"/>
          </ac:spMkLst>
        </pc:spChg>
      </pc:sldChg>
      <pc:sldChg chg="modSp new del mod">
        <pc:chgData name="Green, Kathryn" userId="295ee91d-cc0e-4c7e-971d-813636d787a9" providerId="ADAL" clId="{A664126E-2845-4F29-88D0-1BAA9BE86E07}" dt="2022-02-16T05:03:41.237" v="356" actId="2696"/>
        <pc:sldMkLst>
          <pc:docMk/>
          <pc:sldMk cId="3514410369" sldId="736"/>
        </pc:sldMkLst>
        <pc:spChg chg="mod">
          <ac:chgData name="Green, Kathryn" userId="295ee91d-cc0e-4c7e-971d-813636d787a9" providerId="ADAL" clId="{A664126E-2845-4F29-88D0-1BAA9BE86E07}" dt="2022-02-16T05:03:36.061" v="355" actId="20577"/>
          <ac:spMkLst>
            <pc:docMk/>
            <pc:sldMk cId="3514410369" sldId="736"/>
            <ac:spMk id="5" creationId="{CC89DF4E-D26C-4B45-9C7E-FACD7A8EF9C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9A5124-6531-4548-B379-B779228C06C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250888-F063-4368-8DEA-12CD6F9889E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Load shape viewer</a:t>
          </a:r>
          <a:endParaRPr lang="en-US"/>
        </a:p>
      </dgm:t>
    </dgm:pt>
    <dgm:pt modelId="{CCE4294C-C862-4A39-A2D6-54C88F37BCFC}" type="parTrans" cxnId="{4BAB7BDA-C4FB-450F-A774-FF617957DA1E}">
      <dgm:prSet/>
      <dgm:spPr/>
      <dgm:t>
        <a:bodyPr/>
        <a:lstStyle/>
        <a:p>
          <a:endParaRPr lang="en-US"/>
        </a:p>
      </dgm:t>
    </dgm:pt>
    <dgm:pt modelId="{50D90BFD-3D04-4C64-8ACB-DAFD4CE08F77}" type="sibTrans" cxnId="{4BAB7BDA-C4FB-450F-A774-FF617957DA1E}">
      <dgm:prSet/>
      <dgm:spPr/>
      <dgm:t>
        <a:bodyPr/>
        <a:lstStyle/>
        <a:p>
          <a:endParaRPr lang="en-US"/>
        </a:p>
      </dgm:t>
    </dgm:pt>
    <dgm:pt modelId="{40BC0847-0503-41BA-8EC7-F17A020D343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Measure package updates</a:t>
          </a:r>
          <a:endParaRPr lang="en-US"/>
        </a:p>
      </dgm:t>
    </dgm:pt>
    <dgm:pt modelId="{9B80D1AB-D924-473A-9DE2-08BE016E04D0}" type="parTrans" cxnId="{703C5F89-74FB-4029-8E7C-C1A537851F07}">
      <dgm:prSet/>
      <dgm:spPr/>
      <dgm:t>
        <a:bodyPr/>
        <a:lstStyle/>
        <a:p>
          <a:endParaRPr lang="en-US"/>
        </a:p>
      </dgm:t>
    </dgm:pt>
    <dgm:pt modelId="{F9039F74-DFAE-4E16-B951-D7570EB20C30}" type="sibTrans" cxnId="{703C5F89-74FB-4029-8E7C-C1A537851F07}">
      <dgm:prSet/>
      <dgm:spPr/>
      <dgm:t>
        <a:bodyPr/>
        <a:lstStyle/>
        <a:p>
          <a:endParaRPr lang="en-US"/>
        </a:p>
      </dgm:t>
    </dgm:pt>
    <dgm:pt modelId="{61CCB139-3148-4941-A033-8270FDC473A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8760s </a:t>
          </a: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↔</a:t>
          </a:r>
          <a:r>
            <a:rPr lang="en-GB">
              <a:sym typeface="Wingdings" panose="05000000000000000000" pitchFamily="2" charset="2"/>
            </a:rPr>
            <a:t> Generalized Load Shape Parameters (GLSPs) converters</a:t>
          </a:r>
          <a:endParaRPr lang="en-US"/>
        </a:p>
      </dgm:t>
    </dgm:pt>
    <dgm:pt modelId="{3E0F2114-4C2A-49B2-BE61-7D03B779CEA5}" type="parTrans" cxnId="{18E4D0EF-9A54-4EAF-8564-6DD3195627D1}">
      <dgm:prSet/>
      <dgm:spPr/>
      <dgm:t>
        <a:bodyPr/>
        <a:lstStyle/>
        <a:p>
          <a:endParaRPr lang="en-US"/>
        </a:p>
      </dgm:t>
    </dgm:pt>
    <dgm:pt modelId="{97AA39AB-2E8E-4CC5-823B-61822BBBF468}" type="sibTrans" cxnId="{18E4D0EF-9A54-4EAF-8564-6DD3195627D1}">
      <dgm:prSet/>
      <dgm:spPr/>
      <dgm:t>
        <a:bodyPr/>
        <a:lstStyle/>
        <a:p>
          <a:endParaRPr lang="en-US"/>
        </a:p>
      </dgm:t>
    </dgm:pt>
    <dgm:pt modelId="{B1A9CD8A-F66B-439D-A116-46DE7130956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DEER load shape sources and resources</a:t>
          </a:r>
          <a:endParaRPr lang="en-US"/>
        </a:p>
      </dgm:t>
    </dgm:pt>
    <dgm:pt modelId="{DCDC8B58-56BD-44F2-85B3-753347DE65EB}" type="parTrans" cxnId="{DE7FACFC-D788-42EF-A895-A0E2FF8DDBCC}">
      <dgm:prSet/>
      <dgm:spPr/>
      <dgm:t>
        <a:bodyPr/>
        <a:lstStyle/>
        <a:p>
          <a:endParaRPr lang="en-US"/>
        </a:p>
      </dgm:t>
    </dgm:pt>
    <dgm:pt modelId="{9D2CFB88-087A-4016-A5FB-5DED9A41CFC6}" type="sibTrans" cxnId="{DE7FACFC-D788-42EF-A895-A0E2FF8DDBCC}">
      <dgm:prSet/>
      <dgm:spPr/>
      <dgm:t>
        <a:bodyPr/>
        <a:lstStyle/>
        <a:p>
          <a:endParaRPr lang="en-US"/>
        </a:p>
      </dgm:t>
    </dgm:pt>
    <dgm:pt modelId="{E8FED97E-55A4-4A2D-A951-FE85B402AE8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Questions</a:t>
          </a:r>
          <a:endParaRPr lang="en-US"/>
        </a:p>
      </dgm:t>
    </dgm:pt>
    <dgm:pt modelId="{D3424FB6-1E53-4EC4-A6BC-1EF4897D16C1}" type="parTrans" cxnId="{65192D9E-D980-4054-87D4-42B61956DB75}">
      <dgm:prSet/>
      <dgm:spPr/>
      <dgm:t>
        <a:bodyPr/>
        <a:lstStyle/>
        <a:p>
          <a:endParaRPr lang="en-US"/>
        </a:p>
      </dgm:t>
    </dgm:pt>
    <dgm:pt modelId="{CED1A36C-8CA0-46C2-84A9-6D1005577318}" type="sibTrans" cxnId="{65192D9E-D980-4054-87D4-42B61956DB75}">
      <dgm:prSet/>
      <dgm:spPr/>
      <dgm:t>
        <a:bodyPr/>
        <a:lstStyle/>
        <a:p>
          <a:endParaRPr lang="en-US"/>
        </a:p>
      </dgm:t>
    </dgm:pt>
    <dgm:pt modelId="{911204C2-6442-4ECB-B580-7B54FACE6954}" type="pres">
      <dgm:prSet presAssocID="{819A5124-6531-4548-B379-B779228C06C0}" presName="root" presStyleCnt="0">
        <dgm:presLayoutVars>
          <dgm:dir/>
          <dgm:resizeHandles val="exact"/>
        </dgm:presLayoutVars>
      </dgm:prSet>
      <dgm:spPr/>
    </dgm:pt>
    <dgm:pt modelId="{335CE419-4235-40AD-942D-B61108BC61B0}" type="pres">
      <dgm:prSet presAssocID="{B1A9CD8A-F66B-439D-A116-46DE71309568}" presName="compNode" presStyleCnt="0"/>
      <dgm:spPr/>
    </dgm:pt>
    <dgm:pt modelId="{C5AC75A2-19B9-4B96-B22B-C5CCE883C108}" type="pres">
      <dgm:prSet presAssocID="{B1A9CD8A-F66B-439D-A116-46DE71309568}" presName="bgRect" presStyleLbl="bgShp" presStyleIdx="0" presStyleCnt="5"/>
      <dgm:spPr/>
    </dgm:pt>
    <dgm:pt modelId="{EC7E2533-A597-4922-96D3-2C0BE18CE691}" type="pres">
      <dgm:prSet presAssocID="{B1A9CD8A-F66B-439D-A116-46DE7130956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ing Plant with solid fill"/>
        </a:ext>
      </dgm:extLst>
    </dgm:pt>
    <dgm:pt modelId="{68F631DD-4724-4AA0-ADF8-CB205E1B04BB}" type="pres">
      <dgm:prSet presAssocID="{B1A9CD8A-F66B-439D-A116-46DE71309568}" presName="spaceRect" presStyleCnt="0"/>
      <dgm:spPr/>
    </dgm:pt>
    <dgm:pt modelId="{70DBA77E-781B-46CA-BF65-3D37CDD6A0B1}" type="pres">
      <dgm:prSet presAssocID="{B1A9CD8A-F66B-439D-A116-46DE71309568}" presName="parTx" presStyleLbl="revTx" presStyleIdx="0" presStyleCnt="5">
        <dgm:presLayoutVars>
          <dgm:chMax val="0"/>
          <dgm:chPref val="0"/>
        </dgm:presLayoutVars>
      </dgm:prSet>
      <dgm:spPr/>
    </dgm:pt>
    <dgm:pt modelId="{74436788-5E62-4D6A-9D54-739BD21AAB41}" type="pres">
      <dgm:prSet presAssocID="{9D2CFB88-087A-4016-A5FB-5DED9A41CFC6}" presName="sibTrans" presStyleCnt="0"/>
      <dgm:spPr/>
    </dgm:pt>
    <dgm:pt modelId="{9F0D4ADF-46FA-460A-8C54-B0D2402425E3}" type="pres">
      <dgm:prSet presAssocID="{40BC0847-0503-41BA-8EC7-F17A020D343A}" presName="compNode" presStyleCnt="0"/>
      <dgm:spPr/>
    </dgm:pt>
    <dgm:pt modelId="{62B6C7EF-2F22-43A0-9AE6-7537324060E8}" type="pres">
      <dgm:prSet presAssocID="{40BC0847-0503-41BA-8EC7-F17A020D343A}" presName="bgRect" presStyleLbl="bgShp" presStyleIdx="1" presStyleCnt="5"/>
      <dgm:spPr/>
    </dgm:pt>
    <dgm:pt modelId="{569804DB-BCE7-4787-AE43-8374A0975100}" type="pres">
      <dgm:prSet presAssocID="{40BC0847-0503-41BA-8EC7-F17A020D343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222CEBCA-33A8-4453-8EBD-4A346236ACEF}" type="pres">
      <dgm:prSet presAssocID="{40BC0847-0503-41BA-8EC7-F17A020D343A}" presName="spaceRect" presStyleCnt="0"/>
      <dgm:spPr/>
    </dgm:pt>
    <dgm:pt modelId="{E6F18057-4E44-4A83-A4FD-08717E2F7EA9}" type="pres">
      <dgm:prSet presAssocID="{40BC0847-0503-41BA-8EC7-F17A020D343A}" presName="parTx" presStyleLbl="revTx" presStyleIdx="1" presStyleCnt="5">
        <dgm:presLayoutVars>
          <dgm:chMax val="0"/>
          <dgm:chPref val="0"/>
        </dgm:presLayoutVars>
      </dgm:prSet>
      <dgm:spPr/>
    </dgm:pt>
    <dgm:pt modelId="{3EEBC61E-3E90-48B5-8886-BE1B13CE581F}" type="pres">
      <dgm:prSet presAssocID="{F9039F74-DFAE-4E16-B951-D7570EB20C30}" presName="sibTrans" presStyleCnt="0"/>
      <dgm:spPr/>
    </dgm:pt>
    <dgm:pt modelId="{9FA901FD-FE3A-474E-9E4A-811155A13818}" type="pres">
      <dgm:prSet presAssocID="{61CCB139-3148-4941-A033-8270FDC473A9}" presName="compNode" presStyleCnt="0"/>
      <dgm:spPr/>
    </dgm:pt>
    <dgm:pt modelId="{758CAA90-F7C4-4C1D-B92D-E8E6DBA8694F}" type="pres">
      <dgm:prSet presAssocID="{61CCB139-3148-4941-A033-8270FDC473A9}" presName="bgRect" presStyleLbl="bgShp" presStyleIdx="2" presStyleCnt="5"/>
      <dgm:spPr/>
    </dgm:pt>
    <dgm:pt modelId="{FFA238D7-28EC-4F27-BF36-F489E9BA2C0B}" type="pres">
      <dgm:prSet presAssocID="{61CCB139-3148-4941-A033-8270FDC473A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ggle with solid fill"/>
        </a:ext>
      </dgm:extLst>
    </dgm:pt>
    <dgm:pt modelId="{0AE569CE-39EF-450C-9633-0A4F3624388C}" type="pres">
      <dgm:prSet presAssocID="{61CCB139-3148-4941-A033-8270FDC473A9}" presName="spaceRect" presStyleCnt="0"/>
      <dgm:spPr/>
    </dgm:pt>
    <dgm:pt modelId="{0050BDE3-9F98-4419-A223-6C1692667177}" type="pres">
      <dgm:prSet presAssocID="{61CCB139-3148-4941-A033-8270FDC473A9}" presName="parTx" presStyleLbl="revTx" presStyleIdx="2" presStyleCnt="5">
        <dgm:presLayoutVars>
          <dgm:chMax val="0"/>
          <dgm:chPref val="0"/>
        </dgm:presLayoutVars>
      </dgm:prSet>
      <dgm:spPr/>
    </dgm:pt>
    <dgm:pt modelId="{DF521B05-C4D7-4D04-A2C1-5D99AB9DD2B4}" type="pres">
      <dgm:prSet presAssocID="{97AA39AB-2E8E-4CC5-823B-61822BBBF468}" presName="sibTrans" presStyleCnt="0"/>
      <dgm:spPr/>
    </dgm:pt>
    <dgm:pt modelId="{9B6A0023-CF12-4CC4-83EC-9B83AF12F932}" type="pres">
      <dgm:prSet presAssocID="{7C250888-F063-4368-8DEA-12CD6F9889ED}" presName="compNode" presStyleCnt="0"/>
      <dgm:spPr/>
    </dgm:pt>
    <dgm:pt modelId="{34DC3C5A-1D55-4B10-A4D8-556E7B5334F4}" type="pres">
      <dgm:prSet presAssocID="{7C250888-F063-4368-8DEA-12CD6F9889ED}" presName="bgRect" presStyleLbl="bgShp" presStyleIdx="3" presStyleCnt="5"/>
      <dgm:spPr/>
    </dgm:pt>
    <dgm:pt modelId="{5E7B35AA-28D6-412D-B3C7-A77AD124FA5F}" type="pres">
      <dgm:prSet presAssocID="{7C250888-F063-4368-8DEA-12CD6F9889E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093F6088-449C-44E6-AE2B-E4F8040F282B}" type="pres">
      <dgm:prSet presAssocID="{7C250888-F063-4368-8DEA-12CD6F9889ED}" presName="spaceRect" presStyleCnt="0"/>
      <dgm:spPr/>
    </dgm:pt>
    <dgm:pt modelId="{2D56CA8D-3C3A-4325-8036-8C154260F8D5}" type="pres">
      <dgm:prSet presAssocID="{7C250888-F063-4368-8DEA-12CD6F9889ED}" presName="parTx" presStyleLbl="revTx" presStyleIdx="3" presStyleCnt="5">
        <dgm:presLayoutVars>
          <dgm:chMax val="0"/>
          <dgm:chPref val="0"/>
        </dgm:presLayoutVars>
      </dgm:prSet>
      <dgm:spPr/>
    </dgm:pt>
    <dgm:pt modelId="{03A8C339-8979-4D78-A03F-C32252CE101B}" type="pres">
      <dgm:prSet presAssocID="{50D90BFD-3D04-4C64-8ACB-DAFD4CE08F77}" presName="sibTrans" presStyleCnt="0"/>
      <dgm:spPr/>
    </dgm:pt>
    <dgm:pt modelId="{3F8CA1A1-0915-4042-A559-EAEFF39091D0}" type="pres">
      <dgm:prSet presAssocID="{E8FED97E-55A4-4A2D-A951-FE85B402AE85}" presName="compNode" presStyleCnt="0"/>
      <dgm:spPr/>
    </dgm:pt>
    <dgm:pt modelId="{AE602F9D-7F40-4532-93CD-246A8B75E52B}" type="pres">
      <dgm:prSet presAssocID="{E8FED97E-55A4-4A2D-A951-FE85B402AE85}" presName="bgRect" presStyleLbl="bgShp" presStyleIdx="4" presStyleCnt="5"/>
      <dgm:spPr/>
    </dgm:pt>
    <dgm:pt modelId="{1B8E6CD0-0BB3-4A71-8C7E-288B3239E036}" type="pres">
      <dgm:prSet presAssocID="{E8FED97E-55A4-4A2D-A951-FE85B402AE8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310A1EB4-FB1A-4B94-9D94-5A5437A804BC}" type="pres">
      <dgm:prSet presAssocID="{E8FED97E-55A4-4A2D-A951-FE85B402AE85}" presName="spaceRect" presStyleCnt="0"/>
      <dgm:spPr/>
    </dgm:pt>
    <dgm:pt modelId="{0047B680-72DF-4DF4-A7CE-9465674308E5}" type="pres">
      <dgm:prSet presAssocID="{E8FED97E-55A4-4A2D-A951-FE85B402AE8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6DABC1E-0563-43AF-B96C-6A90FE3164C1}" type="presOf" srcId="{7C250888-F063-4368-8DEA-12CD6F9889ED}" destId="{2D56CA8D-3C3A-4325-8036-8C154260F8D5}" srcOrd="0" destOrd="0" presId="urn:microsoft.com/office/officeart/2018/2/layout/IconVerticalSolidList"/>
    <dgm:cxn modelId="{206DA944-D032-4273-814B-96464D94C61C}" type="presOf" srcId="{819A5124-6531-4548-B379-B779228C06C0}" destId="{911204C2-6442-4ECB-B580-7B54FACE6954}" srcOrd="0" destOrd="0" presId="urn:microsoft.com/office/officeart/2018/2/layout/IconVerticalSolidList"/>
    <dgm:cxn modelId="{703C5F89-74FB-4029-8E7C-C1A537851F07}" srcId="{819A5124-6531-4548-B379-B779228C06C0}" destId="{40BC0847-0503-41BA-8EC7-F17A020D343A}" srcOrd="1" destOrd="0" parTransId="{9B80D1AB-D924-473A-9DE2-08BE016E04D0}" sibTransId="{F9039F74-DFAE-4E16-B951-D7570EB20C30}"/>
    <dgm:cxn modelId="{9C80608B-0526-46E9-9CAB-F95887DC0091}" type="presOf" srcId="{40BC0847-0503-41BA-8EC7-F17A020D343A}" destId="{E6F18057-4E44-4A83-A4FD-08717E2F7EA9}" srcOrd="0" destOrd="0" presId="urn:microsoft.com/office/officeart/2018/2/layout/IconVerticalSolidList"/>
    <dgm:cxn modelId="{65192D9E-D980-4054-87D4-42B61956DB75}" srcId="{819A5124-6531-4548-B379-B779228C06C0}" destId="{E8FED97E-55A4-4A2D-A951-FE85B402AE85}" srcOrd="4" destOrd="0" parTransId="{D3424FB6-1E53-4EC4-A6BC-1EF4897D16C1}" sibTransId="{CED1A36C-8CA0-46C2-84A9-6D1005577318}"/>
    <dgm:cxn modelId="{98678AC3-C7DC-4A94-816B-69449980329D}" type="presOf" srcId="{E8FED97E-55A4-4A2D-A951-FE85B402AE85}" destId="{0047B680-72DF-4DF4-A7CE-9465674308E5}" srcOrd="0" destOrd="0" presId="urn:microsoft.com/office/officeart/2018/2/layout/IconVerticalSolidList"/>
    <dgm:cxn modelId="{975545CC-A9C5-4A58-ABD4-0616BDE3D602}" type="presOf" srcId="{B1A9CD8A-F66B-439D-A116-46DE71309568}" destId="{70DBA77E-781B-46CA-BF65-3D37CDD6A0B1}" srcOrd="0" destOrd="0" presId="urn:microsoft.com/office/officeart/2018/2/layout/IconVerticalSolidList"/>
    <dgm:cxn modelId="{4BAB7BDA-C4FB-450F-A774-FF617957DA1E}" srcId="{819A5124-6531-4548-B379-B779228C06C0}" destId="{7C250888-F063-4368-8DEA-12CD6F9889ED}" srcOrd="3" destOrd="0" parTransId="{CCE4294C-C862-4A39-A2D6-54C88F37BCFC}" sibTransId="{50D90BFD-3D04-4C64-8ACB-DAFD4CE08F77}"/>
    <dgm:cxn modelId="{18E4D0EF-9A54-4EAF-8564-6DD3195627D1}" srcId="{819A5124-6531-4548-B379-B779228C06C0}" destId="{61CCB139-3148-4941-A033-8270FDC473A9}" srcOrd="2" destOrd="0" parTransId="{3E0F2114-4C2A-49B2-BE61-7D03B779CEA5}" sibTransId="{97AA39AB-2E8E-4CC5-823B-61822BBBF468}"/>
    <dgm:cxn modelId="{27841CF2-AB3E-487B-8DF7-66F0CEF8DFAE}" type="presOf" srcId="{61CCB139-3148-4941-A033-8270FDC473A9}" destId="{0050BDE3-9F98-4419-A223-6C1692667177}" srcOrd="0" destOrd="0" presId="urn:microsoft.com/office/officeart/2018/2/layout/IconVerticalSolidList"/>
    <dgm:cxn modelId="{DE7FACFC-D788-42EF-A895-A0E2FF8DDBCC}" srcId="{819A5124-6531-4548-B379-B779228C06C0}" destId="{B1A9CD8A-F66B-439D-A116-46DE71309568}" srcOrd="0" destOrd="0" parTransId="{DCDC8B58-56BD-44F2-85B3-753347DE65EB}" sibTransId="{9D2CFB88-087A-4016-A5FB-5DED9A41CFC6}"/>
    <dgm:cxn modelId="{F3536347-483E-4263-872C-23C8B0C3F0B0}" type="presParOf" srcId="{911204C2-6442-4ECB-B580-7B54FACE6954}" destId="{335CE419-4235-40AD-942D-B61108BC61B0}" srcOrd="0" destOrd="0" presId="urn:microsoft.com/office/officeart/2018/2/layout/IconVerticalSolidList"/>
    <dgm:cxn modelId="{C477A35F-0348-4CD2-B126-BD628F022125}" type="presParOf" srcId="{335CE419-4235-40AD-942D-B61108BC61B0}" destId="{C5AC75A2-19B9-4B96-B22B-C5CCE883C108}" srcOrd="0" destOrd="0" presId="urn:microsoft.com/office/officeart/2018/2/layout/IconVerticalSolidList"/>
    <dgm:cxn modelId="{56A259ED-4C6C-4AEF-91F2-7B8FF5DB25DF}" type="presParOf" srcId="{335CE419-4235-40AD-942D-B61108BC61B0}" destId="{EC7E2533-A597-4922-96D3-2C0BE18CE691}" srcOrd="1" destOrd="0" presId="urn:microsoft.com/office/officeart/2018/2/layout/IconVerticalSolidList"/>
    <dgm:cxn modelId="{00452344-C766-42B6-A6F3-D3B66E125989}" type="presParOf" srcId="{335CE419-4235-40AD-942D-B61108BC61B0}" destId="{68F631DD-4724-4AA0-ADF8-CB205E1B04BB}" srcOrd="2" destOrd="0" presId="urn:microsoft.com/office/officeart/2018/2/layout/IconVerticalSolidList"/>
    <dgm:cxn modelId="{83A98AB8-F550-409A-B049-14E86249D046}" type="presParOf" srcId="{335CE419-4235-40AD-942D-B61108BC61B0}" destId="{70DBA77E-781B-46CA-BF65-3D37CDD6A0B1}" srcOrd="3" destOrd="0" presId="urn:microsoft.com/office/officeart/2018/2/layout/IconVerticalSolidList"/>
    <dgm:cxn modelId="{3A319333-3D30-4658-AD97-AD0594D558A2}" type="presParOf" srcId="{911204C2-6442-4ECB-B580-7B54FACE6954}" destId="{74436788-5E62-4D6A-9D54-739BD21AAB41}" srcOrd="1" destOrd="0" presId="urn:microsoft.com/office/officeart/2018/2/layout/IconVerticalSolidList"/>
    <dgm:cxn modelId="{A5DFB5A2-9A94-4D51-86BC-C44AF069E2FB}" type="presParOf" srcId="{911204C2-6442-4ECB-B580-7B54FACE6954}" destId="{9F0D4ADF-46FA-460A-8C54-B0D2402425E3}" srcOrd="2" destOrd="0" presId="urn:microsoft.com/office/officeart/2018/2/layout/IconVerticalSolidList"/>
    <dgm:cxn modelId="{4FFA1A74-FCE7-44D2-913F-201390874DAF}" type="presParOf" srcId="{9F0D4ADF-46FA-460A-8C54-B0D2402425E3}" destId="{62B6C7EF-2F22-43A0-9AE6-7537324060E8}" srcOrd="0" destOrd="0" presId="urn:microsoft.com/office/officeart/2018/2/layout/IconVerticalSolidList"/>
    <dgm:cxn modelId="{CCEBD0B5-3E27-4391-A816-A4BB05284476}" type="presParOf" srcId="{9F0D4ADF-46FA-460A-8C54-B0D2402425E3}" destId="{569804DB-BCE7-4787-AE43-8374A0975100}" srcOrd="1" destOrd="0" presId="urn:microsoft.com/office/officeart/2018/2/layout/IconVerticalSolidList"/>
    <dgm:cxn modelId="{2D3BB102-A79D-49FE-9F0E-EB99EA5D0487}" type="presParOf" srcId="{9F0D4ADF-46FA-460A-8C54-B0D2402425E3}" destId="{222CEBCA-33A8-4453-8EBD-4A346236ACEF}" srcOrd="2" destOrd="0" presId="urn:microsoft.com/office/officeart/2018/2/layout/IconVerticalSolidList"/>
    <dgm:cxn modelId="{97F756EF-E232-4315-8C76-EFD859334E19}" type="presParOf" srcId="{9F0D4ADF-46FA-460A-8C54-B0D2402425E3}" destId="{E6F18057-4E44-4A83-A4FD-08717E2F7EA9}" srcOrd="3" destOrd="0" presId="urn:microsoft.com/office/officeart/2018/2/layout/IconVerticalSolidList"/>
    <dgm:cxn modelId="{2E93EBE5-E615-42F8-83C7-411FE23D6A95}" type="presParOf" srcId="{911204C2-6442-4ECB-B580-7B54FACE6954}" destId="{3EEBC61E-3E90-48B5-8886-BE1B13CE581F}" srcOrd="3" destOrd="0" presId="urn:microsoft.com/office/officeart/2018/2/layout/IconVerticalSolidList"/>
    <dgm:cxn modelId="{FE12458C-6B57-4E38-AE21-D3F6FAC1A895}" type="presParOf" srcId="{911204C2-6442-4ECB-B580-7B54FACE6954}" destId="{9FA901FD-FE3A-474E-9E4A-811155A13818}" srcOrd="4" destOrd="0" presId="urn:microsoft.com/office/officeart/2018/2/layout/IconVerticalSolidList"/>
    <dgm:cxn modelId="{90E47E44-7371-4BE4-977F-12B3124F1C0B}" type="presParOf" srcId="{9FA901FD-FE3A-474E-9E4A-811155A13818}" destId="{758CAA90-F7C4-4C1D-B92D-E8E6DBA8694F}" srcOrd="0" destOrd="0" presId="urn:microsoft.com/office/officeart/2018/2/layout/IconVerticalSolidList"/>
    <dgm:cxn modelId="{AC7ECB65-F5CF-4078-B002-B82CB0359CC8}" type="presParOf" srcId="{9FA901FD-FE3A-474E-9E4A-811155A13818}" destId="{FFA238D7-28EC-4F27-BF36-F489E9BA2C0B}" srcOrd="1" destOrd="0" presId="urn:microsoft.com/office/officeart/2018/2/layout/IconVerticalSolidList"/>
    <dgm:cxn modelId="{936B51F7-D7A5-4BF8-B68E-C6AE77EF1734}" type="presParOf" srcId="{9FA901FD-FE3A-474E-9E4A-811155A13818}" destId="{0AE569CE-39EF-450C-9633-0A4F3624388C}" srcOrd="2" destOrd="0" presId="urn:microsoft.com/office/officeart/2018/2/layout/IconVerticalSolidList"/>
    <dgm:cxn modelId="{F530BE99-BF70-4864-AEE8-3078CFDF9BEA}" type="presParOf" srcId="{9FA901FD-FE3A-474E-9E4A-811155A13818}" destId="{0050BDE3-9F98-4419-A223-6C1692667177}" srcOrd="3" destOrd="0" presId="urn:microsoft.com/office/officeart/2018/2/layout/IconVerticalSolidList"/>
    <dgm:cxn modelId="{B5A6DA21-0724-4EB4-B33C-151ED4A14996}" type="presParOf" srcId="{911204C2-6442-4ECB-B580-7B54FACE6954}" destId="{DF521B05-C4D7-4D04-A2C1-5D99AB9DD2B4}" srcOrd="5" destOrd="0" presId="urn:microsoft.com/office/officeart/2018/2/layout/IconVerticalSolidList"/>
    <dgm:cxn modelId="{97A41DFE-769E-4AA6-BFEB-BC4606DB4F2E}" type="presParOf" srcId="{911204C2-6442-4ECB-B580-7B54FACE6954}" destId="{9B6A0023-CF12-4CC4-83EC-9B83AF12F932}" srcOrd="6" destOrd="0" presId="urn:microsoft.com/office/officeart/2018/2/layout/IconVerticalSolidList"/>
    <dgm:cxn modelId="{BB661552-BC17-4599-8813-AF4AEE5FDA86}" type="presParOf" srcId="{9B6A0023-CF12-4CC4-83EC-9B83AF12F932}" destId="{34DC3C5A-1D55-4B10-A4D8-556E7B5334F4}" srcOrd="0" destOrd="0" presId="urn:microsoft.com/office/officeart/2018/2/layout/IconVerticalSolidList"/>
    <dgm:cxn modelId="{E164A404-C3C0-40B9-BE44-DC2498123CA9}" type="presParOf" srcId="{9B6A0023-CF12-4CC4-83EC-9B83AF12F932}" destId="{5E7B35AA-28D6-412D-B3C7-A77AD124FA5F}" srcOrd="1" destOrd="0" presId="urn:microsoft.com/office/officeart/2018/2/layout/IconVerticalSolidList"/>
    <dgm:cxn modelId="{51DE7074-8AE4-436E-94F5-1C3B89F31CD1}" type="presParOf" srcId="{9B6A0023-CF12-4CC4-83EC-9B83AF12F932}" destId="{093F6088-449C-44E6-AE2B-E4F8040F282B}" srcOrd="2" destOrd="0" presId="urn:microsoft.com/office/officeart/2018/2/layout/IconVerticalSolidList"/>
    <dgm:cxn modelId="{4769557D-D94D-430E-A3B4-AAF905CDDB87}" type="presParOf" srcId="{9B6A0023-CF12-4CC4-83EC-9B83AF12F932}" destId="{2D56CA8D-3C3A-4325-8036-8C154260F8D5}" srcOrd="3" destOrd="0" presId="urn:microsoft.com/office/officeart/2018/2/layout/IconVerticalSolidList"/>
    <dgm:cxn modelId="{F6FFB333-E418-4032-9191-4EF0BBB7489D}" type="presParOf" srcId="{911204C2-6442-4ECB-B580-7B54FACE6954}" destId="{03A8C339-8979-4D78-A03F-C32252CE101B}" srcOrd="7" destOrd="0" presId="urn:microsoft.com/office/officeart/2018/2/layout/IconVerticalSolidList"/>
    <dgm:cxn modelId="{8247F372-873E-427E-BFE8-85273BDDEC57}" type="presParOf" srcId="{911204C2-6442-4ECB-B580-7B54FACE6954}" destId="{3F8CA1A1-0915-4042-A559-EAEFF39091D0}" srcOrd="8" destOrd="0" presId="urn:microsoft.com/office/officeart/2018/2/layout/IconVerticalSolidList"/>
    <dgm:cxn modelId="{5FD28D52-A5BB-4943-97F3-3E34D58A3F1D}" type="presParOf" srcId="{3F8CA1A1-0915-4042-A559-EAEFF39091D0}" destId="{AE602F9D-7F40-4532-93CD-246A8B75E52B}" srcOrd="0" destOrd="0" presId="urn:microsoft.com/office/officeart/2018/2/layout/IconVerticalSolidList"/>
    <dgm:cxn modelId="{870E949B-4913-4E6C-8462-111DC23C85EF}" type="presParOf" srcId="{3F8CA1A1-0915-4042-A559-EAEFF39091D0}" destId="{1B8E6CD0-0BB3-4A71-8C7E-288B3239E036}" srcOrd="1" destOrd="0" presId="urn:microsoft.com/office/officeart/2018/2/layout/IconVerticalSolidList"/>
    <dgm:cxn modelId="{C2DF05AB-89B2-4440-BFF0-A564D1A34B92}" type="presParOf" srcId="{3F8CA1A1-0915-4042-A559-EAEFF39091D0}" destId="{310A1EB4-FB1A-4B94-9D94-5A5437A804BC}" srcOrd="2" destOrd="0" presId="urn:microsoft.com/office/officeart/2018/2/layout/IconVerticalSolidList"/>
    <dgm:cxn modelId="{14BF8AEE-7EB3-4443-A445-BF02AB9BDED9}" type="presParOf" srcId="{3F8CA1A1-0915-4042-A559-EAEFF39091D0}" destId="{0047B680-72DF-4DF4-A7CE-9465674308E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DEB3E0-424D-4474-A8FB-91456BFE965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FE34D9-181B-413B-A5D4-DEFA2B99171D}">
      <dgm:prSet phldrT="[Text]" custT="1"/>
      <dgm:spPr/>
      <dgm:t>
        <a:bodyPr/>
        <a:lstStyle/>
        <a:p>
          <a:pPr>
            <a:buNone/>
          </a:pPr>
          <a:r>
            <a:rPr lang="en-GB" sz="1800">
              <a:solidFill>
                <a:schemeClr val="accent5">
                  <a:lumMod val="75000"/>
                </a:schemeClr>
              </a:solidFill>
            </a:rPr>
            <a:t>TechIDs defined in DEER</a:t>
          </a:r>
        </a:p>
      </dgm:t>
    </dgm:pt>
    <dgm:pt modelId="{41F536BD-8A93-4E0F-B8D2-112D0332D788}" type="parTrans" cxnId="{AD48A688-2EA8-479F-AB70-4DF00CFB4859}">
      <dgm:prSet/>
      <dgm:spPr/>
      <dgm:t>
        <a:bodyPr/>
        <a:lstStyle/>
        <a:p>
          <a:endParaRPr lang="en-GB"/>
        </a:p>
      </dgm:t>
    </dgm:pt>
    <dgm:pt modelId="{A91EC6EC-33B1-454D-BDA3-431318CE38BB}" type="sibTrans" cxnId="{AD48A688-2EA8-479F-AB70-4DF00CFB4859}">
      <dgm:prSet/>
      <dgm:spPr/>
      <dgm:t>
        <a:bodyPr/>
        <a:lstStyle/>
        <a:p>
          <a:endParaRPr lang="en-GB"/>
        </a:p>
      </dgm:t>
    </dgm:pt>
    <dgm:pt modelId="{B0752EE0-D00F-4941-ADB1-C00C883DAEE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/>
            <a:t>MsrTech</a:t>
          </a:r>
        </a:p>
      </dgm:t>
    </dgm:pt>
    <dgm:pt modelId="{553281EA-3E3D-42C5-8517-181DEC95DAFF}" type="parTrans" cxnId="{F5E071BE-F4DE-4E45-B9FA-F5EAEA0C6011}">
      <dgm:prSet/>
      <dgm:spPr/>
      <dgm:t>
        <a:bodyPr/>
        <a:lstStyle/>
        <a:p>
          <a:endParaRPr lang="en-GB"/>
        </a:p>
      </dgm:t>
    </dgm:pt>
    <dgm:pt modelId="{2726FC79-5BDB-4279-9EE4-63E71EB09E91}" type="sibTrans" cxnId="{F5E071BE-F4DE-4E45-B9FA-F5EAEA0C6011}">
      <dgm:prSet/>
      <dgm:spPr/>
      <dgm:t>
        <a:bodyPr/>
        <a:lstStyle/>
        <a:p>
          <a:endParaRPr lang="en-GB"/>
        </a:p>
      </dgm:t>
    </dgm:pt>
    <dgm:pt modelId="{88E63746-EA1C-473B-B720-3FBB0D33DC4D}">
      <dgm:prSet phldrT="[Text]" custT="1"/>
      <dgm:spPr/>
      <dgm:t>
        <a:bodyPr/>
        <a:lstStyle/>
        <a:p>
          <a:r>
            <a:rPr lang="en-GB" sz="1800">
              <a:solidFill>
                <a:schemeClr val="accent5">
                  <a:lumMod val="75000"/>
                </a:schemeClr>
              </a:solidFill>
            </a:rPr>
            <a:t>TechTypes defined in DEER</a:t>
          </a:r>
          <a:endParaRPr lang="en-GB" sz="1800"/>
        </a:p>
      </dgm:t>
    </dgm:pt>
    <dgm:pt modelId="{D26AD6B7-05EE-4237-8AE1-44665F977AF9}" type="parTrans" cxnId="{BDF6DE6B-20B5-4AE8-8A4C-39147EE35F54}">
      <dgm:prSet/>
      <dgm:spPr/>
      <dgm:t>
        <a:bodyPr/>
        <a:lstStyle/>
        <a:p>
          <a:endParaRPr lang="en-GB"/>
        </a:p>
      </dgm:t>
    </dgm:pt>
    <dgm:pt modelId="{C510F5AF-64D2-454E-8AE5-F6BF1A10E931}" type="sibTrans" cxnId="{BDF6DE6B-20B5-4AE8-8A4C-39147EE35F54}">
      <dgm:prSet/>
      <dgm:spPr/>
      <dgm:t>
        <a:bodyPr/>
        <a:lstStyle/>
        <a:p>
          <a:endParaRPr lang="en-GB"/>
        </a:p>
      </dgm:t>
    </dgm:pt>
    <dgm:pt modelId="{9390ECA0-C58D-4634-BA23-E7E39DC2BFE7}">
      <dgm:prSet phldrT="[Text]" custT="1"/>
      <dgm:spPr/>
      <dgm:t>
        <a:bodyPr/>
        <a:lstStyle/>
        <a:p>
          <a:r>
            <a:rPr lang="en-GB" sz="1800">
              <a:solidFill>
                <a:schemeClr val="accent5">
                  <a:lumMod val="75000"/>
                </a:schemeClr>
              </a:solidFill>
            </a:rPr>
            <a:t>GLSPs in DEER</a:t>
          </a:r>
          <a:endParaRPr lang="en-GB" sz="1800"/>
        </a:p>
      </dgm:t>
    </dgm:pt>
    <dgm:pt modelId="{A61CC8CE-EA96-4500-BA78-92F317F0A5DF}" type="parTrans" cxnId="{F0927A69-F8E9-411D-B871-923672404190}">
      <dgm:prSet/>
      <dgm:spPr/>
      <dgm:t>
        <a:bodyPr/>
        <a:lstStyle/>
        <a:p>
          <a:endParaRPr lang="en-GB"/>
        </a:p>
      </dgm:t>
    </dgm:pt>
    <dgm:pt modelId="{2325CCB7-7423-4948-A5DE-EB5D2D97AEAE}" type="sibTrans" cxnId="{F0927A69-F8E9-411D-B871-923672404190}">
      <dgm:prSet/>
      <dgm:spPr/>
      <dgm:t>
        <a:bodyPr/>
        <a:lstStyle/>
        <a:p>
          <a:endParaRPr lang="en-GB"/>
        </a:p>
      </dgm:t>
    </dgm:pt>
    <dgm:pt modelId="{9C463DD9-7E8B-4EA2-B26E-8744EBC5BEF6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/>
            <a:t>StdTech</a:t>
          </a:r>
        </a:p>
      </dgm:t>
    </dgm:pt>
    <dgm:pt modelId="{DEFEDC79-9D8F-4619-A07D-3F416F503680}" type="parTrans" cxnId="{9B274D7C-B301-4EEF-8622-CDFE520430E1}">
      <dgm:prSet/>
      <dgm:spPr/>
      <dgm:t>
        <a:bodyPr/>
        <a:lstStyle/>
        <a:p>
          <a:endParaRPr lang="en-GB"/>
        </a:p>
      </dgm:t>
    </dgm:pt>
    <dgm:pt modelId="{2C35687D-73FA-4352-8602-4E4806CAB8F0}" type="sibTrans" cxnId="{9B274D7C-B301-4EEF-8622-CDFE520430E1}">
      <dgm:prSet/>
      <dgm:spPr/>
      <dgm:t>
        <a:bodyPr/>
        <a:lstStyle/>
        <a:p>
          <a:endParaRPr lang="en-GB"/>
        </a:p>
      </dgm:t>
    </dgm:pt>
    <dgm:pt modelId="{1EF2FB92-6E43-46F2-8822-595156EB2294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/>
            <a:t>PreTech</a:t>
          </a:r>
        </a:p>
      </dgm:t>
    </dgm:pt>
    <dgm:pt modelId="{F4078004-AF57-4945-952A-5C4E55F15F5E}" type="parTrans" cxnId="{BE071B23-3E31-4F86-BA3A-BCED205D0A43}">
      <dgm:prSet/>
      <dgm:spPr/>
      <dgm:t>
        <a:bodyPr/>
        <a:lstStyle/>
        <a:p>
          <a:endParaRPr lang="en-GB"/>
        </a:p>
      </dgm:t>
    </dgm:pt>
    <dgm:pt modelId="{04631721-E97F-4E6C-B6B7-45617DE65BEA}" type="sibTrans" cxnId="{BE071B23-3E31-4F86-BA3A-BCED205D0A43}">
      <dgm:prSet/>
      <dgm:spPr/>
      <dgm:t>
        <a:bodyPr/>
        <a:lstStyle/>
        <a:p>
          <a:endParaRPr lang="en-GB"/>
        </a:p>
      </dgm:t>
    </dgm:pt>
    <dgm:pt modelId="{86E87629-3821-4F5B-851D-764A2D40FC49}">
      <dgm:prSet custT="1"/>
      <dgm:spPr/>
      <dgm:t>
        <a:bodyPr/>
        <a:lstStyle/>
        <a:p>
          <a:r>
            <a:rPr lang="en-GB" sz="1600"/>
            <a:t>Indicate TechType to which each new TechID belongs</a:t>
          </a:r>
        </a:p>
      </dgm:t>
    </dgm:pt>
    <dgm:pt modelId="{C7261025-1267-4C95-B02F-09363A3858D6}" type="parTrans" cxnId="{9B4913D9-E8EC-451F-9B04-C258AF962FEC}">
      <dgm:prSet/>
      <dgm:spPr/>
      <dgm:t>
        <a:bodyPr/>
        <a:lstStyle/>
        <a:p>
          <a:endParaRPr lang="en-GB"/>
        </a:p>
      </dgm:t>
    </dgm:pt>
    <dgm:pt modelId="{B2B5502B-AF61-450E-8EBA-56C36E6C5DCC}" type="sibTrans" cxnId="{9B4913D9-E8EC-451F-9B04-C258AF962FEC}">
      <dgm:prSet/>
      <dgm:spPr/>
      <dgm:t>
        <a:bodyPr/>
        <a:lstStyle/>
        <a:p>
          <a:endParaRPr lang="en-GB"/>
        </a:p>
      </dgm:t>
    </dgm:pt>
    <dgm:pt modelId="{E6D54057-CDE8-416D-90CA-83A22C61E78D}">
      <dgm:prSet custT="1"/>
      <dgm:spPr/>
      <dgm:t>
        <a:bodyPr/>
        <a:lstStyle/>
        <a:p>
          <a:r>
            <a:rPr lang="en-GB" sz="1600"/>
            <a:t>Corresponding GLSPs by TechID</a:t>
          </a:r>
        </a:p>
      </dgm:t>
    </dgm:pt>
    <dgm:pt modelId="{BA9809D7-8263-4E96-AE8E-631E6A9E2FB6}" type="parTrans" cxnId="{23460DB6-4EC3-4232-9B54-67C4E9F8C3C5}">
      <dgm:prSet/>
      <dgm:spPr/>
      <dgm:t>
        <a:bodyPr/>
        <a:lstStyle/>
        <a:p>
          <a:endParaRPr lang="en-GB"/>
        </a:p>
      </dgm:t>
    </dgm:pt>
    <dgm:pt modelId="{07CEC9C5-313D-4A9D-91DE-315C59B6C221}" type="sibTrans" cxnId="{23460DB6-4EC3-4232-9B54-67C4E9F8C3C5}">
      <dgm:prSet/>
      <dgm:spPr/>
      <dgm:t>
        <a:bodyPr/>
        <a:lstStyle/>
        <a:p>
          <a:endParaRPr lang="en-GB"/>
        </a:p>
      </dgm:t>
    </dgm:pt>
    <dgm:pt modelId="{38E16E6D-2C13-4621-98F4-230B108FA291}" type="pres">
      <dgm:prSet presAssocID="{FADEB3E0-424D-4474-A8FB-91456BFE9651}" presName="CompostProcess" presStyleCnt="0">
        <dgm:presLayoutVars>
          <dgm:dir/>
          <dgm:resizeHandles val="exact"/>
        </dgm:presLayoutVars>
      </dgm:prSet>
      <dgm:spPr/>
    </dgm:pt>
    <dgm:pt modelId="{DAD05BB5-1AF1-4E24-AD22-694DF2E85D02}" type="pres">
      <dgm:prSet presAssocID="{FADEB3E0-424D-4474-A8FB-91456BFE9651}" presName="arrow" presStyleLbl="bgShp" presStyleIdx="0" presStyleCnt="1" custLinFactNeighborY="-1250"/>
      <dgm:spPr/>
    </dgm:pt>
    <dgm:pt modelId="{E487B51D-BFAF-4D56-ABA6-B95DF82EDB9C}" type="pres">
      <dgm:prSet presAssocID="{FADEB3E0-424D-4474-A8FB-91456BFE9651}" presName="linearProcess" presStyleCnt="0"/>
      <dgm:spPr/>
    </dgm:pt>
    <dgm:pt modelId="{D5937CF1-8C06-4EEF-8A23-62687947FA5D}" type="pres">
      <dgm:prSet presAssocID="{E1FE34D9-181B-413B-A5D4-DEFA2B99171D}" presName="textNode" presStyleLbl="node1" presStyleIdx="0" presStyleCnt="3">
        <dgm:presLayoutVars>
          <dgm:bulletEnabled val="1"/>
        </dgm:presLayoutVars>
      </dgm:prSet>
      <dgm:spPr/>
    </dgm:pt>
    <dgm:pt modelId="{92B585B0-A2BE-4103-BA80-DB9E2FE84552}" type="pres">
      <dgm:prSet presAssocID="{A91EC6EC-33B1-454D-BDA3-431318CE38BB}" presName="sibTrans" presStyleCnt="0"/>
      <dgm:spPr/>
    </dgm:pt>
    <dgm:pt modelId="{58C96EE2-966B-4FF2-8850-7F8FC429A5B5}" type="pres">
      <dgm:prSet presAssocID="{88E63746-EA1C-473B-B720-3FBB0D33DC4D}" presName="textNode" presStyleLbl="node1" presStyleIdx="1" presStyleCnt="3">
        <dgm:presLayoutVars>
          <dgm:bulletEnabled val="1"/>
        </dgm:presLayoutVars>
      </dgm:prSet>
      <dgm:spPr/>
    </dgm:pt>
    <dgm:pt modelId="{66CF649E-217E-4076-91A5-B72F4559B48A}" type="pres">
      <dgm:prSet presAssocID="{C510F5AF-64D2-454E-8AE5-F6BF1A10E931}" presName="sibTrans" presStyleCnt="0"/>
      <dgm:spPr/>
    </dgm:pt>
    <dgm:pt modelId="{C1E8BCAA-3596-4743-AFBD-A59ABB2550C2}" type="pres">
      <dgm:prSet presAssocID="{9390ECA0-C58D-4634-BA23-E7E39DC2BFE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04B8810-348E-47AA-BFAA-586889BB0D82}" type="presOf" srcId="{9390ECA0-C58D-4634-BA23-E7E39DC2BFE7}" destId="{C1E8BCAA-3596-4743-AFBD-A59ABB2550C2}" srcOrd="0" destOrd="0" presId="urn:microsoft.com/office/officeart/2005/8/layout/hProcess9"/>
    <dgm:cxn modelId="{EC4A6D12-FA7E-4B6B-B154-3B3A5A0F75B3}" type="presOf" srcId="{E6D54057-CDE8-416D-90CA-83A22C61E78D}" destId="{C1E8BCAA-3596-4743-AFBD-A59ABB2550C2}" srcOrd="0" destOrd="1" presId="urn:microsoft.com/office/officeart/2005/8/layout/hProcess9"/>
    <dgm:cxn modelId="{BE071B23-3E31-4F86-BA3A-BCED205D0A43}" srcId="{E1FE34D9-181B-413B-A5D4-DEFA2B99171D}" destId="{1EF2FB92-6E43-46F2-8822-595156EB2294}" srcOrd="2" destOrd="0" parTransId="{F4078004-AF57-4945-952A-5C4E55F15F5E}" sibTransId="{04631721-E97F-4E6C-B6B7-45617DE65BEA}"/>
    <dgm:cxn modelId="{8E43813F-21EC-45D6-BBC7-AF559C294B7F}" type="presOf" srcId="{9C463DD9-7E8B-4EA2-B26E-8744EBC5BEF6}" destId="{D5937CF1-8C06-4EEF-8A23-62687947FA5D}" srcOrd="0" destOrd="2" presId="urn:microsoft.com/office/officeart/2005/8/layout/hProcess9"/>
    <dgm:cxn modelId="{8C78EC61-DD7A-4BB5-8782-DAD15AEBF699}" type="presOf" srcId="{86E87629-3821-4F5B-851D-764A2D40FC49}" destId="{58C96EE2-966B-4FF2-8850-7F8FC429A5B5}" srcOrd="0" destOrd="1" presId="urn:microsoft.com/office/officeart/2005/8/layout/hProcess9"/>
    <dgm:cxn modelId="{64AAD146-3BA6-43C2-8122-4573D9B1D69D}" type="presOf" srcId="{1EF2FB92-6E43-46F2-8822-595156EB2294}" destId="{D5937CF1-8C06-4EEF-8A23-62687947FA5D}" srcOrd="0" destOrd="3" presId="urn:microsoft.com/office/officeart/2005/8/layout/hProcess9"/>
    <dgm:cxn modelId="{F0927A69-F8E9-411D-B871-923672404190}" srcId="{FADEB3E0-424D-4474-A8FB-91456BFE9651}" destId="{9390ECA0-C58D-4634-BA23-E7E39DC2BFE7}" srcOrd="2" destOrd="0" parTransId="{A61CC8CE-EA96-4500-BA78-92F317F0A5DF}" sibTransId="{2325CCB7-7423-4948-A5DE-EB5D2D97AEAE}"/>
    <dgm:cxn modelId="{BDF6DE6B-20B5-4AE8-8A4C-39147EE35F54}" srcId="{FADEB3E0-424D-4474-A8FB-91456BFE9651}" destId="{88E63746-EA1C-473B-B720-3FBB0D33DC4D}" srcOrd="1" destOrd="0" parTransId="{D26AD6B7-05EE-4237-8AE1-44665F977AF9}" sibTransId="{C510F5AF-64D2-454E-8AE5-F6BF1A10E931}"/>
    <dgm:cxn modelId="{8F4F4C71-CC34-4EA2-B478-85F5C5647B2B}" type="presOf" srcId="{B0752EE0-D00F-4941-ADB1-C00C883DAEE8}" destId="{D5937CF1-8C06-4EEF-8A23-62687947FA5D}" srcOrd="0" destOrd="1" presId="urn:microsoft.com/office/officeart/2005/8/layout/hProcess9"/>
    <dgm:cxn modelId="{EF7DA972-D3F6-4A82-8506-24EB1984FC88}" type="presOf" srcId="{88E63746-EA1C-473B-B720-3FBB0D33DC4D}" destId="{58C96EE2-966B-4FF2-8850-7F8FC429A5B5}" srcOrd="0" destOrd="0" presId="urn:microsoft.com/office/officeart/2005/8/layout/hProcess9"/>
    <dgm:cxn modelId="{B1013178-2359-40C9-B9D4-A7C80CBE2F23}" type="presOf" srcId="{E1FE34D9-181B-413B-A5D4-DEFA2B99171D}" destId="{D5937CF1-8C06-4EEF-8A23-62687947FA5D}" srcOrd="0" destOrd="0" presId="urn:microsoft.com/office/officeart/2005/8/layout/hProcess9"/>
    <dgm:cxn modelId="{9B274D7C-B301-4EEF-8622-CDFE520430E1}" srcId="{E1FE34D9-181B-413B-A5D4-DEFA2B99171D}" destId="{9C463DD9-7E8B-4EA2-B26E-8744EBC5BEF6}" srcOrd="1" destOrd="0" parTransId="{DEFEDC79-9D8F-4619-A07D-3F416F503680}" sibTransId="{2C35687D-73FA-4352-8602-4E4806CAB8F0}"/>
    <dgm:cxn modelId="{AD48A688-2EA8-479F-AB70-4DF00CFB4859}" srcId="{FADEB3E0-424D-4474-A8FB-91456BFE9651}" destId="{E1FE34D9-181B-413B-A5D4-DEFA2B99171D}" srcOrd="0" destOrd="0" parTransId="{41F536BD-8A93-4E0F-B8D2-112D0332D788}" sibTransId="{A91EC6EC-33B1-454D-BDA3-431318CE38BB}"/>
    <dgm:cxn modelId="{96CCDEB5-9752-44CB-AFD7-F1EEA039AC6B}" type="presOf" srcId="{FADEB3E0-424D-4474-A8FB-91456BFE9651}" destId="{38E16E6D-2C13-4621-98F4-230B108FA291}" srcOrd="0" destOrd="0" presId="urn:microsoft.com/office/officeart/2005/8/layout/hProcess9"/>
    <dgm:cxn modelId="{23460DB6-4EC3-4232-9B54-67C4E9F8C3C5}" srcId="{9390ECA0-C58D-4634-BA23-E7E39DC2BFE7}" destId="{E6D54057-CDE8-416D-90CA-83A22C61E78D}" srcOrd="0" destOrd="0" parTransId="{BA9809D7-8263-4E96-AE8E-631E6A9E2FB6}" sibTransId="{07CEC9C5-313D-4A9D-91DE-315C59B6C221}"/>
    <dgm:cxn modelId="{F5E071BE-F4DE-4E45-B9FA-F5EAEA0C6011}" srcId="{E1FE34D9-181B-413B-A5D4-DEFA2B99171D}" destId="{B0752EE0-D00F-4941-ADB1-C00C883DAEE8}" srcOrd="0" destOrd="0" parTransId="{553281EA-3E3D-42C5-8517-181DEC95DAFF}" sibTransId="{2726FC79-5BDB-4279-9EE4-63E71EB09E91}"/>
    <dgm:cxn modelId="{9B4913D9-E8EC-451F-9B04-C258AF962FEC}" srcId="{88E63746-EA1C-473B-B720-3FBB0D33DC4D}" destId="{86E87629-3821-4F5B-851D-764A2D40FC49}" srcOrd="0" destOrd="0" parTransId="{C7261025-1267-4C95-B02F-09363A3858D6}" sibTransId="{B2B5502B-AF61-450E-8EBA-56C36E6C5DCC}"/>
    <dgm:cxn modelId="{F16C294B-62B5-44F5-92B0-8C50A05B17A8}" type="presParOf" srcId="{38E16E6D-2C13-4621-98F4-230B108FA291}" destId="{DAD05BB5-1AF1-4E24-AD22-694DF2E85D02}" srcOrd="0" destOrd="0" presId="urn:microsoft.com/office/officeart/2005/8/layout/hProcess9"/>
    <dgm:cxn modelId="{FFB94E2F-B7E7-415F-A780-29E5D7608C9D}" type="presParOf" srcId="{38E16E6D-2C13-4621-98F4-230B108FA291}" destId="{E487B51D-BFAF-4D56-ABA6-B95DF82EDB9C}" srcOrd="1" destOrd="0" presId="urn:microsoft.com/office/officeart/2005/8/layout/hProcess9"/>
    <dgm:cxn modelId="{534EC327-9026-406F-B5CC-A036CD2957F5}" type="presParOf" srcId="{E487B51D-BFAF-4D56-ABA6-B95DF82EDB9C}" destId="{D5937CF1-8C06-4EEF-8A23-62687947FA5D}" srcOrd="0" destOrd="0" presId="urn:microsoft.com/office/officeart/2005/8/layout/hProcess9"/>
    <dgm:cxn modelId="{9F8F898A-BD35-4D6B-93E4-90A3694D4D6F}" type="presParOf" srcId="{E487B51D-BFAF-4D56-ABA6-B95DF82EDB9C}" destId="{92B585B0-A2BE-4103-BA80-DB9E2FE84552}" srcOrd="1" destOrd="0" presId="urn:microsoft.com/office/officeart/2005/8/layout/hProcess9"/>
    <dgm:cxn modelId="{95DA9F08-C484-4FCC-B61D-004F1C864B78}" type="presParOf" srcId="{E487B51D-BFAF-4D56-ABA6-B95DF82EDB9C}" destId="{58C96EE2-966B-4FF2-8850-7F8FC429A5B5}" srcOrd="2" destOrd="0" presId="urn:microsoft.com/office/officeart/2005/8/layout/hProcess9"/>
    <dgm:cxn modelId="{F15875FF-3F3B-475A-8725-22DDC99B5638}" type="presParOf" srcId="{E487B51D-BFAF-4D56-ABA6-B95DF82EDB9C}" destId="{66CF649E-217E-4076-91A5-B72F4559B48A}" srcOrd="3" destOrd="0" presId="urn:microsoft.com/office/officeart/2005/8/layout/hProcess9"/>
    <dgm:cxn modelId="{AB54BCC4-D3F1-4B6A-9449-1575AA4456B0}" type="presParOf" srcId="{E487B51D-BFAF-4D56-ABA6-B95DF82EDB9C}" destId="{C1E8BCAA-3596-4743-AFBD-A59ABB2550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DEB3E0-424D-4474-A8FB-91456BFE965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FE34D9-181B-413B-A5D4-DEFA2B99171D}">
      <dgm:prSet phldrT="[Text]"/>
      <dgm:spPr/>
      <dgm:t>
        <a:bodyPr/>
        <a:lstStyle/>
        <a:p>
          <a:r>
            <a:rPr lang="en-GB">
              <a:solidFill>
                <a:schemeClr val="accent5">
                  <a:lumMod val="75000"/>
                </a:schemeClr>
              </a:solidFill>
            </a:rPr>
            <a:t>Define TechIDs</a:t>
          </a:r>
        </a:p>
      </dgm:t>
    </dgm:pt>
    <dgm:pt modelId="{41F536BD-8A93-4E0F-B8D2-112D0332D788}" type="parTrans" cxnId="{AD48A688-2EA8-479F-AB70-4DF00CFB4859}">
      <dgm:prSet/>
      <dgm:spPr/>
      <dgm:t>
        <a:bodyPr/>
        <a:lstStyle/>
        <a:p>
          <a:endParaRPr lang="en-GB"/>
        </a:p>
      </dgm:t>
    </dgm:pt>
    <dgm:pt modelId="{A91EC6EC-33B1-454D-BDA3-431318CE38BB}" type="sibTrans" cxnId="{AD48A688-2EA8-479F-AB70-4DF00CFB4859}">
      <dgm:prSet/>
      <dgm:spPr/>
      <dgm:t>
        <a:bodyPr/>
        <a:lstStyle/>
        <a:p>
          <a:endParaRPr lang="en-GB"/>
        </a:p>
      </dgm:t>
    </dgm:pt>
    <dgm:pt modelId="{B0752EE0-D00F-4941-ADB1-C00C883DAEE8}">
      <dgm:prSet phldrT="[Text]"/>
      <dgm:spPr/>
      <dgm:t>
        <a:bodyPr/>
        <a:lstStyle/>
        <a:p>
          <a:r>
            <a:rPr lang="en-GB">
              <a:solidFill>
                <a:schemeClr val="accent5">
                  <a:lumMod val="75000"/>
                </a:schemeClr>
              </a:solidFill>
            </a:rPr>
            <a:t>Select TechType</a:t>
          </a:r>
          <a:endParaRPr lang="en-GB"/>
        </a:p>
      </dgm:t>
    </dgm:pt>
    <dgm:pt modelId="{553281EA-3E3D-42C5-8517-181DEC95DAFF}" type="parTrans" cxnId="{F5E071BE-F4DE-4E45-B9FA-F5EAEA0C6011}">
      <dgm:prSet/>
      <dgm:spPr/>
      <dgm:t>
        <a:bodyPr/>
        <a:lstStyle/>
        <a:p>
          <a:endParaRPr lang="en-GB"/>
        </a:p>
      </dgm:t>
    </dgm:pt>
    <dgm:pt modelId="{2726FC79-5BDB-4279-9EE4-63E71EB09E91}" type="sibTrans" cxnId="{F5E071BE-F4DE-4E45-B9FA-F5EAEA0C6011}">
      <dgm:prSet/>
      <dgm:spPr/>
      <dgm:t>
        <a:bodyPr/>
        <a:lstStyle/>
        <a:p>
          <a:endParaRPr lang="en-GB"/>
        </a:p>
      </dgm:t>
    </dgm:pt>
    <dgm:pt modelId="{88E63746-EA1C-473B-B720-3FBB0D33DC4D}">
      <dgm:prSet phldrT="[Text]"/>
      <dgm:spPr/>
      <dgm:t>
        <a:bodyPr/>
        <a:lstStyle/>
        <a:p>
          <a:r>
            <a:rPr lang="en-GB"/>
            <a:t>Indicate TechType to which each new TechID belongs</a:t>
          </a:r>
        </a:p>
      </dgm:t>
    </dgm:pt>
    <dgm:pt modelId="{D26AD6B7-05EE-4237-8AE1-44665F977AF9}" type="parTrans" cxnId="{BDF6DE6B-20B5-4AE8-8A4C-39147EE35F54}">
      <dgm:prSet/>
      <dgm:spPr/>
      <dgm:t>
        <a:bodyPr/>
        <a:lstStyle/>
        <a:p>
          <a:endParaRPr lang="en-GB"/>
        </a:p>
      </dgm:t>
    </dgm:pt>
    <dgm:pt modelId="{C510F5AF-64D2-454E-8AE5-F6BF1A10E931}" type="sibTrans" cxnId="{BDF6DE6B-20B5-4AE8-8A4C-39147EE35F54}">
      <dgm:prSet/>
      <dgm:spPr/>
      <dgm:t>
        <a:bodyPr/>
        <a:lstStyle/>
        <a:p>
          <a:endParaRPr lang="en-GB"/>
        </a:p>
      </dgm:t>
    </dgm:pt>
    <dgm:pt modelId="{9390ECA0-C58D-4634-BA23-E7E39DC2BFE7}">
      <dgm:prSet phldrT="[Text]"/>
      <dgm:spPr/>
      <dgm:t>
        <a:bodyPr/>
        <a:lstStyle/>
        <a:p>
          <a:r>
            <a:rPr lang="en-GB">
              <a:solidFill>
                <a:schemeClr val="accent5">
                  <a:lumMod val="75000"/>
                </a:schemeClr>
              </a:solidFill>
            </a:rPr>
            <a:t>Define load shape</a:t>
          </a:r>
        </a:p>
      </dgm:t>
    </dgm:pt>
    <dgm:pt modelId="{A61CC8CE-EA96-4500-BA78-92F317F0A5DF}" type="parTrans" cxnId="{F0927A69-F8E9-411D-B871-923672404190}">
      <dgm:prSet/>
      <dgm:spPr/>
      <dgm:t>
        <a:bodyPr/>
        <a:lstStyle/>
        <a:p>
          <a:endParaRPr lang="en-GB"/>
        </a:p>
      </dgm:t>
    </dgm:pt>
    <dgm:pt modelId="{2325CCB7-7423-4948-A5DE-EB5D2D97AEAE}" type="sibTrans" cxnId="{F0927A69-F8E9-411D-B871-923672404190}">
      <dgm:prSet/>
      <dgm:spPr/>
      <dgm:t>
        <a:bodyPr/>
        <a:lstStyle/>
        <a:p>
          <a:endParaRPr lang="en-GB"/>
        </a:p>
      </dgm:t>
    </dgm:pt>
    <dgm:pt modelId="{B539AB01-6004-40D2-8C98-B6A0811481B3}">
      <dgm:prSet phldrT="[Text]"/>
      <dgm:spPr/>
      <dgm:t>
        <a:bodyPr/>
        <a:lstStyle/>
        <a:p>
          <a:r>
            <a:rPr lang="en-GB"/>
            <a:t>If 8760 load shape(s) are available, generate corresponding GLSPs</a:t>
          </a:r>
        </a:p>
      </dgm:t>
    </dgm:pt>
    <dgm:pt modelId="{25FDDE2E-96C6-42E7-80C2-77DFB07A3D57}" type="parTrans" cxnId="{4FEE617D-9E6D-4E47-B3CA-D38A851171A6}">
      <dgm:prSet/>
      <dgm:spPr/>
      <dgm:t>
        <a:bodyPr/>
        <a:lstStyle/>
        <a:p>
          <a:endParaRPr lang="en-GB"/>
        </a:p>
      </dgm:t>
    </dgm:pt>
    <dgm:pt modelId="{23A09231-18F8-4CBD-8CBA-B90C81132169}" type="sibTrans" cxnId="{4FEE617D-9E6D-4E47-B3CA-D38A851171A6}">
      <dgm:prSet/>
      <dgm:spPr/>
      <dgm:t>
        <a:bodyPr/>
        <a:lstStyle/>
        <a:p>
          <a:endParaRPr lang="en-GB"/>
        </a:p>
      </dgm:t>
    </dgm:pt>
    <dgm:pt modelId="{6963EA96-82B7-44A6-9FA2-FABCBA908B99}">
      <dgm:prSet phldrT="[Text]"/>
      <dgm:spPr/>
      <dgm:t>
        <a:bodyPr/>
        <a:lstStyle/>
        <a:p>
          <a:r>
            <a:rPr lang="en-GB">
              <a:solidFill>
                <a:schemeClr val="accent5">
                  <a:lumMod val="75000"/>
                </a:schemeClr>
              </a:solidFill>
            </a:rPr>
            <a:t>Documentation</a:t>
          </a:r>
        </a:p>
      </dgm:t>
    </dgm:pt>
    <dgm:pt modelId="{C0D448EE-4E0A-4603-B96D-AC9B2124B9AD}" type="parTrans" cxnId="{41219079-532C-445F-A66C-5F4FF9D74DD2}">
      <dgm:prSet/>
      <dgm:spPr/>
      <dgm:t>
        <a:bodyPr/>
        <a:lstStyle/>
        <a:p>
          <a:endParaRPr lang="en-GB"/>
        </a:p>
      </dgm:t>
    </dgm:pt>
    <dgm:pt modelId="{432020F4-B1EE-4D69-BC18-51086FB2EB0F}" type="sibTrans" cxnId="{41219079-532C-445F-A66C-5F4FF9D74DD2}">
      <dgm:prSet/>
      <dgm:spPr/>
      <dgm:t>
        <a:bodyPr/>
        <a:lstStyle/>
        <a:p>
          <a:endParaRPr lang="en-GB"/>
        </a:p>
      </dgm:t>
    </dgm:pt>
    <dgm:pt modelId="{1CB6E135-EDD9-4DF4-89EC-6AE180BDD6AD}">
      <dgm:prSet phldrT="[Text]"/>
      <dgm:spPr/>
      <dgm:t>
        <a:bodyPr/>
        <a:lstStyle/>
        <a:p>
          <a:r>
            <a:rPr lang="en-GB"/>
            <a:t>If submitting GLSPs, provide supporting models and analysis workbooks</a:t>
          </a:r>
        </a:p>
      </dgm:t>
    </dgm:pt>
    <dgm:pt modelId="{4753640C-929E-4F6F-9346-C0EBFBDD04CA}" type="parTrans" cxnId="{52C239F3-F354-4B57-AE6A-A4268B9CA5A9}">
      <dgm:prSet/>
      <dgm:spPr/>
      <dgm:t>
        <a:bodyPr/>
        <a:lstStyle/>
        <a:p>
          <a:endParaRPr lang="en-GB"/>
        </a:p>
      </dgm:t>
    </dgm:pt>
    <dgm:pt modelId="{E5B212BD-7C4E-4420-88F7-10528E0AD7AC}" type="sibTrans" cxnId="{52C239F3-F354-4B57-AE6A-A4268B9CA5A9}">
      <dgm:prSet/>
      <dgm:spPr/>
      <dgm:t>
        <a:bodyPr/>
        <a:lstStyle/>
        <a:p>
          <a:endParaRPr lang="en-GB"/>
        </a:p>
      </dgm:t>
    </dgm:pt>
    <dgm:pt modelId="{25714A9C-888D-43C1-9434-5F5E52207485}">
      <dgm:prSet phldrT="[Text]"/>
      <dgm:spPr/>
      <dgm:t>
        <a:bodyPr/>
        <a:lstStyle/>
        <a:p>
          <a:r>
            <a:rPr lang="en-GB"/>
            <a:t>MsrTech</a:t>
          </a:r>
        </a:p>
      </dgm:t>
    </dgm:pt>
    <dgm:pt modelId="{DB14579B-C0C4-4517-9648-8AC2090C9333}" type="sibTrans" cxnId="{417CEBFE-CF38-4926-A8D4-0362DE9C4332}">
      <dgm:prSet/>
      <dgm:spPr/>
      <dgm:t>
        <a:bodyPr/>
        <a:lstStyle/>
        <a:p>
          <a:endParaRPr lang="en-GB"/>
        </a:p>
      </dgm:t>
    </dgm:pt>
    <dgm:pt modelId="{AECCA853-2EC3-4663-B2AC-EA724A51C7A0}" type="parTrans" cxnId="{417CEBFE-CF38-4926-A8D4-0362DE9C4332}">
      <dgm:prSet/>
      <dgm:spPr/>
      <dgm:t>
        <a:bodyPr/>
        <a:lstStyle/>
        <a:p>
          <a:endParaRPr lang="en-GB"/>
        </a:p>
      </dgm:t>
    </dgm:pt>
    <dgm:pt modelId="{FE79808C-3BF1-40F0-A283-ABBFBC6530C5}">
      <dgm:prSet phldrT="[Text]"/>
      <dgm:spPr/>
      <dgm:t>
        <a:bodyPr/>
        <a:lstStyle/>
        <a:p>
          <a:r>
            <a:rPr lang="en-GB"/>
            <a:t>StdTech</a:t>
          </a:r>
        </a:p>
      </dgm:t>
    </dgm:pt>
    <dgm:pt modelId="{43E426B0-9C2B-49C0-90F9-EB1813E85455}" type="parTrans" cxnId="{D24148DF-72F5-4B71-8E47-F29F2C773399}">
      <dgm:prSet/>
      <dgm:spPr/>
      <dgm:t>
        <a:bodyPr/>
        <a:lstStyle/>
        <a:p>
          <a:endParaRPr lang="en-GB"/>
        </a:p>
      </dgm:t>
    </dgm:pt>
    <dgm:pt modelId="{C306F051-5BDB-4CCE-8D7E-87700D7CAD08}" type="sibTrans" cxnId="{D24148DF-72F5-4B71-8E47-F29F2C773399}">
      <dgm:prSet/>
      <dgm:spPr/>
      <dgm:t>
        <a:bodyPr/>
        <a:lstStyle/>
        <a:p>
          <a:endParaRPr lang="en-GB"/>
        </a:p>
      </dgm:t>
    </dgm:pt>
    <dgm:pt modelId="{9C7B477C-7388-457D-886F-A61399C9AF1D}">
      <dgm:prSet phldrT="[Text]"/>
      <dgm:spPr/>
      <dgm:t>
        <a:bodyPr/>
        <a:lstStyle/>
        <a:p>
          <a:r>
            <a:rPr lang="en-GB"/>
            <a:t>PreTech</a:t>
          </a:r>
        </a:p>
      </dgm:t>
    </dgm:pt>
    <dgm:pt modelId="{02C178E3-6768-4B94-A149-6502C4A88CF1}" type="parTrans" cxnId="{B16F16C3-234C-4F60-B7AA-00EA80B344B5}">
      <dgm:prSet/>
      <dgm:spPr/>
      <dgm:t>
        <a:bodyPr/>
        <a:lstStyle/>
        <a:p>
          <a:endParaRPr lang="en-GB"/>
        </a:p>
      </dgm:t>
    </dgm:pt>
    <dgm:pt modelId="{954691AE-56BE-45BC-A3A5-3D423E382836}" type="sibTrans" cxnId="{B16F16C3-234C-4F60-B7AA-00EA80B344B5}">
      <dgm:prSet/>
      <dgm:spPr/>
      <dgm:t>
        <a:bodyPr/>
        <a:lstStyle/>
        <a:p>
          <a:endParaRPr lang="en-GB"/>
        </a:p>
      </dgm:t>
    </dgm:pt>
    <dgm:pt modelId="{45AFC0E4-13E6-43FE-988C-A19EE2878384}">
      <dgm:prSet phldrT="[Text]"/>
      <dgm:spPr/>
      <dgm:t>
        <a:bodyPr/>
        <a:lstStyle/>
        <a:p>
          <a:r>
            <a:rPr lang="en-GB"/>
            <a:t>If no existing TechType is befitting, propose a new TechType(s)</a:t>
          </a:r>
        </a:p>
      </dgm:t>
    </dgm:pt>
    <dgm:pt modelId="{EC6EB2A4-53B7-463D-9E72-11325E68CED4}" type="parTrans" cxnId="{2FC62212-8162-4B19-8900-34AABC02F822}">
      <dgm:prSet/>
      <dgm:spPr/>
      <dgm:t>
        <a:bodyPr/>
        <a:lstStyle/>
        <a:p>
          <a:endParaRPr lang="en-GB"/>
        </a:p>
      </dgm:t>
    </dgm:pt>
    <dgm:pt modelId="{C69533FC-36DE-4A20-8FD4-F6C7C2CB631A}" type="sibTrans" cxnId="{2FC62212-8162-4B19-8900-34AABC02F822}">
      <dgm:prSet/>
      <dgm:spPr/>
      <dgm:t>
        <a:bodyPr/>
        <a:lstStyle/>
        <a:p>
          <a:endParaRPr lang="en-GB"/>
        </a:p>
      </dgm:t>
    </dgm:pt>
    <dgm:pt modelId="{39452D14-0431-4DD4-9B68-982A1CA6B64E}">
      <dgm:prSet phldrT="[Text]"/>
      <dgm:spPr/>
      <dgm:t>
        <a:bodyPr/>
        <a:lstStyle/>
        <a:p>
          <a:r>
            <a:rPr lang="en-GB" u="sng"/>
            <a:t>Otherwise</a:t>
          </a:r>
          <a:r>
            <a:rPr lang="en-GB"/>
            <a:t>, use legacy impact profile(s)</a:t>
          </a:r>
        </a:p>
      </dgm:t>
    </dgm:pt>
    <dgm:pt modelId="{29AF822F-7350-4800-9A76-2B6227D2E07A}" type="parTrans" cxnId="{8AF817E7-757A-437C-A072-E492A6791132}">
      <dgm:prSet/>
      <dgm:spPr/>
      <dgm:t>
        <a:bodyPr/>
        <a:lstStyle/>
        <a:p>
          <a:endParaRPr lang="en-GB"/>
        </a:p>
      </dgm:t>
    </dgm:pt>
    <dgm:pt modelId="{C99CAF2A-395F-40DB-9C0B-339FF44C5DAA}" type="sibTrans" cxnId="{8AF817E7-757A-437C-A072-E492A6791132}">
      <dgm:prSet/>
      <dgm:spPr/>
      <dgm:t>
        <a:bodyPr/>
        <a:lstStyle/>
        <a:p>
          <a:endParaRPr lang="en-GB"/>
        </a:p>
      </dgm:t>
    </dgm:pt>
    <dgm:pt modelId="{01FA3B71-CCCB-4BF0-9F32-3AF79E35DA96}" type="pres">
      <dgm:prSet presAssocID="{FADEB3E0-424D-4474-A8FB-91456BFE9651}" presName="CompostProcess" presStyleCnt="0">
        <dgm:presLayoutVars>
          <dgm:dir/>
          <dgm:resizeHandles val="exact"/>
        </dgm:presLayoutVars>
      </dgm:prSet>
      <dgm:spPr/>
    </dgm:pt>
    <dgm:pt modelId="{2D45B802-5578-4B02-8133-F65F548E525A}" type="pres">
      <dgm:prSet presAssocID="{FADEB3E0-424D-4474-A8FB-91456BFE9651}" presName="arrow" presStyleLbl="bgShp" presStyleIdx="0" presStyleCnt="1"/>
      <dgm:spPr/>
    </dgm:pt>
    <dgm:pt modelId="{E9469753-D76C-452A-A0BE-62A9F2B45652}" type="pres">
      <dgm:prSet presAssocID="{FADEB3E0-424D-4474-A8FB-91456BFE9651}" presName="linearProcess" presStyleCnt="0"/>
      <dgm:spPr/>
    </dgm:pt>
    <dgm:pt modelId="{21C0E4CA-1605-4FB2-8FAE-010FA1064991}" type="pres">
      <dgm:prSet presAssocID="{E1FE34D9-181B-413B-A5D4-DEFA2B99171D}" presName="textNode" presStyleLbl="node1" presStyleIdx="0" presStyleCnt="4">
        <dgm:presLayoutVars>
          <dgm:bulletEnabled val="1"/>
        </dgm:presLayoutVars>
      </dgm:prSet>
      <dgm:spPr/>
    </dgm:pt>
    <dgm:pt modelId="{FCFB7856-5D2B-4CB0-A0F8-5B038B196CBB}" type="pres">
      <dgm:prSet presAssocID="{A91EC6EC-33B1-454D-BDA3-431318CE38BB}" presName="sibTrans" presStyleCnt="0"/>
      <dgm:spPr/>
    </dgm:pt>
    <dgm:pt modelId="{6A28E4CC-3211-4337-AEF3-542A535C4FCE}" type="pres">
      <dgm:prSet presAssocID="{B0752EE0-D00F-4941-ADB1-C00C883DAEE8}" presName="textNode" presStyleLbl="node1" presStyleIdx="1" presStyleCnt="4">
        <dgm:presLayoutVars>
          <dgm:bulletEnabled val="1"/>
        </dgm:presLayoutVars>
      </dgm:prSet>
      <dgm:spPr/>
    </dgm:pt>
    <dgm:pt modelId="{2F9F7827-5395-4107-AADF-21155457772D}" type="pres">
      <dgm:prSet presAssocID="{2726FC79-5BDB-4279-9EE4-63E71EB09E91}" presName="sibTrans" presStyleCnt="0"/>
      <dgm:spPr/>
    </dgm:pt>
    <dgm:pt modelId="{34D42856-3DD4-4B68-BB6B-B689314FEEDD}" type="pres">
      <dgm:prSet presAssocID="{9390ECA0-C58D-4634-BA23-E7E39DC2BFE7}" presName="textNode" presStyleLbl="node1" presStyleIdx="2" presStyleCnt="4">
        <dgm:presLayoutVars>
          <dgm:bulletEnabled val="1"/>
        </dgm:presLayoutVars>
      </dgm:prSet>
      <dgm:spPr/>
    </dgm:pt>
    <dgm:pt modelId="{E9BB2932-8305-4A05-8235-C4C6623C6308}" type="pres">
      <dgm:prSet presAssocID="{2325CCB7-7423-4948-A5DE-EB5D2D97AEAE}" presName="sibTrans" presStyleCnt="0"/>
      <dgm:spPr/>
    </dgm:pt>
    <dgm:pt modelId="{DCDAFE65-3BAC-4280-AED3-2707C64612D3}" type="pres">
      <dgm:prSet presAssocID="{6963EA96-82B7-44A6-9FA2-FABCBA908B99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2FC62212-8162-4B19-8900-34AABC02F822}" srcId="{B0752EE0-D00F-4941-ADB1-C00C883DAEE8}" destId="{45AFC0E4-13E6-43FE-988C-A19EE2878384}" srcOrd="1" destOrd="0" parTransId="{EC6EB2A4-53B7-463D-9E72-11325E68CED4}" sibTransId="{C69533FC-36DE-4A20-8FD4-F6C7C2CB631A}"/>
    <dgm:cxn modelId="{F0927A69-F8E9-411D-B871-923672404190}" srcId="{FADEB3E0-424D-4474-A8FB-91456BFE9651}" destId="{9390ECA0-C58D-4634-BA23-E7E39DC2BFE7}" srcOrd="2" destOrd="0" parTransId="{A61CC8CE-EA96-4500-BA78-92F317F0A5DF}" sibTransId="{2325CCB7-7423-4948-A5DE-EB5D2D97AEAE}"/>
    <dgm:cxn modelId="{BDF6DE6B-20B5-4AE8-8A4C-39147EE35F54}" srcId="{B0752EE0-D00F-4941-ADB1-C00C883DAEE8}" destId="{88E63746-EA1C-473B-B720-3FBB0D33DC4D}" srcOrd="0" destOrd="0" parTransId="{D26AD6B7-05EE-4237-8AE1-44665F977AF9}" sibTransId="{C510F5AF-64D2-454E-8AE5-F6BF1A10E931}"/>
    <dgm:cxn modelId="{7B636C6E-6B33-423C-B742-8116F749FC2E}" type="presOf" srcId="{39452D14-0431-4DD4-9B68-982A1CA6B64E}" destId="{34D42856-3DD4-4B68-BB6B-B689314FEEDD}" srcOrd="0" destOrd="2" presId="urn:microsoft.com/office/officeart/2005/8/layout/hProcess9"/>
    <dgm:cxn modelId="{41219079-532C-445F-A66C-5F4FF9D74DD2}" srcId="{FADEB3E0-424D-4474-A8FB-91456BFE9651}" destId="{6963EA96-82B7-44A6-9FA2-FABCBA908B99}" srcOrd="3" destOrd="0" parTransId="{C0D448EE-4E0A-4603-B96D-AC9B2124B9AD}" sibTransId="{432020F4-B1EE-4D69-BC18-51086FB2EB0F}"/>
    <dgm:cxn modelId="{FADC235A-3CEB-4C8F-85FA-36ED53650627}" type="presOf" srcId="{9390ECA0-C58D-4634-BA23-E7E39DC2BFE7}" destId="{34D42856-3DD4-4B68-BB6B-B689314FEEDD}" srcOrd="0" destOrd="0" presId="urn:microsoft.com/office/officeart/2005/8/layout/hProcess9"/>
    <dgm:cxn modelId="{4FEE617D-9E6D-4E47-B3CA-D38A851171A6}" srcId="{9390ECA0-C58D-4634-BA23-E7E39DC2BFE7}" destId="{B539AB01-6004-40D2-8C98-B6A0811481B3}" srcOrd="0" destOrd="0" parTransId="{25FDDE2E-96C6-42E7-80C2-77DFB07A3D57}" sibTransId="{23A09231-18F8-4CBD-8CBA-B90C81132169}"/>
    <dgm:cxn modelId="{AD48A688-2EA8-479F-AB70-4DF00CFB4859}" srcId="{FADEB3E0-424D-4474-A8FB-91456BFE9651}" destId="{E1FE34D9-181B-413B-A5D4-DEFA2B99171D}" srcOrd="0" destOrd="0" parTransId="{41F536BD-8A93-4E0F-B8D2-112D0332D788}" sibTransId="{A91EC6EC-33B1-454D-BDA3-431318CE38BB}"/>
    <dgm:cxn modelId="{64DEA694-CEEE-4E13-B6CA-0569DF347A15}" type="presOf" srcId="{B539AB01-6004-40D2-8C98-B6A0811481B3}" destId="{34D42856-3DD4-4B68-BB6B-B689314FEEDD}" srcOrd="0" destOrd="1" presId="urn:microsoft.com/office/officeart/2005/8/layout/hProcess9"/>
    <dgm:cxn modelId="{8CDCD7A0-E51B-4D3A-B46E-619DF79B40BA}" type="presOf" srcId="{1CB6E135-EDD9-4DF4-89EC-6AE180BDD6AD}" destId="{DCDAFE65-3BAC-4280-AED3-2707C64612D3}" srcOrd="0" destOrd="1" presId="urn:microsoft.com/office/officeart/2005/8/layout/hProcess9"/>
    <dgm:cxn modelId="{F5D7AEA4-082E-42A5-BB9D-9EE0EFBE7A78}" type="presOf" srcId="{B0752EE0-D00F-4941-ADB1-C00C883DAEE8}" destId="{6A28E4CC-3211-4337-AEF3-542A535C4FCE}" srcOrd="0" destOrd="0" presId="urn:microsoft.com/office/officeart/2005/8/layout/hProcess9"/>
    <dgm:cxn modelId="{96AC2EB4-D80A-42B9-86D8-C8C1E347F704}" type="presOf" srcId="{25714A9C-888D-43C1-9434-5F5E52207485}" destId="{21C0E4CA-1605-4FB2-8FAE-010FA1064991}" srcOrd="0" destOrd="1" presId="urn:microsoft.com/office/officeart/2005/8/layout/hProcess9"/>
    <dgm:cxn modelId="{669573B5-0469-49E2-AFF1-EE984E4733C7}" type="presOf" srcId="{6963EA96-82B7-44A6-9FA2-FABCBA908B99}" destId="{DCDAFE65-3BAC-4280-AED3-2707C64612D3}" srcOrd="0" destOrd="0" presId="urn:microsoft.com/office/officeart/2005/8/layout/hProcess9"/>
    <dgm:cxn modelId="{F5E071BE-F4DE-4E45-B9FA-F5EAEA0C6011}" srcId="{FADEB3E0-424D-4474-A8FB-91456BFE9651}" destId="{B0752EE0-D00F-4941-ADB1-C00C883DAEE8}" srcOrd="1" destOrd="0" parTransId="{553281EA-3E3D-42C5-8517-181DEC95DAFF}" sibTransId="{2726FC79-5BDB-4279-9EE4-63E71EB09E91}"/>
    <dgm:cxn modelId="{A2389DBE-6C55-41BC-99D4-50350762C4FC}" type="presOf" srcId="{88E63746-EA1C-473B-B720-3FBB0D33DC4D}" destId="{6A28E4CC-3211-4337-AEF3-542A535C4FCE}" srcOrd="0" destOrd="1" presId="urn:microsoft.com/office/officeart/2005/8/layout/hProcess9"/>
    <dgm:cxn modelId="{B16F16C3-234C-4F60-B7AA-00EA80B344B5}" srcId="{E1FE34D9-181B-413B-A5D4-DEFA2B99171D}" destId="{9C7B477C-7388-457D-886F-A61399C9AF1D}" srcOrd="2" destOrd="0" parTransId="{02C178E3-6768-4B94-A149-6502C4A88CF1}" sibTransId="{954691AE-56BE-45BC-A3A5-3D423E382836}"/>
    <dgm:cxn modelId="{05C0CECE-5E08-4E56-B109-94C933FEA8B3}" type="presOf" srcId="{E1FE34D9-181B-413B-A5D4-DEFA2B99171D}" destId="{21C0E4CA-1605-4FB2-8FAE-010FA1064991}" srcOrd="0" destOrd="0" presId="urn:microsoft.com/office/officeart/2005/8/layout/hProcess9"/>
    <dgm:cxn modelId="{44B3A8D0-FEE4-4774-859A-B92D77B22A1B}" type="presOf" srcId="{9C7B477C-7388-457D-886F-A61399C9AF1D}" destId="{21C0E4CA-1605-4FB2-8FAE-010FA1064991}" srcOrd="0" destOrd="3" presId="urn:microsoft.com/office/officeart/2005/8/layout/hProcess9"/>
    <dgm:cxn modelId="{CD04C9D1-C794-4941-9C23-7B561919E8A7}" type="presOf" srcId="{45AFC0E4-13E6-43FE-988C-A19EE2878384}" destId="{6A28E4CC-3211-4337-AEF3-542A535C4FCE}" srcOrd="0" destOrd="2" presId="urn:microsoft.com/office/officeart/2005/8/layout/hProcess9"/>
    <dgm:cxn modelId="{7DB93DDA-BD1F-4BC0-A542-A199BFC2202B}" type="presOf" srcId="{FE79808C-3BF1-40F0-A283-ABBFBC6530C5}" destId="{21C0E4CA-1605-4FB2-8FAE-010FA1064991}" srcOrd="0" destOrd="2" presId="urn:microsoft.com/office/officeart/2005/8/layout/hProcess9"/>
    <dgm:cxn modelId="{D24148DF-72F5-4B71-8E47-F29F2C773399}" srcId="{E1FE34D9-181B-413B-A5D4-DEFA2B99171D}" destId="{FE79808C-3BF1-40F0-A283-ABBFBC6530C5}" srcOrd="1" destOrd="0" parTransId="{43E426B0-9C2B-49C0-90F9-EB1813E85455}" sibTransId="{C306F051-5BDB-4CCE-8D7E-87700D7CAD08}"/>
    <dgm:cxn modelId="{8AF817E7-757A-437C-A072-E492A6791132}" srcId="{9390ECA0-C58D-4634-BA23-E7E39DC2BFE7}" destId="{39452D14-0431-4DD4-9B68-982A1CA6B64E}" srcOrd="1" destOrd="0" parTransId="{29AF822F-7350-4800-9A76-2B6227D2E07A}" sibTransId="{C99CAF2A-395F-40DB-9C0B-339FF44C5DAA}"/>
    <dgm:cxn modelId="{52C239F3-F354-4B57-AE6A-A4268B9CA5A9}" srcId="{6963EA96-82B7-44A6-9FA2-FABCBA908B99}" destId="{1CB6E135-EDD9-4DF4-89EC-6AE180BDD6AD}" srcOrd="0" destOrd="0" parTransId="{4753640C-929E-4F6F-9346-C0EBFBDD04CA}" sibTransId="{E5B212BD-7C4E-4420-88F7-10528E0AD7AC}"/>
    <dgm:cxn modelId="{A820EDFC-8EBD-4B15-A174-1A2320ACF0BC}" type="presOf" srcId="{FADEB3E0-424D-4474-A8FB-91456BFE9651}" destId="{01FA3B71-CCCB-4BF0-9F32-3AF79E35DA96}" srcOrd="0" destOrd="0" presId="urn:microsoft.com/office/officeart/2005/8/layout/hProcess9"/>
    <dgm:cxn modelId="{417CEBFE-CF38-4926-A8D4-0362DE9C4332}" srcId="{E1FE34D9-181B-413B-A5D4-DEFA2B99171D}" destId="{25714A9C-888D-43C1-9434-5F5E52207485}" srcOrd="0" destOrd="0" parTransId="{AECCA853-2EC3-4663-B2AC-EA724A51C7A0}" sibTransId="{DB14579B-C0C4-4517-9648-8AC2090C9333}"/>
    <dgm:cxn modelId="{F40037AD-FB9C-4440-8B4F-B86EE8629B97}" type="presParOf" srcId="{01FA3B71-CCCB-4BF0-9F32-3AF79E35DA96}" destId="{2D45B802-5578-4B02-8133-F65F548E525A}" srcOrd="0" destOrd="0" presId="urn:microsoft.com/office/officeart/2005/8/layout/hProcess9"/>
    <dgm:cxn modelId="{39CA8FF5-A30A-4797-8C79-BA29AB686F37}" type="presParOf" srcId="{01FA3B71-CCCB-4BF0-9F32-3AF79E35DA96}" destId="{E9469753-D76C-452A-A0BE-62A9F2B45652}" srcOrd="1" destOrd="0" presId="urn:microsoft.com/office/officeart/2005/8/layout/hProcess9"/>
    <dgm:cxn modelId="{7494DE57-795B-4247-A147-320EED6FC717}" type="presParOf" srcId="{E9469753-D76C-452A-A0BE-62A9F2B45652}" destId="{21C0E4CA-1605-4FB2-8FAE-010FA1064991}" srcOrd="0" destOrd="0" presId="urn:microsoft.com/office/officeart/2005/8/layout/hProcess9"/>
    <dgm:cxn modelId="{3229539A-A0ED-445C-81B7-FF6084AED8B6}" type="presParOf" srcId="{E9469753-D76C-452A-A0BE-62A9F2B45652}" destId="{FCFB7856-5D2B-4CB0-A0F8-5B038B196CBB}" srcOrd="1" destOrd="0" presId="urn:microsoft.com/office/officeart/2005/8/layout/hProcess9"/>
    <dgm:cxn modelId="{3B58A659-B45D-4E93-B98A-31DF5A1AE581}" type="presParOf" srcId="{E9469753-D76C-452A-A0BE-62A9F2B45652}" destId="{6A28E4CC-3211-4337-AEF3-542A535C4FCE}" srcOrd="2" destOrd="0" presId="urn:microsoft.com/office/officeart/2005/8/layout/hProcess9"/>
    <dgm:cxn modelId="{86B29EA2-9B90-4924-BD1A-5E959A46D87A}" type="presParOf" srcId="{E9469753-D76C-452A-A0BE-62A9F2B45652}" destId="{2F9F7827-5395-4107-AADF-21155457772D}" srcOrd="3" destOrd="0" presId="urn:microsoft.com/office/officeart/2005/8/layout/hProcess9"/>
    <dgm:cxn modelId="{17CA3C16-EEA1-4AA0-B7B8-3F7793EE5EB5}" type="presParOf" srcId="{E9469753-D76C-452A-A0BE-62A9F2B45652}" destId="{34D42856-3DD4-4B68-BB6B-B689314FEEDD}" srcOrd="4" destOrd="0" presId="urn:microsoft.com/office/officeart/2005/8/layout/hProcess9"/>
    <dgm:cxn modelId="{2D00E788-5288-446C-96D4-1D3BF531B76B}" type="presParOf" srcId="{E9469753-D76C-452A-A0BE-62A9F2B45652}" destId="{E9BB2932-8305-4A05-8235-C4C6623C6308}" srcOrd="5" destOrd="0" presId="urn:microsoft.com/office/officeart/2005/8/layout/hProcess9"/>
    <dgm:cxn modelId="{9D059BC4-3344-48CF-AB8C-833B95432160}" type="presParOf" srcId="{E9469753-D76C-452A-A0BE-62A9F2B45652}" destId="{DCDAFE65-3BAC-4280-AED3-2707C64612D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C75A2-19B9-4B96-B22B-C5CCE883C108}">
      <dsp:nvSpPr>
        <dsp:cNvPr id="0" name=""/>
        <dsp:cNvSpPr/>
      </dsp:nvSpPr>
      <dsp:spPr>
        <a:xfrm>
          <a:off x="0" y="3373"/>
          <a:ext cx="11110914" cy="718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E2533-A597-4922-96D3-2C0BE18CE691}">
      <dsp:nvSpPr>
        <dsp:cNvPr id="0" name=""/>
        <dsp:cNvSpPr/>
      </dsp:nvSpPr>
      <dsp:spPr>
        <a:xfrm>
          <a:off x="217340" y="165031"/>
          <a:ext cx="395163" cy="3951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DBA77E-781B-46CA-BF65-3D37CDD6A0B1}">
      <dsp:nvSpPr>
        <dsp:cNvPr id="0" name=""/>
        <dsp:cNvSpPr/>
      </dsp:nvSpPr>
      <dsp:spPr>
        <a:xfrm>
          <a:off x="829843" y="3373"/>
          <a:ext cx="10281070" cy="7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039" tIns="76039" rIns="76039" bIns="7603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DEER load shape sources and resources</a:t>
          </a:r>
          <a:endParaRPr lang="en-US" sz="1900" kern="1200"/>
        </a:p>
      </dsp:txBody>
      <dsp:txXfrm>
        <a:off x="829843" y="3373"/>
        <a:ext cx="10281070" cy="718479"/>
      </dsp:txXfrm>
    </dsp:sp>
    <dsp:sp modelId="{62B6C7EF-2F22-43A0-9AE6-7537324060E8}">
      <dsp:nvSpPr>
        <dsp:cNvPr id="0" name=""/>
        <dsp:cNvSpPr/>
      </dsp:nvSpPr>
      <dsp:spPr>
        <a:xfrm>
          <a:off x="0" y="901472"/>
          <a:ext cx="11110914" cy="718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804DB-BCE7-4787-AE43-8374A0975100}">
      <dsp:nvSpPr>
        <dsp:cNvPr id="0" name=""/>
        <dsp:cNvSpPr/>
      </dsp:nvSpPr>
      <dsp:spPr>
        <a:xfrm>
          <a:off x="217340" y="1063130"/>
          <a:ext cx="395163" cy="3951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F18057-4E44-4A83-A4FD-08717E2F7EA9}">
      <dsp:nvSpPr>
        <dsp:cNvPr id="0" name=""/>
        <dsp:cNvSpPr/>
      </dsp:nvSpPr>
      <dsp:spPr>
        <a:xfrm>
          <a:off x="829843" y="901472"/>
          <a:ext cx="10281070" cy="7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039" tIns="76039" rIns="76039" bIns="7603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Measure package updates</a:t>
          </a:r>
          <a:endParaRPr lang="en-US" sz="1900" kern="1200"/>
        </a:p>
      </dsp:txBody>
      <dsp:txXfrm>
        <a:off x="829843" y="901472"/>
        <a:ext cx="10281070" cy="718479"/>
      </dsp:txXfrm>
    </dsp:sp>
    <dsp:sp modelId="{758CAA90-F7C4-4C1D-B92D-E8E6DBA8694F}">
      <dsp:nvSpPr>
        <dsp:cNvPr id="0" name=""/>
        <dsp:cNvSpPr/>
      </dsp:nvSpPr>
      <dsp:spPr>
        <a:xfrm>
          <a:off x="0" y="1799572"/>
          <a:ext cx="11110914" cy="718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8D7-28EC-4F27-BF36-F489E9BA2C0B}">
      <dsp:nvSpPr>
        <dsp:cNvPr id="0" name=""/>
        <dsp:cNvSpPr/>
      </dsp:nvSpPr>
      <dsp:spPr>
        <a:xfrm>
          <a:off x="217340" y="1961230"/>
          <a:ext cx="395163" cy="3951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0BDE3-9F98-4419-A223-6C1692667177}">
      <dsp:nvSpPr>
        <dsp:cNvPr id="0" name=""/>
        <dsp:cNvSpPr/>
      </dsp:nvSpPr>
      <dsp:spPr>
        <a:xfrm>
          <a:off x="829843" y="1799572"/>
          <a:ext cx="10281070" cy="7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039" tIns="76039" rIns="76039" bIns="7603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8760s </a:t>
          </a:r>
          <a:r>
            <a:rPr lang="en-GB" sz="1900" kern="1200">
              <a:latin typeface="Arial" panose="020B0604020202020204" pitchFamily="34" charset="0"/>
              <a:cs typeface="Arial" panose="020B0604020202020204" pitchFamily="34" charset="0"/>
            </a:rPr>
            <a:t>↔</a:t>
          </a:r>
          <a:r>
            <a:rPr lang="en-GB" sz="1900" kern="1200">
              <a:sym typeface="Wingdings" panose="05000000000000000000" pitchFamily="2" charset="2"/>
            </a:rPr>
            <a:t> Generalized Load Shape Parameters (GLSPs) converters</a:t>
          </a:r>
          <a:endParaRPr lang="en-US" sz="1900" kern="1200"/>
        </a:p>
      </dsp:txBody>
      <dsp:txXfrm>
        <a:off x="829843" y="1799572"/>
        <a:ext cx="10281070" cy="718479"/>
      </dsp:txXfrm>
    </dsp:sp>
    <dsp:sp modelId="{34DC3C5A-1D55-4B10-A4D8-556E7B5334F4}">
      <dsp:nvSpPr>
        <dsp:cNvPr id="0" name=""/>
        <dsp:cNvSpPr/>
      </dsp:nvSpPr>
      <dsp:spPr>
        <a:xfrm>
          <a:off x="0" y="2697671"/>
          <a:ext cx="11110914" cy="718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B35AA-28D6-412D-B3C7-A77AD124FA5F}">
      <dsp:nvSpPr>
        <dsp:cNvPr id="0" name=""/>
        <dsp:cNvSpPr/>
      </dsp:nvSpPr>
      <dsp:spPr>
        <a:xfrm>
          <a:off x="217340" y="2859329"/>
          <a:ext cx="395163" cy="3951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6CA8D-3C3A-4325-8036-8C154260F8D5}">
      <dsp:nvSpPr>
        <dsp:cNvPr id="0" name=""/>
        <dsp:cNvSpPr/>
      </dsp:nvSpPr>
      <dsp:spPr>
        <a:xfrm>
          <a:off x="829843" y="2697671"/>
          <a:ext cx="10281070" cy="7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039" tIns="76039" rIns="76039" bIns="7603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Load shape viewer</a:t>
          </a:r>
          <a:endParaRPr lang="en-US" sz="1900" kern="1200"/>
        </a:p>
      </dsp:txBody>
      <dsp:txXfrm>
        <a:off x="829843" y="2697671"/>
        <a:ext cx="10281070" cy="718479"/>
      </dsp:txXfrm>
    </dsp:sp>
    <dsp:sp modelId="{AE602F9D-7F40-4532-93CD-246A8B75E52B}">
      <dsp:nvSpPr>
        <dsp:cNvPr id="0" name=""/>
        <dsp:cNvSpPr/>
      </dsp:nvSpPr>
      <dsp:spPr>
        <a:xfrm>
          <a:off x="0" y="3595771"/>
          <a:ext cx="11110914" cy="718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8E6CD0-0BB3-4A71-8C7E-288B3239E036}">
      <dsp:nvSpPr>
        <dsp:cNvPr id="0" name=""/>
        <dsp:cNvSpPr/>
      </dsp:nvSpPr>
      <dsp:spPr>
        <a:xfrm>
          <a:off x="217340" y="3757429"/>
          <a:ext cx="395163" cy="39516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7B680-72DF-4DF4-A7CE-9465674308E5}">
      <dsp:nvSpPr>
        <dsp:cNvPr id="0" name=""/>
        <dsp:cNvSpPr/>
      </dsp:nvSpPr>
      <dsp:spPr>
        <a:xfrm>
          <a:off x="829843" y="3595771"/>
          <a:ext cx="10281070" cy="7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039" tIns="76039" rIns="76039" bIns="7603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9843" y="3595771"/>
        <a:ext cx="10281070" cy="718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05BB5-1AF1-4E24-AD22-694DF2E85D02}">
      <dsp:nvSpPr>
        <dsp:cNvPr id="0" name=""/>
        <dsp:cNvSpPr/>
      </dsp:nvSpPr>
      <dsp:spPr>
        <a:xfrm>
          <a:off x="833318" y="0"/>
          <a:ext cx="9444276" cy="4318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37CF1-8C06-4EEF-8A23-62687947FA5D}">
      <dsp:nvSpPr>
        <dsp:cNvPr id="0" name=""/>
        <dsp:cNvSpPr/>
      </dsp:nvSpPr>
      <dsp:spPr>
        <a:xfrm>
          <a:off x="0" y="1295400"/>
          <a:ext cx="3333273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TechIDs defined in DEER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/>
            <a:t>MsrTech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/>
            <a:t>StdTech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/>
            <a:t>PreTech</a:t>
          </a:r>
        </a:p>
      </dsp:txBody>
      <dsp:txXfrm>
        <a:off x="84315" y="1379715"/>
        <a:ext cx="3164643" cy="1558570"/>
      </dsp:txXfrm>
    </dsp:sp>
    <dsp:sp modelId="{58C96EE2-966B-4FF2-8850-7F8FC429A5B5}">
      <dsp:nvSpPr>
        <dsp:cNvPr id="0" name=""/>
        <dsp:cNvSpPr/>
      </dsp:nvSpPr>
      <dsp:spPr>
        <a:xfrm>
          <a:off x="3888819" y="1295400"/>
          <a:ext cx="3333273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TechTypes defined in DEER</a:t>
          </a:r>
          <a:endParaRPr lang="en-GB" sz="18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Indicate TechType to which each new TechID belongs</a:t>
          </a:r>
        </a:p>
      </dsp:txBody>
      <dsp:txXfrm>
        <a:off x="3973134" y="1379715"/>
        <a:ext cx="3164643" cy="1558570"/>
      </dsp:txXfrm>
    </dsp:sp>
    <dsp:sp modelId="{C1E8BCAA-3596-4743-AFBD-A59ABB2550C2}">
      <dsp:nvSpPr>
        <dsp:cNvPr id="0" name=""/>
        <dsp:cNvSpPr/>
      </dsp:nvSpPr>
      <dsp:spPr>
        <a:xfrm>
          <a:off x="7777639" y="1295400"/>
          <a:ext cx="3333273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GLSPs in DEER</a:t>
          </a:r>
          <a:endParaRPr lang="en-GB" sz="18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Corresponding GLSPs by TechID</a:t>
          </a:r>
        </a:p>
      </dsp:txBody>
      <dsp:txXfrm>
        <a:off x="7861954" y="1379715"/>
        <a:ext cx="3164643" cy="15585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5B802-5578-4B02-8133-F65F548E525A}">
      <dsp:nvSpPr>
        <dsp:cNvPr id="0" name=""/>
        <dsp:cNvSpPr/>
      </dsp:nvSpPr>
      <dsp:spPr>
        <a:xfrm>
          <a:off x="833318" y="0"/>
          <a:ext cx="9444276" cy="4318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0E4CA-1605-4FB2-8FAE-010FA1064991}">
      <dsp:nvSpPr>
        <dsp:cNvPr id="0" name=""/>
        <dsp:cNvSpPr/>
      </dsp:nvSpPr>
      <dsp:spPr>
        <a:xfrm>
          <a:off x="5094" y="1295400"/>
          <a:ext cx="2612830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Define TechIDs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MsrTech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StdTech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PreTech</a:t>
          </a:r>
        </a:p>
      </dsp:txBody>
      <dsp:txXfrm>
        <a:off x="89409" y="1379715"/>
        <a:ext cx="2444200" cy="1558570"/>
      </dsp:txXfrm>
    </dsp:sp>
    <dsp:sp modelId="{6A28E4CC-3211-4337-AEF3-542A535C4FCE}">
      <dsp:nvSpPr>
        <dsp:cNvPr id="0" name=""/>
        <dsp:cNvSpPr/>
      </dsp:nvSpPr>
      <dsp:spPr>
        <a:xfrm>
          <a:off x="2834392" y="1295400"/>
          <a:ext cx="2612830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Select TechType</a:t>
          </a:r>
          <a:endParaRPr lang="en-GB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Indicate TechType to which each new TechID belongs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If no existing TechType is befitting, propose a new TechType(s)</a:t>
          </a:r>
        </a:p>
      </dsp:txBody>
      <dsp:txXfrm>
        <a:off x="2918707" y="1379715"/>
        <a:ext cx="2444200" cy="1558570"/>
      </dsp:txXfrm>
    </dsp:sp>
    <dsp:sp modelId="{34D42856-3DD4-4B68-BB6B-B689314FEEDD}">
      <dsp:nvSpPr>
        <dsp:cNvPr id="0" name=""/>
        <dsp:cNvSpPr/>
      </dsp:nvSpPr>
      <dsp:spPr>
        <a:xfrm>
          <a:off x="5663690" y="1295400"/>
          <a:ext cx="2612830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Define load shape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If 8760 load shape(s) are available, generate corresponding GLSPs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u="sng" kern="1200"/>
            <a:t>Otherwise</a:t>
          </a:r>
          <a:r>
            <a:rPr lang="en-GB" sz="1400" kern="1200"/>
            <a:t>, use legacy impact profile(s)</a:t>
          </a:r>
        </a:p>
      </dsp:txBody>
      <dsp:txXfrm>
        <a:off x="5748005" y="1379715"/>
        <a:ext cx="2444200" cy="1558570"/>
      </dsp:txXfrm>
    </dsp:sp>
    <dsp:sp modelId="{DCDAFE65-3BAC-4280-AED3-2707C64612D3}">
      <dsp:nvSpPr>
        <dsp:cNvPr id="0" name=""/>
        <dsp:cNvSpPr/>
      </dsp:nvSpPr>
      <dsp:spPr>
        <a:xfrm>
          <a:off x="8492988" y="1295400"/>
          <a:ext cx="2612830" cy="1727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solidFill>
                <a:schemeClr val="accent5">
                  <a:lumMod val="75000"/>
                </a:schemeClr>
              </a:solidFill>
            </a:rPr>
            <a:t>Documentation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/>
            <a:t>If submitting GLSPs, provide supporting models and analysis workbooks</a:t>
          </a:r>
        </a:p>
      </dsp:txBody>
      <dsp:txXfrm>
        <a:off x="8577303" y="1379715"/>
        <a:ext cx="2444200" cy="1558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8">
            <a:extLst>
              <a:ext uri="{FF2B5EF4-FFF2-40B4-BE49-F238E27FC236}">
                <a16:creationId xmlns:a16="http://schemas.microsoft.com/office/drawing/2014/main" id="{7CB7862F-FDFE-4CE4-A641-F1E8428402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18 February 2022</a:t>
            </a:fld>
            <a:endParaRPr lang="en-GB" sz="800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D9624864-B27E-4B59-BD9F-CF6E4178C5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60535" y="8570490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935AD34-C408-4EB3-AA44-EDC087E191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6366" y="8752305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9" name="Header Placeholder 12">
            <a:extLst>
              <a:ext uri="{FF2B5EF4-FFF2-40B4-BE49-F238E27FC236}">
                <a16:creationId xmlns:a16="http://schemas.microsoft.com/office/drawing/2014/main" id="{1BF2EE41-CFE8-437F-A002-558200137E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6366" y="8570490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F131BA30-CA4C-4B3C-BAD8-233EFAD8F292}"/>
              </a:ext>
            </a:extLst>
          </p:cNvPr>
          <p:cNvGrpSpPr/>
          <p:nvPr/>
        </p:nvGrpSpPr>
        <p:grpSpPr>
          <a:xfrm>
            <a:off x="5615732" y="238993"/>
            <a:ext cx="755843" cy="322808"/>
            <a:chOff x="6380216" y="4059273"/>
            <a:chExt cx="2905863" cy="1241045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25C6FB2-F83B-4BF1-9578-6489988FA8EC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D3B574-3971-4C87-B602-DA0CF5429938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464B63-A19A-438D-8507-5B2CEEB29B6F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514272-585B-4DD7-9889-D2AC8F80B3CA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1817243-274B-4667-95B7-949DA44CEC38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0A481D-11CB-4EA0-9689-E6D9992AC1CF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71436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685800"/>
            <a:ext cx="6138000" cy="3452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0000" y="4343400"/>
            <a:ext cx="6138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Date Placeholder 8">
            <a:extLst>
              <a:ext uri="{FF2B5EF4-FFF2-40B4-BE49-F238E27FC236}">
                <a16:creationId xmlns:a16="http://schemas.microsoft.com/office/drawing/2014/main" id="{2BFA88E3-6CCC-4641-A98D-7398F6E1AE6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18 February 2022</a:t>
            </a:fld>
            <a:endParaRPr lang="en-GB" sz="800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3087DC9-C8CF-4A7D-A808-05173EBAB9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0535" y="8570490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D3E5D5B4-5B5B-4A78-9FBF-121492410DA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53656" y="8752305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11" name="Header Placeholder 12">
            <a:extLst>
              <a:ext uri="{FF2B5EF4-FFF2-40B4-BE49-F238E27FC236}">
                <a16:creationId xmlns:a16="http://schemas.microsoft.com/office/drawing/2014/main" id="{AB4E7CF5-96AC-4C46-8B0F-AA454984BA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53656" y="8570490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3048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2697723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10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115432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11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31614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2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2895068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3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16515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4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1030710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5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479491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6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222870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7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4214579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8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932077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9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62289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phic 27">
            <a:extLst>
              <a:ext uri="{FF2B5EF4-FFF2-40B4-BE49-F238E27FC236}">
                <a16:creationId xmlns:a16="http://schemas.microsoft.com/office/drawing/2014/main" id="{5AD30D56-7424-4830-ABBC-E1CCEDA7A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21" name="Logo">
            <a:extLst>
              <a:ext uri="{FF2B5EF4-FFF2-40B4-BE49-F238E27FC236}">
                <a16:creationId xmlns:a16="http://schemas.microsoft.com/office/drawing/2014/main" id="{1E1CB065-BC3E-419D-8CD5-6001359B1AF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39751" y="540001"/>
            <a:ext cx="1702800" cy="727237"/>
            <a:chOff x="6380216" y="4059273"/>
            <a:chExt cx="2905863" cy="1241045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0EF3EE0-04F6-4F0F-9C30-138E10130D0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9F265DC-74E8-4BFF-92A1-092ADEFABD8A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9C07ABC-F814-4A0D-B933-8FF8308531B7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C74A0EA-43E9-4563-A55A-F825A81DC14D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8704FAE-A924-4ACA-BF5E-2A8B00053817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A7CF80-4160-43E8-868F-65E74933C8A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27" name="TAGLINE 60Black">
            <a:extLst>
              <a:ext uri="{FF2B5EF4-FFF2-40B4-BE49-F238E27FC236}">
                <a16:creationId xmlns:a16="http://schemas.microsoft.com/office/drawing/2014/main" id="{3A5FFB45-3585-4395-809E-0CF65EFB70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48863" y="539750"/>
            <a:ext cx="1703386" cy="110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19" name="SD_FLD_DocumentDate">
            <a:extLst>
              <a:ext uri="{FF2B5EF4-FFF2-40B4-BE49-F238E27FC236}">
                <a16:creationId xmlns:a16="http://schemas.microsoft.com/office/drawing/2014/main" id="{33759508-D1FD-40CE-9331-F01D5EE3CC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32" name="SD_FLD_Draft" hidden="1">
            <a:extLst>
              <a:ext uri="{FF2B5EF4-FFF2-40B4-BE49-F238E27FC236}">
                <a16:creationId xmlns:a16="http://schemas.microsoft.com/office/drawing/2014/main" id="{F9687746-12E1-43B0-8EEE-BCA876E5FD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6" name="SD_FLD_Confidentiality">
            <a:extLst>
              <a:ext uri="{FF2B5EF4-FFF2-40B4-BE49-F238E27FC236}">
                <a16:creationId xmlns:a16="http://schemas.microsoft.com/office/drawing/2014/main" id="{2E43B5A0-A24B-4D49-B18D-5419D4E44B91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39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Ins="0"/>
          <a:lstStyle>
            <a:lvl5pPr>
              <a:defRPr/>
            </a:lvl5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79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87621BA-8EDC-4C18-975C-5EE1161FA8FD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F04E253C-783D-4CA5-8CCB-57C4CC102165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124B4D-CBE2-46DB-B0AE-2AC98C56E78E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D916864-12FB-478F-99EE-83C970865F05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0FF8E64-431E-4917-BD40-4BD55CF6B8DF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450DA2-D1AF-4EFD-A7B9-9D1161ADD54F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56553B8-1481-4E85-83A7-689A7C6CC67F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2AB55C8-079A-4ACE-9DFB-9EBA23B48B0B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Ins="0"/>
          <a:lstStyle>
            <a:lvl5pPr>
              <a:defRPr/>
            </a:lvl5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_SD_FLD_Copyright">
            <a:extLst>
              <a:ext uri="{FF2B5EF4-FFF2-40B4-BE49-F238E27FC236}">
                <a16:creationId xmlns:a16="http://schemas.microsoft.com/office/drawing/2014/main" id="{3F542136-6583-4929-BA8F-876E7200FCF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8" name="SD_FLD_DocumentDate">
            <a:extLst>
              <a:ext uri="{FF2B5EF4-FFF2-40B4-BE49-F238E27FC236}">
                <a16:creationId xmlns:a16="http://schemas.microsoft.com/office/drawing/2014/main" id="{D4FFA251-3F5C-4E9A-9A80-F62650B4730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0" name="SD_FLD_Draft" hidden="1">
            <a:extLst>
              <a:ext uri="{FF2B5EF4-FFF2-40B4-BE49-F238E27FC236}">
                <a16:creationId xmlns:a16="http://schemas.microsoft.com/office/drawing/2014/main" id="{21F368A2-F525-4249-A72B-F904922C972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859FDC4D-A513-43EC-AC0B-76C98697BB4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14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490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162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FBCEB69-4B90-48AC-8E50-F4C1FAD42957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8" name="Logo">
            <a:extLst>
              <a:ext uri="{FF2B5EF4-FFF2-40B4-BE49-F238E27FC236}">
                <a16:creationId xmlns:a16="http://schemas.microsoft.com/office/drawing/2014/main" id="{8145D2D3-7F22-4934-B251-1F99086694BC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BB8EE7-0DAE-475A-99CB-4C95B9C4174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34A211-0C55-472F-A8C7-DF7C115B4E3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B3FBA2-AFC9-409D-945D-4CFDE6BBEE6A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F6B560-906C-4643-86C4-C545FCBD8975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C24D933-C961-4320-84B8-2B098CBD0E95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93D8CD1-B7C6-4727-A773-7D9B1A7CD8D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5465764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490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_SD_FLD_Copyright">
            <a:extLst>
              <a:ext uri="{FF2B5EF4-FFF2-40B4-BE49-F238E27FC236}">
                <a16:creationId xmlns:a16="http://schemas.microsoft.com/office/drawing/2014/main" id="{C594FBB9-85AB-481A-A9C3-B5A84B1C17B8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3968F7D9-78C3-48F9-927A-B570891933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5" name="SD_FLD_Draft" hidden="1">
            <a:extLst>
              <a:ext uri="{FF2B5EF4-FFF2-40B4-BE49-F238E27FC236}">
                <a16:creationId xmlns:a16="http://schemas.microsoft.com/office/drawing/2014/main" id="{BFB769A5-7146-4BE1-99CA-135A2E15C9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SD_FLD_Confidentiality">
            <a:extLst>
              <a:ext uri="{FF2B5EF4-FFF2-40B4-BE49-F238E27FC236}">
                <a16:creationId xmlns:a16="http://schemas.microsoft.com/office/drawing/2014/main" id="{8E5EBD54-68A6-426B-B8F6-B31B70F04964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311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6407150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67675" y="1730374"/>
            <a:ext cx="3582988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75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FBCEB69-4B90-48AC-8E50-F4C1FAD42957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8" name="Logo">
            <a:extLst>
              <a:ext uri="{FF2B5EF4-FFF2-40B4-BE49-F238E27FC236}">
                <a16:creationId xmlns:a16="http://schemas.microsoft.com/office/drawing/2014/main" id="{8145D2D3-7F22-4934-B251-1F99086694BC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BB8EE7-0DAE-475A-99CB-4C95B9C4174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34A211-0C55-472F-A8C7-DF7C115B4E3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B3FBA2-AFC9-409D-945D-4CFDE6BBEE6A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F6B560-906C-4643-86C4-C545FCBD8975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C24D933-C961-4320-84B8-2B098CBD0E95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93D8CD1-B7C6-4727-A773-7D9B1A7CD8D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49" y="1730374"/>
            <a:ext cx="6407151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67675" y="1730374"/>
            <a:ext cx="3582988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_SD_FLD_Copyright">
            <a:extLst>
              <a:ext uri="{FF2B5EF4-FFF2-40B4-BE49-F238E27FC236}">
                <a16:creationId xmlns:a16="http://schemas.microsoft.com/office/drawing/2014/main" id="{C594FBB9-85AB-481A-A9C3-B5A84B1C17B8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3968F7D9-78C3-48F9-927A-B570891933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5" name="SD_FLD_Draft" hidden="1">
            <a:extLst>
              <a:ext uri="{FF2B5EF4-FFF2-40B4-BE49-F238E27FC236}">
                <a16:creationId xmlns:a16="http://schemas.microsoft.com/office/drawing/2014/main" id="{BFB769A5-7146-4BE1-99CA-135A2E15C9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SD_FLD_Confidentiality">
            <a:extLst>
              <a:ext uri="{FF2B5EF4-FFF2-40B4-BE49-F238E27FC236}">
                <a16:creationId xmlns:a16="http://schemas.microsoft.com/office/drawing/2014/main" id="{8E5EBD54-68A6-426B-B8F6-B31B70F04964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857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B103E29-9BF2-491F-A31B-CD5C22230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749" y="1730375"/>
            <a:ext cx="3584576" cy="431641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245099" y="1730374"/>
            <a:ext cx="2641601" cy="43164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07475" y="1730374"/>
            <a:ext cx="2641601" cy="431641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fld id="{727BBD34-DD59-49E1-9776-D67684F06344}" type="datetime4">
              <a:rPr lang="en-GB" smtClean="0"/>
              <a:pPr/>
              <a:t>18 February 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48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A33FA6-1C4E-42C4-8006-62087DF1C543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786373BD-6312-4785-AB25-0C8D34698A7B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59A879B-ABBD-4A04-9477-6154675E4CEB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0D20163-892E-44FF-9991-ABC1BF13FFCD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CDE72FB-849D-47F9-B4E9-277EA2622D69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D47151-F3A9-4197-B445-BAF922408872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886374B-F400-46EE-AA11-2A1EC51357CB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9F7A1C-77DA-4373-B4B2-DAA6FC4DE31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0B103E29-9BF2-491F-A31B-CD5C22230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749" y="1730375"/>
            <a:ext cx="3584576" cy="431641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245099" y="1730374"/>
            <a:ext cx="2641601" cy="43164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07474" y="1730374"/>
            <a:ext cx="2643189" cy="431641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fld id="{727BBD34-DD59-49E1-9776-D67684F06344}" type="datetime4">
              <a:rPr lang="en-GB" smtClean="0"/>
              <a:pPr/>
              <a:t>18 February 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_SD_FLD_Copyright">
            <a:extLst>
              <a:ext uri="{FF2B5EF4-FFF2-40B4-BE49-F238E27FC236}">
                <a16:creationId xmlns:a16="http://schemas.microsoft.com/office/drawing/2014/main" id="{082F9C54-512B-45F5-982C-08FA99BDF95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22" name="SD_FLD_DocumentDate">
            <a:extLst>
              <a:ext uri="{FF2B5EF4-FFF2-40B4-BE49-F238E27FC236}">
                <a16:creationId xmlns:a16="http://schemas.microsoft.com/office/drawing/2014/main" id="{CA5DA168-821C-4063-906D-4954EC9A25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4" name="SD_FLD_Draft" hidden="1">
            <a:extLst>
              <a:ext uri="{FF2B5EF4-FFF2-40B4-BE49-F238E27FC236}">
                <a16:creationId xmlns:a16="http://schemas.microsoft.com/office/drawing/2014/main" id="{CB94A54D-DD3C-4298-BDF3-BD0A4E0485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6" name="SD_FLD_Confidentiality">
            <a:extLst>
              <a:ext uri="{FF2B5EF4-FFF2-40B4-BE49-F238E27FC236}">
                <a16:creationId xmlns:a16="http://schemas.microsoft.com/office/drawing/2014/main" id="{13226BD7-8851-4901-A408-8E1422BBD689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897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1" cy="6861600"/>
          </a:xfrm>
          <a:blipFill>
            <a:blip r:embed="rId2"/>
            <a:stretch>
              <a:fillRect/>
            </a:stretch>
          </a:blipFill>
        </p:spPr>
        <p:txBody>
          <a:bodyPr lIns="2916000" tIns="360000" rIns="144000"/>
          <a:lstStyle>
            <a:lvl1pPr marL="0" indent="0" algn="l"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539750"/>
            <a:ext cx="5018400" cy="936000"/>
          </a:xfrm>
        </p:spPr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A0EF5A-2CB8-465D-882A-DE0FE7C6D3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735085"/>
            <a:ext cx="5018400" cy="431651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76FE3FB9-ADAA-4278-97B4-7AE30B2DA01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3" name="Text Placeholder 51">
            <a:extLst>
              <a:ext uri="{FF2B5EF4-FFF2-40B4-BE49-F238E27FC236}">
                <a16:creationId xmlns:a16="http://schemas.microsoft.com/office/drawing/2014/main" id="{D5351953-1134-42DD-AF00-B4B22DEFC1E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10893600" y="6350400"/>
            <a:ext cx="756000" cy="322875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17" name="SD_FLD_Draft" hidden="1">
            <a:extLst>
              <a:ext uri="{FF2B5EF4-FFF2-40B4-BE49-F238E27FC236}">
                <a16:creationId xmlns:a16="http://schemas.microsoft.com/office/drawing/2014/main" id="{2B6066DB-A88B-4086-9C45-3E39F5CE6D9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055B6780-3A6A-4D5A-9826-05ABD83C2EB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495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  <p15:guide id="3" pos="3839" userDrawn="1">
          <p15:clr>
            <a:srgbClr val="F26B43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w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61600"/>
          </a:xfrm>
          <a:blipFill>
            <a:blip r:embed="rId2"/>
            <a:stretch>
              <a:fillRect/>
            </a:stretch>
          </a:blipFill>
        </p:spPr>
        <p:txBody>
          <a:bodyPr lIns="2916000" tIns="360000" rIns="144000"/>
          <a:lstStyle>
            <a:lvl1pPr marL="0" indent="0" algn="l"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31200" y="539750"/>
            <a:ext cx="5018400" cy="936000"/>
          </a:xfrm>
        </p:spPr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A0EF5A-2CB8-465D-882A-DE0FE7C6D3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735085"/>
            <a:ext cx="5018400" cy="43165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76FE3FB9-ADAA-4278-97B4-7AE30B2DA01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17" name="SD_FLD_Draft" hidden="1">
            <a:extLst>
              <a:ext uri="{FF2B5EF4-FFF2-40B4-BE49-F238E27FC236}">
                <a16:creationId xmlns:a16="http://schemas.microsoft.com/office/drawing/2014/main" id="{2B6066DB-A88B-4086-9C45-3E39F5CE6D9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055B6780-3A6A-4D5A-9826-05ABD83C2EB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116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632BCD-D585-42E8-A6D3-3C06DC3313BD}"/>
              </a:ext>
            </a:extLst>
          </p:cNvPr>
          <p:cNvSpPr/>
          <p:nvPr userDrawn="1"/>
        </p:nvSpPr>
        <p:spPr bwMode="white">
          <a:xfrm>
            <a:off x="0" y="0"/>
            <a:ext cx="12192000" cy="68550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7FEC56FF-AE50-4EFB-941E-E0B008ED65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27" name="Logo">
            <a:extLst>
              <a:ext uri="{FF2B5EF4-FFF2-40B4-BE49-F238E27FC236}">
                <a16:creationId xmlns:a16="http://schemas.microsoft.com/office/drawing/2014/main" id="{FEB7131A-3640-498A-8512-14CA3C3D2916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539750" y="540000"/>
            <a:ext cx="1702800" cy="727238"/>
            <a:chOff x="6380216" y="4059273"/>
            <a:chExt cx="2905863" cy="124104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63D26F1-547B-4B41-9723-EF0612B78E90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E6BEF58-2858-4FD7-B365-BD33C9B4ABBF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ACB4FEF-3E65-4473-98FD-06637DF17B5A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54DF14B-8314-43CC-9550-32B284295E07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AAD1000-04BD-4E8C-88FE-2D68653EDFD9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E3E06DF-69BA-40E0-83B4-306829A187BB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1" name="TAGLINE WHITE">
            <a:extLst>
              <a:ext uri="{FF2B5EF4-FFF2-40B4-BE49-F238E27FC236}">
                <a16:creationId xmlns:a16="http://schemas.microsoft.com/office/drawing/2014/main" id="{377104A8-79D3-4EC7-8FA7-FC40F80871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40" name="SD_FLD_DocumentDate">
            <a:extLst>
              <a:ext uri="{FF2B5EF4-FFF2-40B4-BE49-F238E27FC236}">
                <a16:creationId xmlns:a16="http://schemas.microsoft.com/office/drawing/2014/main" id="{1DB9ED39-CFDE-4196-AB07-F0AC0AB1579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B540F12F-7F36-4021-A362-D466EDB923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3" name="SD_FLD_Confidentiality">
            <a:extLst>
              <a:ext uri="{FF2B5EF4-FFF2-40B4-BE49-F238E27FC236}">
                <a16:creationId xmlns:a16="http://schemas.microsoft.com/office/drawing/2014/main" id="{3A818D00-8E4C-41C4-8292-4942AE5E164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205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6096000" y="0"/>
            <a:ext cx="6100761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26E38492-38DC-4F62-A1DB-9A97676C26A0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EC2D85-7D36-4AED-AD50-B03C0C97ABBA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2EAFAB-3C70-48F7-9D3F-051715B6123C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10211-76A4-4411-88BA-72405A8FD557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CAD2A2-AFBE-49CC-AAB3-10D0B317330B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86E3357-ACD2-4FEB-A799-CCA900A77E5A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A32E6E2-28C5-4015-AD5C-7B36FECA67F8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1" y="539750"/>
            <a:ext cx="5018400" cy="936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998" y="1735085"/>
            <a:ext cx="5018400" cy="43117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1200" y="539751"/>
            <a:ext cx="5018400" cy="936000"/>
          </a:xfrm>
        </p:spPr>
        <p:txBody>
          <a:bodyPr/>
          <a:lstStyle>
            <a:lvl1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2pPr>
            <a:lvl3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3pPr>
            <a:lvl4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4pPr>
            <a:lvl5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5pPr>
            <a:lvl6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6pPr>
            <a:lvl7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7pPr>
            <a:lvl8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8pPr>
            <a:lvl9pPr marL="0" indent="0">
              <a:lnSpc>
                <a:spcPct val="83000"/>
              </a:lnSpc>
              <a:buFontTx/>
              <a:buNone/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title</a:t>
            </a:r>
          </a:p>
          <a:p>
            <a:pPr lvl="1"/>
            <a:endParaRPr lang="en-GB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12B098D5-A529-4245-95A8-157EA2D189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8" name="SD_FLD_Draft" hidden="1">
            <a:extLst>
              <a:ext uri="{FF2B5EF4-FFF2-40B4-BE49-F238E27FC236}">
                <a16:creationId xmlns:a16="http://schemas.microsoft.com/office/drawing/2014/main" id="{5DD1835E-D50E-44DD-A77D-BAA8419744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9" name="SD_FLD_Confidentiality">
            <a:extLst>
              <a:ext uri="{FF2B5EF4-FFF2-40B4-BE49-F238E27FC236}">
                <a16:creationId xmlns:a16="http://schemas.microsoft.com/office/drawing/2014/main" id="{D8504C57-0921-4562-9BB3-9AB2F26367D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615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0" y="0"/>
            <a:ext cx="6100761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1" y="539750"/>
            <a:ext cx="50184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6446" y="1735085"/>
            <a:ext cx="5018400" cy="43117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1200" y="539751"/>
            <a:ext cx="5018400" cy="936000"/>
          </a:xfrm>
        </p:spPr>
        <p:txBody>
          <a:bodyPr/>
          <a:lstStyle>
            <a:lvl1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accent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accent1"/>
                </a:solidFill>
              </a:defRPr>
            </a:lvl2pPr>
            <a:lvl3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3pPr>
            <a:lvl4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4pPr>
            <a:lvl5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5pPr>
            <a:lvl6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6pPr>
            <a:lvl7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7pPr>
            <a:lvl8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8pPr>
            <a:lvl9pPr marL="0" indent="0">
              <a:lnSpc>
                <a:spcPct val="83000"/>
              </a:lnSpc>
              <a:buFontTx/>
              <a:buNone/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title</a:t>
            </a:r>
          </a:p>
          <a:p>
            <a:pPr lvl="1"/>
            <a:endParaRPr lang="en-GB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12B098D5-A529-4245-95A8-157EA2D189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8" name="SD_FLD_Draft" hidden="1">
            <a:extLst>
              <a:ext uri="{FF2B5EF4-FFF2-40B4-BE49-F238E27FC236}">
                <a16:creationId xmlns:a16="http://schemas.microsoft.com/office/drawing/2014/main" id="{5DD1835E-D50E-44DD-A77D-BAA8419744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9" name="SD_FLD_Confidentiality">
            <a:extLst>
              <a:ext uri="{FF2B5EF4-FFF2-40B4-BE49-F238E27FC236}">
                <a16:creationId xmlns:a16="http://schemas.microsoft.com/office/drawing/2014/main" id="{D8504C57-0921-4562-9BB3-9AB2F26367D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Logo">
            <a:extLst>
              <a:ext uri="{FF2B5EF4-FFF2-40B4-BE49-F238E27FC236}">
                <a16:creationId xmlns:a16="http://schemas.microsoft.com/office/drawing/2014/main" id="{9797F799-9D4E-44C1-9C94-5D81A10E73BB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95478A4-BD9D-4AF3-830D-D8C4ECC8BD67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D1A283-D484-41F6-8D7E-9FA95DDC6EEE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60C41DB-E2AE-48EB-9E60-96525D5D2BA1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27B6332-097C-4B17-BAF1-B2B881F421E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AB1D607-7CB2-48A4-9112-F1F9E5B66AB3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111258-3B5D-4ADA-94B5-170A44D042C4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56175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1" y="0"/>
            <a:ext cx="6096000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28" name="Logo">
            <a:extLst>
              <a:ext uri="{FF2B5EF4-FFF2-40B4-BE49-F238E27FC236}">
                <a16:creationId xmlns:a16="http://schemas.microsoft.com/office/drawing/2014/main" id="{2A4DCA37-D5BC-45B5-969C-67CBA623350D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C60709-F769-498C-8576-9765B07F378C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FAFB28D-E363-4553-84FE-9D1E73CCA32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8CF8D9-4524-464E-96BB-446077DFCF9E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70695EC-0262-4050-8C36-B81EAE73A086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BE55B35-BCD3-452D-ACF7-4C9EE830DAF9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3507E5F-080B-4B43-8774-A56A2FC9A2FD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539750"/>
            <a:ext cx="5017838" cy="5507039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5999" y="539750"/>
            <a:ext cx="5019555" cy="5502327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</a:defRPr>
            </a:lvl1pPr>
            <a:lvl2pPr marL="0" indent="0" algn="ctr">
              <a:buNone/>
              <a:defRPr>
                <a:solidFill>
                  <a:schemeClr val="accent1"/>
                </a:solidFill>
              </a:defRPr>
            </a:lvl2pPr>
            <a:lvl3pPr marL="0" indent="0" algn="ctr">
              <a:buNone/>
              <a:defRPr>
                <a:solidFill>
                  <a:schemeClr val="accent1"/>
                </a:solidFill>
              </a:defRPr>
            </a:lvl3pPr>
            <a:lvl4pPr marL="0" indent="0" algn="ctr">
              <a:buNone/>
              <a:defRPr>
                <a:solidFill>
                  <a:schemeClr val="accent1"/>
                </a:solidFill>
              </a:defRPr>
            </a:lvl4pPr>
            <a:lvl5pPr marL="0" indent="0" algn="ctr">
              <a:buNone/>
              <a:defRPr>
                <a:solidFill>
                  <a:schemeClr val="accent1"/>
                </a:solidFill>
              </a:defRPr>
            </a:lvl5pPr>
            <a:lvl6pPr marL="0" indent="0" algn="ctr">
              <a:buNone/>
              <a:defRPr>
                <a:solidFill>
                  <a:schemeClr val="accent1"/>
                </a:solidFill>
              </a:defRPr>
            </a:lvl6pPr>
            <a:lvl7pPr marL="0" indent="0" algn="ctr">
              <a:buNone/>
              <a:defRPr>
                <a:solidFill>
                  <a:schemeClr val="accent1"/>
                </a:solidFill>
              </a:defRPr>
            </a:lvl7pPr>
            <a:lvl8pPr marL="0" indent="0" algn="ctr">
              <a:buNone/>
              <a:defRPr>
                <a:solidFill>
                  <a:schemeClr val="accent1"/>
                </a:solidFill>
              </a:defRPr>
            </a:lvl8pPr>
            <a:lvl9pPr marL="0" indent="0" algn="ctr">
              <a:buNone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0" name="SD_FLD_Draft" hidden="1">
            <a:extLst>
              <a:ext uri="{FF2B5EF4-FFF2-40B4-BE49-F238E27FC236}">
                <a16:creationId xmlns:a16="http://schemas.microsoft.com/office/drawing/2014/main" id="{CBE67342-2E3A-472F-99DC-5A501BFB7EA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ED9239D1-7B53-4A1A-9075-35947DE7366F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691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77" userDrawn="1">
          <p15:clr>
            <a:srgbClr val="F26B43"/>
          </p15:clr>
        </p15:guide>
        <p15:guide id="2" pos="3501" userDrawn="1">
          <p15:clr>
            <a:srgbClr val="F26B43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0" y="0"/>
            <a:ext cx="12191999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539750"/>
            <a:ext cx="5019556" cy="5507039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2446" y="539750"/>
            <a:ext cx="5018217" cy="5502327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accent1"/>
                </a:solidFill>
              </a:defRPr>
            </a:lvl2pPr>
            <a:lvl3pPr marL="0" indent="0" algn="ctr">
              <a:buNone/>
              <a:defRPr>
                <a:solidFill>
                  <a:schemeClr val="accent1"/>
                </a:solidFill>
              </a:defRPr>
            </a:lvl3pPr>
            <a:lvl4pPr marL="0" indent="0" algn="ctr">
              <a:buNone/>
              <a:defRPr>
                <a:solidFill>
                  <a:schemeClr val="accent1"/>
                </a:solidFill>
              </a:defRPr>
            </a:lvl4pPr>
            <a:lvl5pPr marL="0" indent="0" algn="ctr">
              <a:buNone/>
              <a:defRPr>
                <a:solidFill>
                  <a:schemeClr val="accent1"/>
                </a:solidFill>
              </a:defRPr>
            </a:lvl5pPr>
            <a:lvl6pPr marL="0" indent="0" algn="ctr">
              <a:buNone/>
              <a:defRPr>
                <a:solidFill>
                  <a:schemeClr val="accent1"/>
                </a:solidFill>
              </a:defRPr>
            </a:lvl6pPr>
            <a:lvl7pPr marL="0" indent="0" algn="ctr">
              <a:buNone/>
              <a:defRPr>
                <a:solidFill>
                  <a:schemeClr val="accent1"/>
                </a:solidFill>
              </a:defRPr>
            </a:lvl7pPr>
            <a:lvl8pPr marL="0" indent="0" algn="ctr">
              <a:buNone/>
              <a:defRPr>
                <a:solidFill>
                  <a:schemeClr val="accent1"/>
                </a:solidFill>
              </a:defRPr>
            </a:lvl8pPr>
            <a:lvl9pPr marL="0" indent="0" algn="ctr">
              <a:buNone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09F58BCB-349D-4CC0-8F66-E3D4A6043645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D5BB903-91B3-4C64-AE64-AAC4942FD2AA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80EDA47-3086-46DB-BCBE-D169392A4A65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B5DC88-1778-444D-A3B1-B396024A726B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A1697D9-4CF2-4944-93CF-B1FC9B02CC7A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25C48EF-8251-429D-871E-391A6900D198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375CC11-5108-4662-A8B5-EA30F6DA9B5B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7" name="SD_FLD_Draft" hidden="1">
            <a:extLst>
              <a:ext uri="{FF2B5EF4-FFF2-40B4-BE49-F238E27FC236}">
                <a16:creationId xmlns:a16="http://schemas.microsoft.com/office/drawing/2014/main" id="{3FC1FDE6-634E-475F-B714-288B04163A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8" name="SD_FLD_Confidentiality">
            <a:extLst>
              <a:ext uri="{FF2B5EF4-FFF2-40B4-BE49-F238E27FC236}">
                <a16:creationId xmlns:a16="http://schemas.microsoft.com/office/drawing/2014/main" id="{6D820B52-C017-4C68-9F43-1FC845791716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85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77" userDrawn="1">
          <p15:clr>
            <a:srgbClr val="F26B43"/>
          </p15:clr>
        </p15:guide>
        <p15:guide id="2" pos="3501" userDrawn="1">
          <p15:clr>
            <a:srgbClr val="F26B43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ackground pic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BB740F-040E-4C29-B57E-B7474FA2CCF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046788"/>
          </a:xfrm>
          <a:blipFill>
            <a:blip r:embed="rId2"/>
            <a:stretch>
              <a:fillRect/>
            </a:stretch>
          </a:blipFill>
        </p:spPr>
        <p:txBody>
          <a:bodyPr lIns="8064000" tIns="612000" rIns="1116000" anchor="ctr" anchorCtr="0"/>
          <a:lstStyle>
            <a:lvl1pPr marL="0" indent="0" algn="l">
              <a:buNone/>
              <a:defRPr sz="160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C677DA-1553-4ACE-88F0-1D90541A6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41648-A3C2-4094-8260-D7F9C81E8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F7D00-E655-476E-9A8D-16044B0B3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61CC6-F316-448C-8910-5F3BA8E6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85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F7CFE-DCB6-4202-B09A-637C5745A3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31DD2C-6775-40D3-B625-6A94E4EC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536E17-02D9-4235-9720-961CB1044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AE4F1-4AE5-4A49-949A-BDA5C7AFD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33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</p:txBody>
      </p:sp>
      <p:sp>
        <p:nvSpPr>
          <p:cNvPr id="4" name="Slide Number Placeholder 3" hidden="1"/>
          <p:cNvSpPr>
            <a:spLocks noGrp="1"/>
          </p:cNvSpPr>
          <p:nvPr>
            <p:ph type="sldNum" sz="quarter" idx="12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SD_FLD_Draft" hidden="1">
            <a:extLst>
              <a:ext uri="{FF2B5EF4-FFF2-40B4-BE49-F238E27FC236}">
                <a16:creationId xmlns:a16="http://schemas.microsoft.com/office/drawing/2014/main" id="{9324EF98-2F0A-4D7C-ACD4-6C69299B31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8" name="SD_FLD_Confidentiality">
            <a:extLst>
              <a:ext uri="{FF2B5EF4-FFF2-40B4-BE49-F238E27FC236}">
                <a16:creationId xmlns:a16="http://schemas.microsoft.com/office/drawing/2014/main" id="{44B7048E-FFD7-4E41-AC43-9BDB83CCE1EC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4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ltGray">
          <a:xfrm>
            <a:off x="1" y="0"/>
            <a:ext cx="12191999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D0B91A6F-3F96-48D5-B578-BC55BEA05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6" name="Logo">
            <a:extLst>
              <a:ext uri="{FF2B5EF4-FFF2-40B4-BE49-F238E27FC236}">
                <a16:creationId xmlns:a16="http://schemas.microsoft.com/office/drawing/2014/main" id="{582D80DA-3434-42F0-8BBA-787FFCEA7180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9950400" y="5800971"/>
            <a:ext cx="1702800" cy="727237"/>
            <a:chOff x="6380216" y="4059273"/>
            <a:chExt cx="2905863" cy="124104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679ECA6-9859-4013-A93B-16010BF55817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BCEF638-291C-4421-9C1B-EB934A0F0109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C0FCA9-D6D8-4B36-A4E6-0244141FD9FC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3552AFE-81A2-4ED5-8069-997ABD975336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2AB6C2-8FD2-440E-99DD-96E8F19C42CD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100F770-E88D-4351-983E-F7B95197A7D1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23" name="TAGLINE WHITE">
            <a:extLst>
              <a:ext uri="{FF2B5EF4-FFF2-40B4-BE49-F238E27FC236}">
                <a16:creationId xmlns:a16="http://schemas.microsoft.com/office/drawing/2014/main" id="{41DB66F5-46D4-4959-A143-077E1F7FE0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1730374"/>
            <a:ext cx="8290800" cy="1339453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296628"/>
            <a:ext cx="8290800" cy="6372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6" name="_SD_FLD_Copyright">
            <a:extLst>
              <a:ext uri="{FF2B5EF4-FFF2-40B4-BE49-F238E27FC236}">
                <a16:creationId xmlns:a16="http://schemas.microsoft.com/office/drawing/2014/main" id="{E122E57C-11B4-4446-AF00-71B795F3C91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28" name="SD_FLD_DocumentDate">
            <a:extLst>
              <a:ext uri="{FF2B5EF4-FFF2-40B4-BE49-F238E27FC236}">
                <a16:creationId xmlns:a16="http://schemas.microsoft.com/office/drawing/2014/main" id="{D32510BA-5DCF-4A7B-89DB-D5A3E2A782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4" name="SD_FLD_Draft" hidden="1">
            <a:extLst>
              <a:ext uri="{FF2B5EF4-FFF2-40B4-BE49-F238E27FC236}">
                <a16:creationId xmlns:a16="http://schemas.microsoft.com/office/drawing/2014/main" id="{E78AC084-F0D7-48FF-A5A0-62B259C3E6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0E98D3-1B1D-490D-90C3-F274802AC561}"/>
              </a:ext>
            </a:extLst>
          </p:cNvPr>
          <p:cNvSpPr txBox="1"/>
          <p:nvPr userDrawn="1"/>
        </p:nvSpPr>
        <p:spPr>
          <a:xfrm>
            <a:off x="540000" y="5879827"/>
            <a:ext cx="27275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cap="none" baseline="0" noProof="1">
                <a:solidFill>
                  <a:schemeClr val="bg1"/>
                </a:solidFill>
              </a:rPr>
              <a:t>www.dnv.com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298E8765-505F-453E-BC7E-D85D0B5D95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836965"/>
            <a:ext cx="8291049" cy="360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Email address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F1D187BC-8B38-417E-BA95-DF961274BE6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9751" y="5270701"/>
            <a:ext cx="8291049" cy="3600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Telephone number</a:t>
            </a:r>
          </a:p>
        </p:txBody>
      </p:sp>
      <p:sp>
        <p:nvSpPr>
          <p:cNvPr id="33" name="SD_FLD_Confidentiality">
            <a:extLst>
              <a:ext uri="{FF2B5EF4-FFF2-40B4-BE49-F238E27FC236}">
                <a16:creationId xmlns:a16="http://schemas.microsoft.com/office/drawing/2014/main" id="{E93E9BF8-0018-4174-8A59-3D40E3E2712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4879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r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ast overskrift"/>
          <p:cNvSpPr txBox="1"/>
          <p:nvPr userDrawn="1"/>
        </p:nvSpPr>
        <p:spPr>
          <a:xfrm>
            <a:off x="539752" y="448713"/>
            <a:ext cx="11109321" cy="65017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32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TIPS &amp; TRICKS - YOUR USER GUIDE</a:t>
            </a: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0BB3B459-CDFE-44C8-879C-511BDE5A64B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2" y="1442790"/>
            <a:ext cx="244800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TEXT STYLES</a:t>
            </a:r>
            <a:endParaRPr lang="en-GB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jump through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</a:t>
            </a:r>
            <a:b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Decrease 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list level can be used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menu to reset position, size</a:t>
            </a: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formatting of the slide placeholders to their default settings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1600">
                <a:latin typeface="+mn-lt"/>
                <a:cs typeface="Arial" panose="020B0604020202020204" pitchFamily="34" charset="0"/>
              </a:rPr>
              <a:t>SLIDES &amp; LAYOUTS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Change layout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Click on the arrow next to </a:t>
            </a:r>
            <a:r>
              <a:rPr lang="en-GB" sz="900" b="1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Layout</a:t>
            </a:r>
            <a:br>
              <a:rPr lang="en-GB" sz="900" b="1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</a:br>
            <a:r>
              <a:rPr lang="en-GB" sz="900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to view a dropdown menu of possible slide layouts</a:t>
            </a:r>
            <a:endParaRPr lang="en-GB" sz="900">
              <a:latin typeface="+mn-lt"/>
              <a:ea typeface="Arial" panose="020B0604020202020204" pitchFamily="34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66B3FBB4-61DE-493B-8F38-CB78E008D9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498494" y="1442790"/>
            <a:ext cx="2448000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PICTURES</a:t>
            </a:r>
            <a:endParaRPr lang="en-GB" sz="16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change size or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focus of the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want to scale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 down while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delete the picture and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a new one, the picture may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lie in front of the text or graphic.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this happens, select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Send to Back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17EA80A0-F605-4897-AE2A-18933CAB6DB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076214" y="1442790"/>
            <a:ext cx="2448000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HEADER &amp; FOOTER</a:t>
            </a:r>
            <a:endParaRPr lang="en-GB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Do this at the very end to apply the changes on all slides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Header and Footer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(write the desired text, click date or page number from or to)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 to All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if only used on one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GRIDLINES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quick view of guides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16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COPY/PASTE CONTENT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When copying old content to your new presentation, 2 options are available: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Best practice: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Create a slide in your new presentation and copy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piece of content at a time (e.g. copy all text from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textbox)</a:t>
            </a:r>
            <a:endParaRPr lang="en-GB" altLang="da-DK" sz="900" b="1" i="0" u="sng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copy an entire slide into your new presentation and then choose a fitting layout. Remember to delete the old, wrong layouts (go to View &gt; Slidemaster and delete them)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22642E-922E-4D3E-9481-C027E3A93C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32727" y="4779904"/>
            <a:ext cx="475428" cy="17676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7E3D92-3923-49A5-9D66-A01D05298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6726550" y="1735179"/>
            <a:ext cx="341204" cy="321707"/>
          </a:xfrm>
          <a:prstGeom prst="rect">
            <a:avLst/>
          </a:prstGeom>
        </p:spPr>
      </p:pic>
      <p:pic>
        <p:nvPicPr>
          <p:cNvPr id="24" name="Picture 16">
            <a:extLst>
              <a:ext uri="{FF2B5EF4-FFF2-40B4-BE49-F238E27FC236}">
                <a16:creationId xmlns:a16="http://schemas.microsoft.com/office/drawing/2014/main" id="{EE4BD888-DAA9-4A3B-ADD9-0ACB9540A6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32727" y="3962909"/>
            <a:ext cx="328881" cy="505501"/>
          </a:xfrm>
          <a:prstGeom prst="rect">
            <a:avLst/>
          </a:prstGeom>
        </p:spPr>
      </p:pic>
      <p:pic>
        <p:nvPicPr>
          <p:cNvPr id="26" name="Picture 20">
            <a:extLst>
              <a:ext uri="{FF2B5EF4-FFF2-40B4-BE49-F238E27FC236}">
                <a16:creationId xmlns:a16="http://schemas.microsoft.com/office/drawing/2014/main" id="{ADF46DFB-ABDB-43BA-AD93-FDEE2D7642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35425" y="3229754"/>
            <a:ext cx="538465" cy="172841"/>
          </a:xfrm>
          <a:prstGeom prst="rect">
            <a:avLst/>
          </a:prstGeom>
        </p:spPr>
      </p:pic>
      <p:pic>
        <p:nvPicPr>
          <p:cNvPr id="27" name="Picture 19">
            <a:extLst>
              <a:ext uri="{FF2B5EF4-FFF2-40B4-BE49-F238E27FC236}">
                <a16:creationId xmlns:a16="http://schemas.microsoft.com/office/drawing/2014/main" id="{CF6F40E1-EF2A-4675-A88E-429AD3ADD34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02694" y="2453659"/>
            <a:ext cx="313788" cy="543900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1EEB59ED-856C-4646-8080-8164D2973D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717337" y="1980536"/>
            <a:ext cx="378293" cy="543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8B3BD4-04BC-40A0-B801-FB79B088402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932727" y="2518464"/>
            <a:ext cx="457143" cy="25714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02284-6888-4337-9A6F-80EFD8C4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D2B70A-6BC5-4C66-869E-61F2A38A3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9F8ED-36EE-4F7B-8B5E-A531C6E8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42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&gt;Do not use layouts after this &gt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>
                <a:solidFill>
                  <a:schemeClr val="bg1"/>
                </a:solidFill>
              </a:rPr>
              <a:t>If you see any </a:t>
            </a:r>
            <a:r>
              <a:rPr lang="en-GB" sz="4400" b="1" i="1" noProof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>
                <a:solidFill>
                  <a:schemeClr val="bg1"/>
                </a:solidFill>
              </a:rPr>
              <a:t>one</a:t>
            </a:r>
            <a:r>
              <a:rPr lang="en-GB" sz="4400" b="1" i="1" noProof="0">
                <a:solidFill>
                  <a:schemeClr val="bg1"/>
                </a:solidFill>
              </a:rPr>
              <a:t>,</a:t>
            </a:r>
            <a:br>
              <a:rPr lang="en-GB" sz="4400" b="0" i="0" noProof="0">
                <a:solidFill>
                  <a:schemeClr val="bg1"/>
                </a:solidFill>
              </a:rPr>
            </a:br>
            <a:r>
              <a:rPr lang="en-GB" sz="4400" b="0" noProof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>
                <a:solidFill>
                  <a:schemeClr val="bg1"/>
                </a:solidFill>
              </a:rPr>
              <a:t>are not </a:t>
            </a:r>
            <a:r>
              <a:rPr lang="en-GB" sz="4400" b="0" noProof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>
                <a:solidFill>
                  <a:schemeClr val="bg1"/>
                </a:solidFill>
              </a:rPr>
            </a:br>
            <a:br>
              <a:rPr lang="en-GB" sz="2800" b="0" noProof="0">
                <a:solidFill>
                  <a:schemeClr val="bg1"/>
                </a:solidFill>
              </a:rPr>
            </a:br>
            <a:endParaRPr lang="en-GB" sz="2800" b="0" noProof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430213" y="2588374"/>
            <a:ext cx="1015234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800" b="1" i="1" noProof="0">
                <a:solidFill>
                  <a:schemeClr val="bg1"/>
                </a:solidFill>
              </a:rPr>
              <a:t>Do not use </a:t>
            </a:r>
            <a:endParaRPr lang="en-GB" sz="2400" b="1" i="1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>
                <a:solidFill>
                  <a:schemeClr val="bg1"/>
                </a:solidFill>
              </a:rPr>
            </a:br>
            <a:endParaRPr lang="en-GB" sz="1800" b="0" noProof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706505A8-87EA-4BA0-B698-35156BC765D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6F52A3B9-C46E-47C2-A1FB-F5434525BDF4}" type="datetime4">
              <a:rPr lang="en-GB" smtClean="0"/>
              <a:t>18 February 2022</a:t>
            </a:fld>
            <a:endParaRPr lang="en-GB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AB150C2C-2030-498B-8262-6BD5BCCBB3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81B246F-92C7-4EF8-ACD0-05F73C7095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5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632BCD-D585-42E8-A6D3-3C06DC3313BD}"/>
              </a:ext>
            </a:extLst>
          </p:cNvPr>
          <p:cNvSpPr/>
          <p:nvPr userDrawn="1"/>
        </p:nvSpPr>
        <p:spPr bwMode="white">
          <a:xfrm>
            <a:off x="0" y="0"/>
            <a:ext cx="12192000" cy="68550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Logo">
            <a:extLst>
              <a:ext uri="{FF2B5EF4-FFF2-40B4-BE49-F238E27FC236}">
                <a16:creationId xmlns:a16="http://schemas.microsoft.com/office/drawing/2014/main" id="{38FB97ED-5A4B-484F-BA47-613177090BCB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539750" y="540000"/>
            <a:ext cx="1702800" cy="727238"/>
            <a:chOff x="6380216" y="4059273"/>
            <a:chExt cx="2905863" cy="1241045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55DDA26-00FD-4EB4-98FC-C3CA907FBBFB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4CB032C-9E7C-4EB0-A639-A1F06C45D200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7DD5104-FF83-40C7-AA43-C17183E0159B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E483200-DEA7-441E-B11A-6554B16BE995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33B82D2-D994-4BA1-81E5-F06092A32375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D107E4C-634D-4DED-A03F-46DF1723185F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1" name="TAGLINE WHITE">
            <a:extLst>
              <a:ext uri="{FF2B5EF4-FFF2-40B4-BE49-F238E27FC236}">
                <a16:creationId xmlns:a16="http://schemas.microsoft.com/office/drawing/2014/main" id="{A98F511B-B3B4-46F3-ACF7-28F2D6378C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 algn="l">
              <a:lnSpc>
                <a:spcPct val="83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40" name="SD_FLD_DocumentDate">
            <a:extLst>
              <a:ext uri="{FF2B5EF4-FFF2-40B4-BE49-F238E27FC236}">
                <a16:creationId xmlns:a16="http://schemas.microsoft.com/office/drawing/2014/main" id="{7E2B10C4-BD8D-4AE7-9B25-DFBE307FFE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D3B7CDF1-E10F-4E39-9E5D-AE11897E4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B504DBE6-F10B-43A3-A35B-E9AA5F4CDC43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7804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 userDrawn="1"/>
        </p:nvSpPr>
        <p:spPr>
          <a:xfrm>
            <a:off x="1" y="1125538"/>
            <a:ext cx="11857565" cy="31527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3" y="1605600"/>
            <a:ext cx="8593668" cy="702502"/>
          </a:xfrm>
        </p:spPr>
        <p:txBody>
          <a:bodyPr>
            <a:noAutofit/>
          </a:bodyPr>
          <a:lstStyle>
            <a:lvl1pPr>
              <a:lnSpc>
                <a:spcPct val="91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3601" y="4179682"/>
            <a:ext cx="11862000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3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334431" y="6508356"/>
            <a:ext cx="276467" cy="179340"/>
          </a:xfrm>
        </p:spPr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6" name="SD_FLD_Author"/>
          <p:cNvSpPr txBox="1">
            <a:spLocks noChangeArrowheads="1"/>
          </p:cNvSpPr>
          <p:nvPr userDrawn="1"/>
        </p:nvSpPr>
        <p:spPr bwMode="auto">
          <a:xfrm>
            <a:off x="334431" y="3542827"/>
            <a:ext cx="8593670" cy="29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mar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US" altLang="ja-JP"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Rachel Murray and Yitian Liang</a:t>
            </a:r>
            <a:endParaRPr lang="en-GB" altLang="ja-JP" sz="1800" b="1" kern="1200" baseline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SD_FLD_DocumentDate"/>
          <p:cNvSpPr/>
          <p:nvPr userDrawn="1"/>
        </p:nvSpPr>
        <p:spPr>
          <a:xfrm>
            <a:off x="334433" y="3834426"/>
            <a:ext cx="8593668" cy="33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lv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18 February 2022</a:t>
            </a:r>
          </a:p>
        </p:txBody>
      </p:sp>
      <p:sp>
        <p:nvSpPr>
          <p:cNvPr id="28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SD_FLD_DocumentNumber"/>
          <p:cNvSpPr txBox="1">
            <a:spLocks noChangeArrowheads="1"/>
          </p:cNvSpPr>
          <p:nvPr userDrawn="1"/>
        </p:nvSpPr>
        <p:spPr bwMode="auto">
          <a:xfrm>
            <a:off x="1886137" y="6508356"/>
            <a:ext cx="4109851" cy="18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80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30" name="SD_FLD_BusinessAreaName"/>
          <p:cNvSpPr/>
          <p:nvPr userDrawn="1"/>
        </p:nvSpPr>
        <p:spPr>
          <a:xfrm>
            <a:off x="334431" y="1360800"/>
            <a:ext cx="8593669" cy="209126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r>
              <a:rPr lang="en-GB" sz="1200" b="1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Energy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334962" y="2420888"/>
            <a:ext cx="8593137" cy="648072"/>
          </a:xfr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2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358800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1120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 userDrawn="1"/>
        </p:nvSpPr>
        <p:spPr>
          <a:xfrm>
            <a:off x="0" y="1125538"/>
            <a:ext cx="11857567" cy="3477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2" y="1728000"/>
            <a:ext cx="11090160" cy="1909957"/>
          </a:xfrm>
        </p:spPr>
        <p:txBody>
          <a:bodyPr anchor="t" anchorCtr="0">
            <a:noAutofit/>
          </a:bodyPr>
          <a:lstStyle>
            <a:lvl1pPr>
              <a:lnSpc>
                <a:spcPct val="91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503543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sp>
        <p:nvSpPr>
          <p:cNvPr id="20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19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SD_FLD_BusinessAreaName"/>
          <p:cNvSpPr/>
          <p:nvPr userDrawn="1"/>
        </p:nvSpPr>
        <p:spPr>
          <a:xfrm>
            <a:off x="334431" y="1360800"/>
            <a:ext cx="8593669" cy="209126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r>
              <a:rPr lang="en-GB" sz="1200" b="1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Energy</a:t>
            </a:r>
          </a:p>
        </p:txBody>
      </p:sp>
      <p:sp>
        <p:nvSpPr>
          <p:cNvPr id="23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46492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0" y="1126596"/>
            <a:ext cx="11857565" cy="2970000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FontTx/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1" y="4121994"/>
            <a:ext cx="11857038" cy="17914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2" y="4719836"/>
            <a:ext cx="11090160" cy="1037283"/>
          </a:xfrm>
        </p:spPr>
        <p:txBody>
          <a:bodyPr anchor="t" anchorCtr="0">
            <a:noAutofit/>
          </a:bodyPr>
          <a:lstStyle>
            <a:lvl1pPr>
              <a:lnSpc>
                <a:spcPct val="91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101673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extBox 22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4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0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6" name="SD_FLD_BusinessAreaName"/>
          <p:cNvSpPr/>
          <p:nvPr userDrawn="1"/>
        </p:nvSpPr>
        <p:spPr>
          <a:xfrm>
            <a:off x="334431" y="4352300"/>
            <a:ext cx="8593669" cy="209126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r>
              <a:rPr lang="en-GB" sz="1200" b="1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Energy</a:t>
            </a:r>
          </a:p>
        </p:txBody>
      </p:sp>
      <p:sp>
        <p:nvSpPr>
          <p:cNvPr id="22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9462863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" y="1125538"/>
            <a:ext cx="11857037" cy="2662691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1" y="3810227"/>
            <a:ext cx="11857565" cy="2103211"/>
          </a:xfrm>
          <a:prstGeom prst="rect">
            <a:avLst/>
          </a:prstGeom>
          <a:solidFill>
            <a:srgbClr val="00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3" y="4190400"/>
            <a:ext cx="8593668" cy="736833"/>
          </a:xfrm>
        </p:spPr>
        <p:txBody>
          <a:bodyPr>
            <a:noAutofit/>
          </a:bodyPr>
          <a:lstStyle>
            <a:lvl1pPr>
              <a:lnSpc>
                <a:spcPct val="91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3798614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5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1" name="SD_FLD_DocumentNumber"/>
          <p:cNvSpPr txBox="1">
            <a:spLocks noChangeArrowheads="1"/>
          </p:cNvSpPr>
          <p:nvPr userDrawn="1"/>
        </p:nvSpPr>
        <p:spPr bwMode="auto">
          <a:xfrm>
            <a:off x="1886137" y="6508356"/>
            <a:ext cx="4109851" cy="18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80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SD_FLD_DocumentDate"/>
          <p:cNvSpPr/>
          <p:nvPr userDrawn="1"/>
        </p:nvSpPr>
        <p:spPr>
          <a:xfrm>
            <a:off x="334433" y="5660878"/>
            <a:ext cx="8593668" cy="2525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sz="1400" b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18 February 2022</a:t>
            </a:r>
          </a:p>
        </p:txBody>
      </p:sp>
      <p:sp>
        <p:nvSpPr>
          <p:cNvPr id="29" name="SD_FLD_Author"/>
          <p:cNvSpPr txBox="1">
            <a:spLocks noChangeArrowheads="1"/>
          </p:cNvSpPr>
          <p:nvPr userDrawn="1"/>
        </p:nvSpPr>
        <p:spPr bwMode="auto">
          <a:xfrm>
            <a:off x="334431" y="5409220"/>
            <a:ext cx="8593670" cy="24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US" altLang="ja-JP" sz="14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Rachel Murray and Yitian Liang</a:t>
            </a:r>
            <a:endParaRPr lang="en-GB" altLang="ja-JP" sz="1400" b="1" kern="1200" baseline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SD_FLD_BusinessAreaName"/>
          <p:cNvSpPr/>
          <p:nvPr userDrawn="1"/>
        </p:nvSpPr>
        <p:spPr>
          <a:xfrm>
            <a:off x="334431" y="3944453"/>
            <a:ext cx="8593669" cy="209126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r>
              <a:rPr lang="en-GB" sz="1200" b="1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Energy</a:t>
            </a:r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334431" y="5039166"/>
            <a:ext cx="8593670" cy="324036"/>
          </a:xfr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0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9640775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260349"/>
            <a:ext cx="11857565" cy="56502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1268761"/>
            <a:ext cx="8593667" cy="1298228"/>
          </a:xfrm>
        </p:spPr>
        <p:txBody>
          <a:bodyPr anchor="t">
            <a:noAutofit/>
          </a:bodyPr>
          <a:lstStyle>
            <a:lvl1pPr algn="l">
              <a:defRPr sz="2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0" y="5794703"/>
            <a:ext cx="11856000" cy="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3032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260349"/>
            <a:ext cx="11856000" cy="5650271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1268761"/>
            <a:ext cx="8593667" cy="1298228"/>
          </a:xfrm>
        </p:spPr>
        <p:txBody>
          <a:bodyPr anchor="t">
            <a:noAutofit/>
          </a:bodyPr>
          <a:lstStyle>
            <a:lvl1pPr algn="l">
              <a:defRPr sz="2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4"/>
          </p:nvPr>
        </p:nvSpPr>
        <p:spPr>
          <a:xfrm>
            <a:off x="0" y="5796000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40884686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1" y="1268414"/>
            <a:ext cx="5659969" cy="464502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188" y="1268414"/>
            <a:ext cx="5657454" cy="464502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4821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3" y="970248"/>
            <a:ext cx="5659967" cy="575287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9187" y="970248"/>
            <a:ext cx="5657453" cy="5760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334431" y="1627201"/>
            <a:ext cx="5659969" cy="42862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199188" y="1627201"/>
            <a:ext cx="5657454" cy="42862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9947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5659437" cy="4642637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99188" y="1268413"/>
            <a:ext cx="5657452" cy="4645025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6406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dark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9000000" tIns="612000" rIns="1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36BC1AE-8CBE-4EA7-85B1-05A9468D91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52A4BCE6-B178-4BF6-BBA3-BC5CCD7F11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FD03B31E-37CD-4AFE-AF40-02CD88865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968AF7DD-9CF9-4309-AF51-B766036264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6128743"/>
            <a:ext cx="8290797" cy="21483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lvl="0"/>
            <a:r>
              <a:rPr lang="en-GB"/>
              <a:t>Insert date DD Month Year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479EF3-988A-4C9C-ADDB-C1D212A272B4}"/>
              </a:ext>
            </a:extLst>
          </p:cNvPr>
          <p:cNvSpPr>
            <a:spLocks noGrp="1" noChangeAspect="1"/>
          </p:cNvSpPr>
          <p:nvPr userDrawn="1">
            <p:ph type="body" sz="quarter" idx="22" hasCustomPrompt="1"/>
          </p:nvPr>
        </p:nvSpPr>
        <p:spPr bwMode="white">
          <a:xfrm>
            <a:off x="540000" y="540000"/>
            <a:ext cx="1702800" cy="727238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15" name="Text Placeholder 53">
            <a:extLst>
              <a:ext uri="{FF2B5EF4-FFF2-40B4-BE49-F238E27FC236}">
                <a16:creationId xmlns:a16="http://schemas.microsoft.com/office/drawing/2014/main" id="{E5AF79C5-94DD-46C5-8CC3-1113D3AF2285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 bwMode="white">
          <a:xfrm>
            <a:off x="9950287" y="540000"/>
            <a:ext cx="1702800" cy="110911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AD5BBEBA-5503-4301-834E-0266E3956A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8A9F0C40-3C7F-4DF3-821F-6D35E44CE13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62052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267200"/>
            <a:ext cx="11856000" cy="4643438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656069"/>
            <a:ext cx="11861800" cy="257369"/>
          </a:xfrm>
          <a:solidFill>
            <a:schemeClr val="bg1">
              <a:alpha val="70000"/>
            </a:schemeClr>
          </a:solidFill>
        </p:spPr>
        <p:txBody>
          <a:bodyPr wrap="square" lIns="334800" tIns="36000" rIns="334800" bIns="3600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81631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1268413"/>
            <a:ext cx="11856640" cy="4645025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Table Placeholder 11">
            <a:extLst>
              <a:ext uri="{FF2B5EF4-FFF2-40B4-BE49-F238E27FC236}">
                <a16:creationId xmlns:a16="http://schemas.microsoft.com/office/drawing/2014/main" id="{2C46DE60-69E8-4524-B675-3EBD90039E2D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0177380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with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412C1D-AC81-4F31-9EE1-E1F8DAC2A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59200"/>
            <a:ext cx="11861800" cy="5652000"/>
          </a:xfrm>
          <a:custGeom>
            <a:avLst/>
            <a:gdLst>
              <a:gd name="connsiteX0" fmla="*/ 0 w 11861800"/>
              <a:gd name="connsiteY0" fmla="*/ 0 h 5356187"/>
              <a:gd name="connsiteX1" fmla="*/ 11861800 w 11861800"/>
              <a:gd name="connsiteY1" fmla="*/ 0 h 5356187"/>
              <a:gd name="connsiteX2" fmla="*/ 11861800 w 11861800"/>
              <a:gd name="connsiteY2" fmla="*/ 1088368 h 5356187"/>
              <a:gd name="connsiteX3" fmla="*/ 11856000 w 11861800"/>
              <a:gd name="connsiteY3" fmla="*/ 1088368 h 5356187"/>
              <a:gd name="connsiteX4" fmla="*/ 11856000 w 11861800"/>
              <a:gd name="connsiteY4" fmla="*/ 5356187 h 5356187"/>
              <a:gd name="connsiteX5" fmla="*/ 0 w 11861800"/>
              <a:gd name="connsiteY5" fmla="*/ 5356187 h 5356187"/>
              <a:gd name="connsiteX6" fmla="*/ 0 w 11861800"/>
              <a:gd name="connsiteY6" fmla="*/ 1088368 h 5356187"/>
              <a:gd name="connsiteX7" fmla="*/ 0 w 11861800"/>
              <a:gd name="connsiteY7" fmla="*/ 676500 h 535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61800" h="5356187">
                <a:moveTo>
                  <a:pt x="0" y="0"/>
                </a:moveTo>
                <a:lnTo>
                  <a:pt x="11861800" y="0"/>
                </a:lnTo>
                <a:lnTo>
                  <a:pt x="11861800" y="1088368"/>
                </a:lnTo>
                <a:lnTo>
                  <a:pt x="11856000" y="1088368"/>
                </a:lnTo>
                <a:lnTo>
                  <a:pt x="11856000" y="5356187"/>
                </a:lnTo>
                <a:lnTo>
                  <a:pt x="0" y="5356187"/>
                </a:lnTo>
                <a:lnTo>
                  <a:pt x="0" y="1088368"/>
                </a:lnTo>
                <a:lnTo>
                  <a:pt x="0" y="67650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46200"/>
            <a:ext cx="8928100" cy="1107026"/>
          </a:xfrm>
          <a:solidFill>
            <a:schemeClr val="accent4">
              <a:alpha val="80000"/>
            </a:schemeClr>
          </a:solidFill>
        </p:spPr>
        <p:txBody>
          <a:bodyPr lIns="334800" tIns="334800" rIns="540000" bIns="334800" anchor="t" anchorCtr="0">
            <a:sp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able Placeholder 11"/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88396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412C1D-AC81-4F31-9EE1-E1F8DAC2A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59200"/>
            <a:ext cx="11861800" cy="5652000"/>
          </a:xfrm>
          <a:custGeom>
            <a:avLst/>
            <a:gdLst>
              <a:gd name="connsiteX0" fmla="*/ 0 w 11861800"/>
              <a:gd name="connsiteY0" fmla="*/ 0 h 5356187"/>
              <a:gd name="connsiteX1" fmla="*/ 11861800 w 11861800"/>
              <a:gd name="connsiteY1" fmla="*/ 0 h 5356187"/>
              <a:gd name="connsiteX2" fmla="*/ 11861800 w 11861800"/>
              <a:gd name="connsiteY2" fmla="*/ 1088368 h 5356187"/>
              <a:gd name="connsiteX3" fmla="*/ 11856000 w 11861800"/>
              <a:gd name="connsiteY3" fmla="*/ 1088368 h 5356187"/>
              <a:gd name="connsiteX4" fmla="*/ 11856000 w 11861800"/>
              <a:gd name="connsiteY4" fmla="*/ 5356187 h 5356187"/>
              <a:gd name="connsiteX5" fmla="*/ 0 w 11861800"/>
              <a:gd name="connsiteY5" fmla="*/ 5356187 h 5356187"/>
              <a:gd name="connsiteX6" fmla="*/ 0 w 11861800"/>
              <a:gd name="connsiteY6" fmla="*/ 1088368 h 5356187"/>
              <a:gd name="connsiteX7" fmla="*/ 0 w 11861800"/>
              <a:gd name="connsiteY7" fmla="*/ 676500 h 535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61800" h="5356187">
                <a:moveTo>
                  <a:pt x="0" y="0"/>
                </a:moveTo>
                <a:lnTo>
                  <a:pt x="11861800" y="0"/>
                </a:lnTo>
                <a:lnTo>
                  <a:pt x="11861800" y="1088368"/>
                </a:lnTo>
                <a:lnTo>
                  <a:pt x="11856000" y="1088368"/>
                </a:lnTo>
                <a:lnTo>
                  <a:pt x="11856000" y="5356187"/>
                </a:lnTo>
                <a:lnTo>
                  <a:pt x="0" y="5356187"/>
                </a:lnTo>
                <a:lnTo>
                  <a:pt x="0" y="1088368"/>
                </a:lnTo>
                <a:lnTo>
                  <a:pt x="0" y="67650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b="0"/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able Placeholder 11"/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8873450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9799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6482948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260350"/>
            <a:ext cx="11857565" cy="3161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1262573"/>
            <a:ext cx="11234175" cy="1304415"/>
          </a:xfrm>
        </p:spPr>
        <p:txBody>
          <a:bodyPr anchor="t" anchorCtr="0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3319536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4430" y="3518053"/>
            <a:ext cx="8593669" cy="216024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0" y="3803626"/>
            <a:ext cx="8593669" cy="27688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Insert Email address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0" y="4080506"/>
            <a:ext cx="8593669" cy="320602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Insert Telephone number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34434" y="5769261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2885" y="4869160"/>
            <a:ext cx="27275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cap="none" baseline="0" noProof="1">
                <a:solidFill>
                  <a:schemeClr val="tx1"/>
                </a:solidFill>
              </a:rPr>
              <a:t>www.dnv.com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44DC3E0-F7AD-4156-9AC3-7521913560CB}"/>
              </a:ext>
            </a:extLst>
          </p:cNvPr>
          <p:cNvSpPr txBox="1">
            <a:spLocks/>
          </p:cNvSpPr>
          <p:nvPr userDrawn="1"/>
        </p:nvSpPr>
        <p:spPr>
          <a:xfrm>
            <a:off x="7464152" y="5446066"/>
            <a:ext cx="4380845" cy="46737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>
                <a:solidFill>
                  <a:schemeClr val="bg1">
                    <a:lumMod val="75000"/>
                  </a:schemeClr>
                </a:solidFill>
              </a:rPr>
              <a:t>The trademarks DNV GL</a:t>
            </a:r>
            <a:r>
              <a:rPr lang="en-GB" baseline="3000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, DNV</a:t>
            </a:r>
            <a:r>
              <a:rPr lang="en-GB" baseline="3000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, the Horizon Graphic and Det Norske Veritas</a:t>
            </a:r>
            <a:r>
              <a:rPr lang="en-GB" baseline="3000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 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>
                <a:solidFill>
                  <a:schemeClr val="bg1">
                    <a:lumMod val="75000"/>
                  </a:schemeClr>
                </a:solidFill>
              </a:rPr>
              <a:t>are the properties of companies in the Det Norske Veritas group.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5332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l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9000000" tIns="612000" rIns="1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36BC1AE-8CBE-4EA7-85B1-05A9468D91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52A4BCE6-B178-4BF6-BBA3-BC5CCD7F11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FD03B31E-37CD-4AFE-AF40-02CD88865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479EF3-988A-4C9C-ADDB-C1D212A272B4}"/>
              </a:ext>
            </a:extLst>
          </p:cNvPr>
          <p:cNvSpPr>
            <a:spLocks noGrp="1" noChangeAspect="1"/>
          </p:cNvSpPr>
          <p:nvPr userDrawn="1">
            <p:ph type="body" sz="quarter" idx="22" hasCustomPrompt="1"/>
          </p:nvPr>
        </p:nvSpPr>
        <p:spPr>
          <a:xfrm>
            <a:off x="540000" y="540000"/>
            <a:ext cx="1702800" cy="727238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13" name="Text Placeholder 51">
            <a:extLst>
              <a:ext uri="{FF2B5EF4-FFF2-40B4-BE49-F238E27FC236}">
                <a16:creationId xmlns:a16="http://schemas.microsoft.com/office/drawing/2014/main" id="{365B6A09-D9FD-4ED0-98F5-8CCC60EAA84E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 bwMode="white">
          <a:xfrm>
            <a:off x="9950400" y="540000"/>
            <a:ext cx="1702800" cy="110911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BD7D6A25-4428-4539-B039-5FC4AADC87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31AB39E5-0741-4771-B91F-E17E5133945B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6E7010F2-E87C-4A37-82E8-9658961C63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6128743"/>
            <a:ext cx="8290797" cy="21483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lvl="0"/>
            <a:r>
              <a:rPr lang="en-GB"/>
              <a:t>Insert date DD Month Year</a:t>
            </a:r>
          </a:p>
        </p:txBody>
      </p:sp>
    </p:spTree>
    <p:extLst>
      <p:ext uri="{BB962C8B-B14F-4D97-AF65-F5344CB8AC3E}">
        <p14:creationId xmlns:p14="http://schemas.microsoft.com/office/powerpoint/2010/main" val="339340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high-lev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8064000" tIns="576000" rIns="10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BD7D6A25-4428-4539-B039-5FC4AADC87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31AB39E5-0741-4771-B91F-E17E5133945B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3" name="Top white Text Placeholder 62">
            <a:extLst>
              <a:ext uri="{FF2B5EF4-FFF2-40B4-BE49-F238E27FC236}">
                <a16:creationId xmlns:a16="http://schemas.microsoft.com/office/drawing/2014/main" id="{86FA6806-F06F-4815-9C58-9A21745653C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39750" y="-1"/>
            <a:ext cx="6407150" cy="3429001"/>
          </a:xfrm>
          <a:solidFill>
            <a:schemeClr val="bg1"/>
          </a:solid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65" name="Top blue Text Placeholder 64">
            <a:extLst>
              <a:ext uri="{FF2B5EF4-FFF2-40B4-BE49-F238E27FC236}">
                <a16:creationId xmlns:a16="http://schemas.microsoft.com/office/drawing/2014/main" id="{44396705-2401-41FF-AC70-D3109287988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40000" y="3390298"/>
            <a:ext cx="6408000" cy="1234800"/>
          </a:xfrm>
          <a:solidFill>
            <a:schemeClr val="tx2"/>
          </a:solidFill>
          <a:ln>
            <a:noFill/>
          </a:ln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8E2B2C2-0C1A-4F16-AB97-87EF9E7EAE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1592796"/>
            <a:ext cx="5320800" cy="1436524"/>
          </a:xfrm>
        </p:spPr>
        <p:txBody>
          <a:bodyPr anchor="t" anchorCtr="0">
            <a:noAutofit/>
          </a:bodyPr>
          <a:lstStyle>
            <a:lvl1pPr>
              <a:lnSpc>
                <a:spcPct val="83000"/>
              </a:lnSpc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55756018-EA5B-4F5B-8ECA-D5A1005CDF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76398" y="3661200"/>
            <a:ext cx="5342402" cy="3168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795036F0-513C-4690-81A2-F2137A557DC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80000" y="3114000"/>
            <a:ext cx="5320800" cy="259200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tabLst/>
              <a:defRPr sz="1400" b="0">
                <a:solidFill>
                  <a:schemeClr val="tx2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Insert date DD Month Year</a:t>
            </a:r>
            <a:endParaRPr lang="en-US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6E7010F2-E87C-4A37-82E8-9658961C63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80001" y="4021200"/>
            <a:ext cx="5320800" cy="396000"/>
          </a:xfrm>
        </p:spPr>
        <p:txBody>
          <a:bodyPr/>
          <a:lstStyle>
            <a:lvl1pPr marL="0" indent="0" algn="l">
              <a:lnSpc>
                <a:spcPct val="83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add name, title etc..</a:t>
            </a:r>
          </a:p>
          <a:p>
            <a:pPr lvl="0"/>
            <a:endParaRPr lang="en-GB"/>
          </a:p>
        </p:txBody>
      </p:sp>
      <p:sp>
        <p:nvSpPr>
          <p:cNvPr id="67" name="Logo Text Placeholder 66">
            <a:extLst>
              <a:ext uri="{FF2B5EF4-FFF2-40B4-BE49-F238E27FC236}">
                <a16:creationId xmlns:a16="http://schemas.microsoft.com/office/drawing/2014/main" id="{8F2A53FB-F4DD-4718-B83E-681A97D8089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80000" y="540000"/>
            <a:ext cx="1702800" cy="7272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69" name="Tagline Text Placeholder 68">
            <a:extLst>
              <a:ext uri="{FF2B5EF4-FFF2-40B4-BE49-F238E27FC236}">
                <a16:creationId xmlns:a16="http://schemas.microsoft.com/office/drawing/2014/main" id="{B2E61313-541F-4AA3-BFA3-10A9209FA81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716000" y="540000"/>
            <a:ext cx="1702800" cy="1116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</p:spTree>
    <p:extLst>
      <p:ext uri="{BB962C8B-B14F-4D97-AF65-F5344CB8AC3E}">
        <p14:creationId xmlns:p14="http://schemas.microsoft.com/office/powerpoint/2010/main" val="147116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er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11EE7B84-21D7-4D19-B8C2-98FB782C5002}"/>
              </a:ext>
            </a:extLst>
          </p:cNvPr>
          <p:cNvSpPr/>
          <p:nvPr userDrawn="1"/>
        </p:nvSpPr>
        <p:spPr>
          <a:xfrm>
            <a:off x="10892788" y="3428991"/>
            <a:ext cx="1299210" cy="343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9E16D1-DD8A-448B-8C91-3F9644937B8A}"/>
              </a:ext>
            </a:extLst>
          </p:cNvPr>
          <p:cNvSpPr/>
          <p:nvPr userDrawn="1"/>
        </p:nvSpPr>
        <p:spPr>
          <a:xfrm>
            <a:off x="10892788" y="0"/>
            <a:ext cx="1299210" cy="34289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45691DC5-BC42-4673-ABEB-824D2A1A48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2347" t="1675" r="7579" b="42703"/>
          <a:stretch/>
        </p:blipFill>
        <p:spPr>
          <a:xfrm>
            <a:off x="10892789" y="0"/>
            <a:ext cx="1299210" cy="3428993"/>
          </a:xfrm>
          <a:prstGeom prst="rect">
            <a:avLst/>
          </a:prstGeom>
        </p:spPr>
      </p:pic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53A26F8-896D-4566-BE5C-C8CD2E8BB8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3428993"/>
            <a:ext cx="10892788" cy="342900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3348000" rIns="3060000">
            <a:noAutofit/>
          </a:bodyPr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0" y="1591200"/>
            <a:ext cx="6586538" cy="977407"/>
          </a:xfrm>
        </p:spPr>
        <p:txBody>
          <a:bodyPr anchor="t" anchorCtr="0">
            <a:noAutofit/>
          </a:bodyPr>
          <a:lstStyle>
            <a:lvl1pPr>
              <a:lnSpc>
                <a:spcPct val="83000"/>
              </a:lnSpc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750" y="2620800"/>
            <a:ext cx="6586538" cy="3168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50" y="2980800"/>
            <a:ext cx="6586538" cy="396000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accent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 hidden="1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 hidden="1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>
              <a:noFill/>
            </a:endParaRPr>
          </a:p>
        </p:txBody>
      </p:sp>
      <p:sp>
        <p:nvSpPr>
          <p:cNvPr id="25" name="Slide Number Placeholder 24" hidden="1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46" name="SD_FLD_Confidentiality">
            <a:extLst>
              <a:ext uri="{FF2B5EF4-FFF2-40B4-BE49-F238E27FC236}">
                <a16:creationId xmlns:a16="http://schemas.microsoft.com/office/drawing/2014/main" id="{4E7786D1-21E1-42FD-A034-CC844823A79D}"/>
              </a:ext>
            </a:extLst>
          </p:cNvPr>
          <p:cNvSpPr/>
          <p:nvPr userDrawn="1"/>
        </p:nvSpPr>
        <p:spPr>
          <a:xfrm>
            <a:off x="7126289" y="3095995"/>
            <a:ext cx="3223962" cy="22366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0" algn="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SD_FLD_DocumentDate">
            <a:extLst>
              <a:ext uri="{FF2B5EF4-FFF2-40B4-BE49-F238E27FC236}">
                <a16:creationId xmlns:a16="http://schemas.microsoft.com/office/drawing/2014/main" id="{8708ADB9-3B0F-453F-A039-DB1191DA8B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26289" y="2983229"/>
            <a:ext cx="3223962" cy="189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r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39" name="SD_FLD_Draft" hidden="1">
            <a:extLst>
              <a:ext uri="{FF2B5EF4-FFF2-40B4-BE49-F238E27FC236}">
                <a16:creationId xmlns:a16="http://schemas.microsoft.com/office/drawing/2014/main" id="{2F1643DB-FB69-4D52-AC31-87438698FF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grpSp>
        <p:nvGrpSpPr>
          <p:cNvPr id="38" name="Logo">
            <a:extLst>
              <a:ext uri="{FF2B5EF4-FFF2-40B4-BE49-F238E27FC236}">
                <a16:creationId xmlns:a16="http://schemas.microsoft.com/office/drawing/2014/main" id="{196DDB45-CDCA-476F-809B-C62C8425576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40000" y="540001"/>
            <a:ext cx="1702800" cy="727237"/>
            <a:chOff x="6380216" y="4059273"/>
            <a:chExt cx="2905863" cy="124104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9AE0E04-A811-402C-9CE3-BBE238EC2F38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380A0FC-DDF7-4C0C-ACFB-2F429FB7948A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9E4B05-CB75-4B58-9E28-2FAA335E1493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D928C2-5DAA-462E-90D6-80E99E2F3A7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E08F6C9-1226-467B-81CC-D21D6869BD16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EBFF170-9966-4D97-BD59-699C843D4DB9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7" name="TAGLINE 60Black">
            <a:extLst>
              <a:ext uri="{FF2B5EF4-FFF2-40B4-BE49-F238E27FC236}">
                <a16:creationId xmlns:a16="http://schemas.microsoft.com/office/drawing/2014/main" id="{1DDB6F67-2C8F-419C-A09A-62A18305D40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46865" y="539750"/>
            <a:ext cx="1703386" cy="1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2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Logo">
            <a:extLst>
              <a:ext uri="{FF2B5EF4-FFF2-40B4-BE49-F238E27FC236}">
                <a16:creationId xmlns:a16="http://schemas.microsoft.com/office/drawing/2014/main" id="{695A7F22-D090-4AF8-A177-30D9606CFDBE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C3685D1-9F07-4341-8451-6ACA3C76F377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5DB9FB-B858-4B06-A61C-9DAA21B1D160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694A08-8823-4FD6-88C7-8415CF19C262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0EAD51D-BC75-421A-AA39-A25C2993AF8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D0EDFBF-F6DC-4EE5-B961-FB8227BC86A9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D9D8410-AE1F-42D5-9F0C-1407AD71DD5C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insert agenda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730375"/>
            <a:ext cx="11110913" cy="43164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7000"/>
              </a:lnSpc>
              <a:spcBef>
                <a:spcPts val="600"/>
              </a:spcBef>
              <a:buClr>
                <a:srgbClr val="333333"/>
              </a:buClr>
              <a:buFont typeface="Arial" panose="020B0604020202020204" pitchFamily="34" charset="0"/>
              <a:buChar char="​"/>
              <a:defRPr sz="2800" b="0">
                <a:solidFill>
                  <a:schemeClr val="bg1"/>
                </a:solidFill>
              </a:defRPr>
            </a:lvl1pPr>
            <a:lvl2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2pPr>
            <a:lvl3pPr marL="360000">
              <a:spcBef>
                <a:spcPts val="600"/>
              </a:spcBef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/>
              <a:t>Click to add agenda topic, use DNV colour to highlight topic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C51AD2-C7F6-4AF5-83C7-C3346E7B2B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6645AE-FC10-4F79-953E-599B36B67B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170CD4-9BE0-473A-A859-807C538E79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_SD_FLD_Copyright">
            <a:extLst>
              <a:ext uri="{FF2B5EF4-FFF2-40B4-BE49-F238E27FC236}">
                <a16:creationId xmlns:a16="http://schemas.microsoft.com/office/drawing/2014/main" id="{91DD9A75-AAB0-4D34-9DD6-745202F2B6EC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8" name="SD_FLD_DocumentDate">
            <a:extLst>
              <a:ext uri="{FF2B5EF4-FFF2-40B4-BE49-F238E27FC236}">
                <a16:creationId xmlns:a16="http://schemas.microsoft.com/office/drawing/2014/main" id="{1BACBB39-DAB4-4191-818A-2C30244CF3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92C90B5D-5FAE-415E-B4B3-FF93FD8C92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3DEC7C90-257A-486B-BBAD-EACD348C6498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40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1" y="-1"/>
            <a:ext cx="12191999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536806"/>
            <a:ext cx="10170863" cy="3784387"/>
          </a:xfrm>
        </p:spPr>
        <p:txBody>
          <a:bodyPr anchor="ctr" anchorCtr="0">
            <a:noAutofit/>
          </a:bodyPr>
          <a:lstStyle>
            <a:lvl1pPr algn="l">
              <a:defRPr sz="6000" b="0" cap="none" baseline="0">
                <a:solidFill>
                  <a:schemeClr val="accent5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grpSp>
        <p:nvGrpSpPr>
          <p:cNvPr id="14" name="Logo">
            <a:extLst>
              <a:ext uri="{FF2B5EF4-FFF2-40B4-BE49-F238E27FC236}">
                <a16:creationId xmlns:a16="http://schemas.microsoft.com/office/drawing/2014/main" id="{FFD8B2ED-D29A-4DD2-802B-39A737104C76}"/>
              </a:ext>
            </a:extLst>
          </p:cNvPr>
          <p:cNvGrpSpPr/>
          <p:nvPr userDrawn="1"/>
        </p:nvGrpSpPr>
        <p:grpSpPr bwMode="black"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DE34447-D162-4F7B-935A-955BE9F11910}"/>
                </a:ext>
              </a:extLst>
            </p:cNvPr>
            <p:cNvSpPr/>
            <p:nvPr/>
          </p:nvSpPr>
          <p:spPr bwMode="black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CC62DE1-D960-4214-AF24-6FCCF8E1E2CB}"/>
                </a:ext>
              </a:extLst>
            </p:cNvPr>
            <p:cNvSpPr/>
            <p:nvPr/>
          </p:nvSpPr>
          <p:spPr bwMode="black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DA82B21-5583-4BEB-BD57-5F9CEB1A8934}"/>
                </a:ext>
              </a:extLst>
            </p:cNvPr>
            <p:cNvSpPr/>
            <p:nvPr/>
          </p:nvSpPr>
          <p:spPr bwMode="black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CE20039-795E-4D11-8AE0-90EC7F537A0F}"/>
                </a:ext>
              </a:extLst>
            </p:cNvPr>
            <p:cNvSpPr/>
            <p:nvPr/>
          </p:nvSpPr>
          <p:spPr bwMode="black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98DD760-2FAF-4320-9DEA-72623C379E8E}"/>
                </a:ext>
              </a:extLst>
            </p:cNvPr>
            <p:cNvSpPr/>
            <p:nvPr/>
          </p:nvSpPr>
          <p:spPr bwMode="black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1B905B-6234-4D84-87BB-D0AC1BB118FB}"/>
                </a:ext>
              </a:extLst>
            </p:cNvPr>
            <p:cNvSpPr/>
            <p:nvPr/>
          </p:nvSpPr>
          <p:spPr bwMode="black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_SD_FLD_Copyright">
            <a:extLst>
              <a:ext uri="{FF2B5EF4-FFF2-40B4-BE49-F238E27FC236}">
                <a16:creationId xmlns:a16="http://schemas.microsoft.com/office/drawing/2014/main" id="{88BB9A6B-143D-4AB2-9315-1A85C0FD59C1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0" name="SD_FLD_DocumentDate">
            <a:extLst>
              <a:ext uri="{FF2B5EF4-FFF2-40B4-BE49-F238E27FC236}">
                <a16:creationId xmlns:a16="http://schemas.microsoft.com/office/drawing/2014/main" id="{AD49DE91-72EC-4016-8964-B40560EF53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630717C7-BDDC-469E-A681-3386855F62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29E2B795-4D5A-4BB6-835E-D4542969C28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90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9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4.xml"/><Relationship Id="rId42" Type="http://schemas.openxmlformats.org/officeDocument/2006/relationships/tags" Target="../tags/tag12.xml"/><Relationship Id="rId47" Type="http://schemas.openxmlformats.org/officeDocument/2006/relationships/tags" Target="../tags/tag17.xml"/><Relationship Id="rId50" Type="http://schemas.openxmlformats.org/officeDocument/2006/relationships/tags" Target="../tags/tag2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2.xml"/><Relationship Id="rId37" Type="http://schemas.openxmlformats.org/officeDocument/2006/relationships/tags" Target="../tags/tag7.xml"/><Relationship Id="rId40" Type="http://schemas.openxmlformats.org/officeDocument/2006/relationships/tags" Target="../tags/tag10.xml"/><Relationship Id="rId45" Type="http://schemas.openxmlformats.org/officeDocument/2006/relationships/tags" Target="../tags/tag15.xml"/><Relationship Id="rId53" Type="http://schemas.openxmlformats.org/officeDocument/2006/relationships/tags" Target="../tags/tag2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1.xml"/><Relationship Id="rId44" Type="http://schemas.openxmlformats.org/officeDocument/2006/relationships/tags" Target="../tags/tag14.xml"/><Relationship Id="rId52" Type="http://schemas.openxmlformats.org/officeDocument/2006/relationships/tags" Target="../tags/tag2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35" Type="http://schemas.openxmlformats.org/officeDocument/2006/relationships/tags" Target="../tags/tag5.xml"/><Relationship Id="rId43" Type="http://schemas.openxmlformats.org/officeDocument/2006/relationships/tags" Target="../tags/tag13.xml"/><Relationship Id="rId48" Type="http://schemas.openxmlformats.org/officeDocument/2006/relationships/tags" Target="../tags/tag18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3.xml"/><Relationship Id="rId38" Type="http://schemas.openxmlformats.org/officeDocument/2006/relationships/tags" Target="../tags/tag8.xml"/><Relationship Id="rId46" Type="http://schemas.openxmlformats.org/officeDocument/2006/relationships/tags" Target="../tags/tag16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6.xml"/><Relationship Id="rId49" Type="http://schemas.openxmlformats.org/officeDocument/2006/relationships/tags" Target="../tags/tag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22.emf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749" y="1730376"/>
            <a:ext cx="11110914" cy="43176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4" name="Rectangle 13" hidden="1">
            <a:extLst>
              <a:ext uri="{FF2B5EF4-FFF2-40B4-BE49-F238E27FC236}">
                <a16:creationId xmlns:a16="http://schemas.microsoft.com/office/drawing/2014/main" id="{BB63DCEC-AAD3-4DB4-9AE3-B5D19A9C2484}"/>
              </a:ext>
            </a:extLst>
          </p:cNvPr>
          <p:cNvSpPr/>
          <p:nvPr userDrawn="1">
            <p:custDataLst>
              <p:tags r:id="rId31"/>
            </p:custDataLst>
          </p:nvPr>
        </p:nvSpPr>
        <p:spPr>
          <a:xfrm>
            <a:off x="540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7" name="Rectangle 16" hidden="1">
            <a:extLst>
              <a:ext uri="{FF2B5EF4-FFF2-40B4-BE49-F238E27FC236}">
                <a16:creationId xmlns:a16="http://schemas.microsoft.com/office/drawing/2014/main" id="{0FD117DA-A2A8-4F9D-B936-69DCC4F5F5D2}"/>
              </a:ext>
            </a:extLst>
          </p:cNvPr>
          <p:cNvSpPr/>
          <p:nvPr userDrawn="1">
            <p:custDataLst>
              <p:tags r:id="rId32"/>
            </p:custDataLst>
          </p:nvPr>
        </p:nvSpPr>
        <p:spPr>
          <a:xfrm>
            <a:off x="1301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8" name="Rectangle 17" hidden="1">
            <a:extLst>
              <a:ext uri="{FF2B5EF4-FFF2-40B4-BE49-F238E27FC236}">
                <a16:creationId xmlns:a16="http://schemas.microsoft.com/office/drawing/2014/main" id="{2C7B45E7-1F83-4137-A47D-8B64435080C5}"/>
              </a:ext>
            </a:extLst>
          </p:cNvPr>
          <p:cNvSpPr/>
          <p:nvPr userDrawn="1">
            <p:custDataLst>
              <p:tags r:id="rId33"/>
            </p:custDataLst>
          </p:nvPr>
        </p:nvSpPr>
        <p:spPr>
          <a:xfrm>
            <a:off x="1481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9" name="Rectangle 18" hidden="1">
            <a:extLst>
              <a:ext uri="{FF2B5EF4-FFF2-40B4-BE49-F238E27FC236}">
                <a16:creationId xmlns:a16="http://schemas.microsoft.com/office/drawing/2014/main" id="{A8B3B5FE-7988-4FC0-84E6-9CF1C3C4CA51}"/>
              </a:ext>
            </a:extLst>
          </p:cNvPr>
          <p:cNvSpPr/>
          <p:nvPr userDrawn="1">
            <p:custDataLst>
              <p:tags r:id="rId34"/>
            </p:custDataLst>
          </p:nvPr>
        </p:nvSpPr>
        <p:spPr>
          <a:xfrm>
            <a:off x="2242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0" name="Rectangle 19" hidden="1">
            <a:extLst>
              <a:ext uri="{FF2B5EF4-FFF2-40B4-BE49-F238E27FC236}">
                <a16:creationId xmlns:a16="http://schemas.microsoft.com/office/drawing/2014/main" id="{1EDC7C3A-9F84-479D-9C27-16EAE38E647C}"/>
              </a:ext>
            </a:extLst>
          </p:cNvPr>
          <p:cNvSpPr/>
          <p:nvPr userDrawn="1">
            <p:custDataLst>
              <p:tags r:id="rId35"/>
            </p:custDataLst>
          </p:nvPr>
        </p:nvSpPr>
        <p:spPr>
          <a:xfrm>
            <a:off x="2422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1" name="Rectangle 20" hidden="1">
            <a:extLst>
              <a:ext uri="{FF2B5EF4-FFF2-40B4-BE49-F238E27FC236}">
                <a16:creationId xmlns:a16="http://schemas.microsoft.com/office/drawing/2014/main" id="{0D6D4D25-7264-48B4-AADE-6A2F1A824C8B}"/>
              </a:ext>
            </a:extLst>
          </p:cNvPr>
          <p:cNvSpPr/>
          <p:nvPr userDrawn="1">
            <p:custDataLst>
              <p:tags r:id="rId36"/>
            </p:custDataLst>
          </p:nvPr>
        </p:nvSpPr>
        <p:spPr>
          <a:xfrm>
            <a:off x="3183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2" name="Rectangle 21" hidden="1">
            <a:extLst>
              <a:ext uri="{FF2B5EF4-FFF2-40B4-BE49-F238E27FC236}">
                <a16:creationId xmlns:a16="http://schemas.microsoft.com/office/drawing/2014/main" id="{D415979B-387F-475E-814F-C88D5AB822CB}"/>
              </a:ext>
            </a:extLst>
          </p:cNvPr>
          <p:cNvSpPr/>
          <p:nvPr userDrawn="1">
            <p:custDataLst>
              <p:tags r:id="rId37"/>
            </p:custDataLst>
          </p:nvPr>
        </p:nvSpPr>
        <p:spPr>
          <a:xfrm>
            <a:off x="3363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3" name="Rectangle 22" hidden="1">
            <a:extLst>
              <a:ext uri="{FF2B5EF4-FFF2-40B4-BE49-F238E27FC236}">
                <a16:creationId xmlns:a16="http://schemas.microsoft.com/office/drawing/2014/main" id="{877E9948-C983-44F5-B38B-9D9B79AB0C13}"/>
              </a:ext>
            </a:extLst>
          </p:cNvPr>
          <p:cNvSpPr/>
          <p:nvPr userDrawn="1">
            <p:custDataLst>
              <p:tags r:id="rId38"/>
            </p:custDataLst>
          </p:nvPr>
        </p:nvSpPr>
        <p:spPr>
          <a:xfrm>
            <a:off x="4124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4" name="Rectangle 23" hidden="1">
            <a:extLst>
              <a:ext uri="{FF2B5EF4-FFF2-40B4-BE49-F238E27FC236}">
                <a16:creationId xmlns:a16="http://schemas.microsoft.com/office/drawing/2014/main" id="{C90019DE-0E2E-4D25-8EBB-2AA6C9805FCB}"/>
              </a:ext>
            </a:extLst>
          </p:cNvPr>
          <p:cNvSpPr/>
          <p:nvPr userDrawn="1">
            <p:custDataLst>
              <p:tags r:id="rId39"/>
            </p:custDataLst>
          </p:nvPr>
        </p:nvSpPr>
        <p:spPr>
          <a:xfrm>
            <a:off x="4304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5" name="Rectangle 24" hidden="1">
            <a:extLst>
              <a:ext uri="{FF2B5EF4-FFF2-40B4-BE49-F238E27FC236}">
                <a16:creationId xmlns:a16="http://schemas.microsoft.com/office/drawing/2014/main" id="{5743DD09-14AA-4131-9DA2-5E4B49BF5418}"/>
              </a:ext>
            </a:extLst>
          </p:cNvPr>
          <p:cNvSpPr/>
          <p:nvPr userDrawn="1">
            <p:custDataLst>
              <p:tags r:id="rId40"/>
            </p:custDataLst>
          </p:nvPr>
        </p:nvSpPr>
        <p:spPr>
          <a:xfrm>
            <a:off x="5065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6" name="Rectangle 25" hidden="1">
            <a:extLst>
              <a:ext uri="{FF2B5EF4-FFF2-40B4-BE49-F238E27FC236}">
                <a16:creationId xmlns:a16="http://schemas.microsoft.com/office/drawing/2014/main" id="{54D98BB9-B9BA-4230-9B6C-2B0937D4CADC}"/>
              </a:ext>
            </a:extLst>
          </p:cNvPr>
          <p:cNvSpPr/>
          <p:nvPr userDrawn="1">
            <p:custDataLst>
              <p:tags r:id="rId41"/>
            </p:custDataLst>
          </p:nvPr>
        </p:nvSpPr>
        <p:spPr>
          <a:xfrm>
            <a:off x="5245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7" name="Rectangle 26" hidden="1">
            <a:extLst>
              <a:ext uri="{FF2B5EF4-FFF2-40B4-BE49-F238E27FC236}">
                <a16:creationId xmlns:a16="http://schemas.microsoft.com/office/drawing/2014/main" id="{0E84BDF3-3A6F-4957-9C70-3E513F17F8E6}"/>
              </a:ext>
            </a:extLst>
          </p:cNvPr>
          <p:cNvSpPr/>
          <p:nvPr userDrawn="1">
            <p:custDataLst>
              <p:tags r:id="rId42"/>
            </p:custDataLst>
          </p:nvPr>
        </p:nvSpPr>
        <p:spPr>
          <a:xfrm>
            <a:off x="6006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8" name="Rectangle 27" hidden="1">
            <a:extLst>
              <a:ext uri="{FF2B5EF4-FFF2-40B4-BE49-F238E27FC236}">
                <a16:creationId xmlns:a16="http://schemas.microsoft.com/office/drawing/2014/main" id="{F8D87BF2-62DC-4044-8884-CD295F80035D}"/>
              </a:ext>
            </a:extLst>
          </p:cNvPr>
          <p:cNvSpPr/>
          <p:nvPr userDrawn="1">
            <p:custDataLst>
              <p:tags r:id="rId43"/>
            </p:custDataLst>
          </p:nvPr>
        </p:nvSpPr>
        <p:spPr>
          <a:xfrm>
            <a:off x="6186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9" name="Rectangle 28" hidden="1">
            <a:extLst>
              <a:ext uri="{FF2B5EF4-FFF2-40B4-BE49-F238E27FC236}">
                <a16:creationId xmlns:a16="http://schemas.microsoft.com/office/drawing/2014/main" id="{997FA058-ADE0-4733-B4D3-D07665FA08E4}"/>
              </a:ext>
            </a:extLst>
          </p:cNvPr>
          <p:cNvSpPr/>
          <p:nvPr userDrawn="1">
            <p:custDataLst>
              <p:tags r:id="rId44"/>
            </p:custDataLst>
          </p:nvPr>
        </p:nvSpPr>
        <p:spPr>
          <a:xfrm>
            <a:off x="6947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0" name="Rectangle 29" hidden="1">
            <a:extLst>
              <a:ext uri="{FF2B5EF4-FFF2-40B4-BE49-F238E27FC236}">
                <a16:creationId xmlns:a16="http://schemas.microsoft.com/office/drawing/2014/main" id="{CF0CB68A-836B-4424-A951-4595D080DA84}"/>
              </a:ext>
            </a:extLst>
          </p:cNvPr>
          <p:cNvSpPr/>
          <p:nvPr userDrawn="1">
            <p:custDataLst>
              <p:tags r:id="rId45"/>
            </p:custDataLst>
          </p:nvPr>
        </p:nvSpPr>
        <p:spPr>
          <a:xfrm>
            <a:off x="7127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1" name="Rectangle 30" hidden="1">
            <a:extLst>
              <a:ext uri="{FF2B5EF4-FFF2-40B4-BE49-F238E27FC236}">
                <a16:creationId xmlns:a16="http://schemas.microsoft.com/office/drawing/2014/main" id="{37E6161D-D1CC-43BF-868E-E0728DA933D2}"/>
              </a:ext>
            </a:extLst>
          </p:cNvPr>
          <p:cNvSpPr/>
          <p:nvPr userDrawn="1">
            <p:custDataLst>
              <p:tags r:id="rId46"/>
            </p:custDataLst>
          </p:nvPr>
        </p:nvSpPr>
        <p:spPr>
          <a:xfrm>
            <a:off x="7888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2" name="Rectangle 31" hidden="1">
            <a:extLst>
              <a:ext uri="{FF2B5EF4-FFF2-40B4-BE49-F238E27FC236}">
                <a16:creationId xmlns:a16="http://schemas.microsoft.com/office/drawing/2014/main" id="{B91C25CE-0CFC-46B9-8355-74CBDF16BA65}"/>
              </a:ext>
            </a:extLst>
          </p:cNvPr>
          <p:cNvSpPr/>
          <p:nvPr userDrawn="1">
            <p:custDataLst>
              <p:tags r:id="rId47"/>
            </p:custDataLst>
          </p:nvPr>
        </p:nvSpPr>
        <p:spPr>
          <a:xfrm>
            <a:off x="8068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3" name="Rectangle 32" hidden="1">
            <a:extLst>
              <a:ext uri="{FF2B5EF4-FFF2-40B4-BE49-F238E27FC236}">
                <a16:creationId xmlns:a16="http://schemas.microsoft.com/office/drawing/2014/main" id="{DE20CDAE-9F45-4CE8-A05F-6A96B2B5939F}"/>
              </a:ext>
            </a:extLst>
          </p:cNvPr>
          <p:cNvSpPr/>
          <p:nvPr userDrawn="1">
            <p:custDataLst>
              <p:tags r:id="rId48"/>
            </p:custDataLst>
          </p:nvPr>
        </p:nvSpPr>
        <p:spPr>
          <a:xfrm>
            <a:off x="8829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4" name="Rectangle 33" hidden="1">
            <a:extLst>
              <a:ext uri="{FF2B5EF4-FFF2-40B4-BE49-F238E27FC236}">
                <a16:creationId xmlns:a16="http://schemas.microsoft.com/office/drawing/2014/main" id="{6432E07F-A333-4B52-865F-B73930C08029}"/>
              </a:ext>
            </a:extLst>
          </p:cNvPr>
          <p:cNvSpPr/>
          <p:nvPr userDrawn="1">
            <p:custDataLst>
              <p:tags r:id="rId49"/>
            </p:custDataLst>
          </p:nvPr>
        </p:nvSpPr>
        <p:spPr>
          <a:xfrm>
            <a:off x="9009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5" name="Rectangle 34" hidden="1">
            <a:extLst>
              <a:ext uri="{FF2B5EF4-FFF2-40B4-BE49-F238E27FC236}">
                <a16:creationId xmlns:a16="http://schemas.microsoft.com/office/drawing/2014/main" id="{4391A0C5-6CD6-4DC4-8D81-B703452F5556}"/>
              </a:ext>
            </a:extLst>
          </p:cNvPr>
          <p:cNvSpPr/>
          <p:nvPr userDrawn="1">
            <p:custDataLst>
              <p:tags r:id="rId50"/>
            </p:custDataLst>
          </p:nvPr>
        </p:nvSpPr>
        <p:spPr>
          <a:xfrm>
            <a:off x="9770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6" name="Rectangle 35" hidden="1">
            <a:extLst>
              <a:ext uri="{FF2B5EF4-FFF2-40B4-BE49-F238E27FC236}">
                <a16:creationId xmlns:a16="http://schemas.microsoft.com/office/drawing/2014/main" id="{C2BB7253-FD9F-45C4-B7EC-3DFA632E9A5C}"/>
              </a:ext>
            </a:extLst>
          </p:cNvPr>
          <p:cNvSpPr/>
          <p:nvPr userDrawn="1">
            <p:custDataLst>
              <p:tags r:id="rId51"/>
            </p:custDataLst>
          </p:nvPr>
        </p:nvSpPr>
        <p:spPr>
          <a:xfrm>
            <a:off x="9950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7" name="Rectangle 36" hidden="1">
            <a:extLst>
              <a:ext uri="{FF2B5EF4-FFF2-40B4-BE49-F238E27FC236}">
                <a16:creationId xmlns:a16="http://schemas.microsoft.com/office/drawing/2014/main" id="{8551C5F9-5795-44CA-A212-05C6ED297020}"/>
              </a:ext>
            </a:extLst>
          </p:cNvPr>
          <p:cNvSpPr/>
          <p:nvPr userDrawn="1">
            <p:custDataLst>
              <p:tags r:id="rId52"/>
            </p:custDataLst>
          </p:nvPr>
        </p:nvSpPr>
        <p:spPr>
          <a:xfrm>
            <a:off x="10711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8" name="Rectangle 37" hidden="1">
            <a:extLst>
              <a:ext uri="{FF2B5EF4-FFF2-40B4-BE49-F238E27FC236}">
                <a16:creationId xmlns:a16="http://schemas.microsoft.com/office/drawing/2014/main" id="{9BA724BC-F1B2-426A-9B61-ACA60B3A108B}"/>
              </a:ext>
            </a:extLst>
          </p:cNvPr>
          <p:cNvSpPr/>
          <p:nvPr userDrawn="1">
            <p:custDataLst>
              <p:tags r:id="rId53"/>
            </p:custDataLst>
          </p:nvPr>
        </p:nvSpPr>
        <p:spPr>
          <a:xfrm>
            <a:off x="10891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grpSp>
        <p:nvGrpSpPr>
          <p:cNvPr id="40" name="Logo">
            <a:extLst>
              <a:ext uri="{FF2B5EF4-FFF2-40B4-BE49-F238E27FC236}">
                <a16:creationId xmlns:a16="http://schemas.microsoft.com/office/drawing/2014/main" id="{41159307-D2B4-4D3F-A332-4F79D6D74E94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8D12840-1B77-4571-AEF6-084C7CA9B155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2A81581-576B-48A7-8DE8-ED168555C1E3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C230431-2867-4E73-880C-8C7079DEE770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953E370-A14B-4752-8604-69F1D46FD559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EAE3BE-38C7-419F-AAB5-25C869D36117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4311A0A-BE4B-477F-A258-403879A87BF4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00">
                <a:noFill/>
              </a:defRPr>
            </a:lvl1pPr>
          </a:lstStyle>
          <a:p>
            <a:endParaRPr lang="en-GB" sz="7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2800" y="6440400"/>
            <a:ext cx="2638800" cy="15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 b="0" cap="all" baseline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0000" y="6440400"/>
            <a:ext cx="266400" cy="15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accent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_SD_FLD_Copyright"/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6" name="SD_FLD_DocumentDate"/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  <p:sp>
        <p:nvSpPr>
          <p:cNvPr id="39" name="SD_FLD_Confidentiality">
            <a:extLst>
              <a:ext uri="{FF2B5EF4-FFF2-40B4-BE49-F238E27FC236}">
                <a16:creationId xmlns:a16="http://schemas.microsoft.com/office/drawing/2014/main" id="{93DBE27C-CF05-4B0E-B0C5-CDDB19365D1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SD_FLD_Draft" hidden="1">
            <a:extLst>
              <a:ext uri="{FF2B5EF4-FFF2-40B4-BE49-F238E27FC236}">
                <a16:creationId xmlns:a16="http://schemas.microsoft.com/office/drawing/2014/main" id="{EBD04EA3-2614-447C-8C02-69A389AD5F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3822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79" r:id="rId3"/>
    <p:sldLayoutId id="2147483680" r:id="rId4"/>
    <p:sldLayoutId id="2147483661" r:id="rId5"/>
    <p:sldLayoutId id="2147483702" r:id="rId6"/>
    <p:sldLayoutId id="2147483682" r:id="rId7"/>
    <p:sldLayoutId id="2147483674" r:id="rId8"/>
    <p:sldLayoutId id="2147483651" r:id="rId9"/>
    <p:sldLayoutId id="2147483650" r:id="rId10"/>
    <p:sldLayoutId id="2147483683" r:id="rId11"/>
    <p:sldLayoutId id="2147483698" r:id="rId12"/>
    <p:sldLayoutId id="2147483699" r:id="rId13"/>
    <p:sldLayoutId id="2147483652" r:id="rId14"/>
    <p:sldLayoutId id="2147483684" r:id="rId15"/>
    <p:sldLayoutId id="2147483685" r:id="rId16"/>
    <p:sldLayoutId id="2147483686" r:id="rId17"/>
    <p:sldLayoutId id="2147483664" r:id="rId18"/>
    <p:sldLayoutId id="2147483701" r:id="rId19"/>
    <p:sldLayoutId id="2147483695" r:id="rId20"/>
    <p:sldLayoutId id="2147483696" r:id="rId21"/>
    <p:sldLayoutId id="2147483690" r:id="rId22"/>
    <p:sldLayoutId id="2147483691" r:id="rId23"/>
    <p:sldLayoutId id="2147483697" r:id="rId24"/>
    <p:sldLayoutId id="2147483694" r:id="rId25"/>
    <p:sldLayoutId id="2147483655" r:id="rId26"/>
    <p:sldLayoutId id="2147483667" r:id="rId27"/>
    <p:sldLayoutId id="2147483692" r:id="rId28"/>
    <p:sldLayoutId id="2147483693" r:id="rId29"/>
  </p:sldLayoutIdLst>
  <p:hf hdr="0" ft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000" b="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buClrTx/>
        <a:buFont typeface="Arial" panose="020B0604020202020204" pitchFamily="34" charset="0"/>
        <a:buChar char="​"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​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Char char="​"/>
        <a:defRPr sz="1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Char char="​"/>
        <a:defRPr sz="1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80000" indent="-180000" algn="l" defTabSz="914400" rtl="0" eaLnBrk="1" latinLnBrk="0" hangingPunct="1">
        <a:spcBef>
          <a:spcPts val="600"/>
        </a:spcBef>
        <a:buFont typeface="Arial" pitchFamily="34" charset="0"/>
        <a:buChar char="•"/>
        <a:defRPr sz="1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3000"/>
        </a:lnSpc>
        <a:spcBef>
          <a:spcPts val="0"/>
        </a:spcBef>
        <a:buFont typeface="Arial" panose="020B0604020202020204" pitchFamily="34" charset="0"/>
        <a:buChar char="​"/>
        <a:defRPr sz="6000" b="1" kern="1200" spc="-300" baseline="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 userDrawn="1">
          <p15:clr>
            <a:srgbClr val="F26B43"/>
          </p15:clr>
        </p15:guide>
        <p15:guide id="2" pos="819" userDrawn="1">
          <p15:clr>
            <a:srgbClr val="F26B43"/>
          </p15:clr>
        </p15:guide>
        <p15:guide id="3" orient="horz" pos="340" userDrawn="1">
          <p15:clr>
            <a:srgbClr val="F26B43"/>
          </p15:clr>
        </p15:guide>
        <p15:guide id="4" orient="horz" pos="3809" userDrawn="1">
          <p15:clr>
            <a:srgbClr val="F26B43"/>
          </p15:clr>
        </p15:guide>
        <p15:guide id="5" pos="932" userDrawn="1">
          <p15:clr>
            <a:srgbClr val="F26B43"/>
          </p15:clr>
        </p15:guide>
        <p15:guide id="6" pos="1412" userDrawn="1">
          <p15:clr>
            <a:srgbClr val="F26B43"/>
          </p15:clr>
        </p15:guide>
        <p15:guide id="7" pos="1525" userDrawn="1">
          <p15:clr>
            <a:srgbClr val="F26B43"/>
          </p15:clr>
        </p15:guide>
        <p15:guide id="8" pos="2005" userDrawn="1">
          <p15:clr>
            <a:srgbClr val="F26B43"/>
          </p15:clr>
        </p15:guide>
        <p15:guide id="9" pos="2118" userDrawn="1">
          <p15:clr>
            <a:srgbClr val="F26B43"/>
          </p15:clr>
        </p15:guide>
        <p15:guide id="10" pos="2597" userDrawn="1">
          <p15:clr>
            <a:srgbClr val="F26B43"/>
          </p15:clr>
        </p15:guide>
        <p15:guide id="11" pos="2711" userDrawn="1">
          <p15:clr>
            <a:srgbClr val="F26B43"/>
          </p15:clr>
        </p15:guide>
        <p15:guide id="12" pos="3190" userDrawn="1">
          <p15:clr>
            <a:srgbClr val="F26B43"/>
          </p15:clr>
        </p15:guide>
        <p15:guide id="13" pos="3303" userDrawn="1">
          <p15:clr>
            <a:srgbClr val="F26B43"/>
          </p15:clr>
        </p15:guide>
        <p15:guide id="14" pos="3783" userDrawn="1">
          <p15:clr>
            <a:srgbClr val="F26B43"/>
          </p15:clr>
        </p15:guide>
        <p15:guide id="15" pos="3896" userDrawn="1">
          <p15:clr>
            <a:srgbClr val="F26B43"/>
          </p15:clr>
        </p15:guide>
        <p15:guide id="16" pos="4376" userDrawn="1">
          <p15:clr>
            <a:srgbClr val="F26B43"/>
          </p15:clr>
        </p15:guide>
        <p15:guide id="17" pos="4489" userDrawn="1">
          <p15:clr>
            <a:srgbClr val="F26B43"/>
          </p15:clr>
        </p15:guide>
        <p15:guide id="18" pos="4968" userDrawn="1">
          <p15:clr>
            <a:srgbClr val="F26B43"/>
          </p15:clr>
        </p15:guide>
        <p15:guide id="19" pos="5082" userDrawn="1">
          <p15:clr>
            <a:srgbClr val="F26B43"/>
          </p15:clr>
        </p15:guide>
        <p15:guide id="20" pos="5561" userDrawn="1">
          <p15:clr>
            <a:srgbClr val="F26B43"/>
          </p15:clr>
        </p15:guide>
        <p15:guide id="21" pos="5674" userDrawn="1">
          <p15:clr>
            <a:srgbClr val="F26B43"/>
          </p15:clr>
        </p15:guide>
        <p15:guide id="22" pos="6154" userDrawn="1">
          <p15:clr>
            <a:srgbClr val="F26B43"/>
          </p15:clr>
        </p15:guide>
        <p15:guide id="23" pos="6267" userDrawn="1">
          <p15:clr>
            <a:srgbClr val="F26B43"/>
          </p15:clr>
        </p15:guide>
        <p15:guide id="24" pos="6747" userDrawn="1">
          <p15:clr>
            <a:srgbClr val="F26B43"/>
          </p15:clr>
        </p15:guide>
        <p15:guide id="25" pos="6860" userDrawn="1">
          <p15:clr>
            <a:srgbClr val="F26B43"/>
          </p15:clr>
        </p15:guide>
        <p15:guide id="26" pos="7339" userDrawn="1">
          <p15:clr>
            <a:srgbClr val="F26B43"/>
          </p15:clr>
        </p15:guide>
        <p15:guide id="27" orient="horz" pos="109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r="-1" b="-44689"/>
          <a:stretch/>
        </p:blipFill>
        <p:spPr bwMode="auto">
          <a:xfrm>
            <a:off x="-1" y="6202575"/>
            <a:ext cx="11856377" cy="58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433" y="241082"/>
            <a:ext cx="11522208" cy="6700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3" y="1268412"/>
            <a:ext cx="11522208" cy="464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">
                <a:noFill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433" y="6687696"/>
            <a:ext cx="4141386" cy="17413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431" y="6508356"/>
            <a:ext cx="276467" cy="17934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>
                <a:solidFill>
                  <a:schemeClr val="tx1"/>
                </a:solidFill>
              </a:rPr>
              <a:t>DNV GL ©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" y="951174"/>
            <a:ext cx="11856641" cy="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6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18 February 2022</a:t>
            </a:r>
          </a:p>
        </p:txBody>
      </p:sp>
    </p:spTree>
    <p:extLst>
      <p:ext uri="{BB962C8B-B14F-4D97-AF65-F5344CB8AC3E}">
        <p14:creationId xmlns:p14="http://schemas.microsoft.com/office/powerpoint/2010/main" val="8561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Wingdings" panose="05000000000000000000" pitchFamily="2" charset="2"/>
        <a:buChar char="§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96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12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8">
          <p15:clr>
            <a:srgbClr val="F26B43"/>
          </p15:clr>
        </p15:guide>
        <p15:guide id="2" orient="horz" pos="4160">
          <p15:clr>
            <a:srgbClr val="F26B43"/>
          </p15:clr>
        </p15:guide>
        <p15:guide id="3" orient="horz" pos="848">
          <p15:clr>
            <a:srgbClr val="F26B43"/>
          </p15:clr>
        </p15:guide>
        <p15:guide id="4" orient="horz" pos="800">
          <p15:clr>
            <a:srgbClr val="F26B43"/>
          </p15:clr>
        </p15:guide>
        <p15:guide id="5" orient="horz" pos="3728">
          <p15:clr>
            <a:srgbClr val="F26B43"/>
          </p15:clr>
        </p15:guide>
        <p15:guide id="6" pos="1928">
          <p15:clr>
            <a:srgbClr val="F26B43"/>
          </p15:clr>
        </p15:guide>
        <p15:guide id="7" pos="208">
          <p15:clr>
            <a:srgbClr val="F26B43"/>
          </p15:clr>
        </p15:guide>
        <p15:guide id="8" pos="7472">
          <p15:clr>
            <a:srgbClr val="F26B43"/>
          </p15:clr>
        </p15:guide>
        <p15:guide id="9" pos="5752">
          <p15:clr>
            <a:srgbClr val="F26B43"/>
          </p15:clr>
        </p15:guide>
        <p15:guide id="10" pos="5624">
          <p15:clr>
            <a:srgbClr val="F26B43"/>
          </p15:clr>
        </p15:guide>
        <p15:guide id="11" pos="3904">
          <p15:clr>
            <a:srgbClr val="F26B43"/>
          </p15:clr>
        </p15:guide>
        <p15:guide id="12" pos="3776">
          <p15:clr>
            <a:srgbClr val="F26B43"/>
          </p15:clr>
        </p15:guide>
        <p15:guide id="13" pos="2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loadshape-viewer-cpuc.azurewebsites.ne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Murray@dnv.co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5" Type="http://schemas.openxmlformats.org/officeDocument/2006/relationships/hyperlink" Target="mailto:Kathryn.Green@dnv.com" TargetMode="External"/><Relationship Id="rId4" Type="http://schemas.openxmlformats.org/officeDocument/2006/relationships/hyperlink" Target="mailto:Yitian.Liang@dnv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10" Type="http://schemas.openxmlformats.org/officeDocument/2006/relationships/image" Target="../media/image44.svg"/><Relationship Id="rId4" Type="http://schemas.openxmlformats.org/officeDocument/2006/relationships/image" Target="../media/image38.emf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215F2-2E47-4C1A-9395-ECC7D5E66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1730375"/>
            <a:ext cx="9975849" cy="2985625"/>
          </a:xfrm>
        </p:spPr>
        <p:txBody>
          <a:bodyPr/>
          <a:lstStyle/>
          <a:p>
            <a:r>
              <a:rPr lang="en-GB"/>
              <a:t>CPUC Load Shape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4BAAF-AE96-414A-8739-6B97031A83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Group A, Deliverable 17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67259-E041-48C0-BE50-9E27C6BD24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/>
              <a:t>Rachel Murray and Yitian Liang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ED7BD4-C14A-4175-BE50-97175C075E0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1</a:t>
            </a:fld>
            <a:endParaRPr lang="en-GB" sz="100"/>
          </a:p>
        </p:txBody>
      </p:sp>
    </p:spTree>
    <p:extLst>
      <p:ext uri="{BB962C8B-B14F-4D97-AF65-F5344CB8AC3E}">
        <p14:creationId xmlns:p14="http://schemas.microsoft.com/office/powerpoint/2010/main" val="305368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E5AA113-D720-4574-80E4-E27D7DD33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" r="25314" b="5808"/>
          <a:stretch/>
        </p:blipFill>
        <p:spPr>
          <a:xfrm>
            <a:off x="3444066" y="1307270"/>
            <a:ext cx="8231039" cy="449003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C0F54-8B4D-4930-8D8C-25B573031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9A9C68A-D419-4229-87D9-3EDEF2F6FA40}"/>
              </a:ext>
            </a:extLst>
          </p:cNvPr>
          <p:cNvSpPr txBox="1">
            <a:spLocks/>
          </p:cNvSpPr>
          <p:nvPr/>
        </p:nvSpPr>
        <p:spPr>
          <a:xfrm>
            <a:off x="539749" y="622675"/>
            <a:ext cx="11110914" cy="3746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Load Shape Viewer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AC6A8C-83EE-49A0-88D9-4C81FFFEA2D0}"/>
              </a:ext>
            </a:extLst>
          </p:cNvPr>
          <p:cNvSpPr txBox="1"/>
          <p:nvPr/>
        </p:nvSpPr>
        <p:spPr>
          <a:xfrm>
            <a:off x="388303" y="1524000"/>
            <a:ext cx="26596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 Python (Plotly-Dash) app reading data from the DEER SQL database where load shapes are stored.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C2223D-5D76-49AD-B9D4-FFD3FBC3FBDF}"/>
              </a:ext>
            </a:extLst>
          </p:cNvPr>
          <p:cNvSpPr txBox="1"/>
          <p:nvPr/>
        </p:nvSpPr>
        <p:spPr>
          <a:xfrm>
            <a:off x="434217" y="4495800"/>
            <a:ext cx="486949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Temporary access credentials: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Username: </a:t>
            </a:r>
            <a:r>
              <a:rPr lang="en-GB" sz="1600" i="1" dirty="0" err="1">
                <a:solidFill>
                  <a:srgbClr val="00B050"/>
                </a:solidFill>
              </a:rPr>
              <a:t>cpuc_dnv</a:t>
            </a:r>
            <a:endParaRPr lang="en-GB" sz="1600" i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Password:  </a:t>
            </a:r>
            <a:r>
              <a:rPr lang="en-GB" sz="1600" i="1" dirty="0" err="1">
                <a:solidFill>
                  <a:srgbClr val="00B050"/>
                </a:solidFill>
              </a:rPr>
              <a:t>lopeshapes</a:t>
            </a:r>
            <a:endParaRPr lang="en-GB" sz="1600" i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D71238-5F29-4463-974B-42A159DFA78D}"/>
              </a:ext>
            </a:extLst>
          </p:cNvPr>
          <p:cNvSpPr txBox="1"/>
          <p:nvPr/>
        </p:nvSpPr>
        <p:spPr>
          <a:xfrm>
            <a:off x="516744" y="3361450"/>
            <a:ext cx="5408567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Use Internet Explorer for url: 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GB" sz="1600" dirty="0">
                <a:solidFill>
                  <a:schemeClr val="accent1"/>
                </a:solidFill>
                <a:hlinkClick r:id="rId4"/>
              </a:rPr>
              <a:t>https://loadshape-viewer-cpuc.azurewebsites.net/</a:t>
            </a:r>
            <a:r>
              <a:rPr lang="en-GB" sz="1600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3164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8445B-8121-41F2-82C9-8E225744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57539"/>
            <a:ext cx="8290800" cy="159546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2000"/>
              <a:t>Rachel Murray: </a:t>
            </a:r>
            <a:r>
              <a:rPr lang="en-GB" sz="2000">
                <a:hlinkClick r:id="rId3"/>
              </a:rPr>
              <a:t>Rachel.Murray@dnv.com</a:t>
            </a:r>
            <a:br>
              <a:rPr lang="en-GB" sz="2000"/>
            </a:br>
            <a:r>
              <a:rPr lang="en-GB" sz="2000"/>
              <a:t>Yitian Liang: </a:t>
            </a:r>
            <a:r>
              <a:rPr lang="en-GB" sz="2000">
                <a:hlinkClick r:id="rId4"/>
              </a:rPr>
              <a:t>Yitian.Liang@dnv.com</a:t>
            </a:r>
            <a:br>
              <a:rPr lang="en-GB" sz="2000"/>
            </a:br>
            <a:r>
              <a:rPr lang="en-GB" sz="2000"/>
              <a:t>Katie Green: </a:t>
            </a:r>
            <a:r>
              <a:rPr lang="en-GB" sz="2000">
                <a:hlinkClick r:id="rId5"/>
              </a:rPr>
              <a:t>Kathryn.Green@dnv.com</a:t>
            </a:r>
            <a:r>
              <a:rPr lang="en-GB" sz="200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61333-020A-4B55-A571-4455BF12C4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440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A054F-023C-49D0-95FE-6C36668A6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51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0C584-3CE7-40BF-AD66-C495FC9D8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936000"/>
          </a:xfrm>
        </p:spPr>
        <p:txBody>
          <a:bodyPr anchor="t">
            <a:normAutofit/>
          </a:bodyPr>
          <a:lstStyle/>
          <a:p>
            <a:r>
              <a:rPr lang="en-GB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78AE4-CABE-47A9-9537-4DDF6B6D1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0000" y="6440400"/>
            <a:ext cx="266400" cy="1512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5BA07366-CB75-4AA8-9E5B-928B849F427C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F3A2602-9D75-4352-8A88-8656DC8B01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1596446"/>
              </p:ext>
            </p:extLst>
          </p:nvPr>
        </p:nvGraphicFramePr>
        <p:xfrm>
          <a:off x="539749" y="1475750"/>
          <a:ext cx="11110914" cy="4317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843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36CFF-2E90-4B0E-9374-8BF5952D3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Load shape sources</a:t>
            </a:r>
            <a:br>
              <a:rPr lang="en-GB"/>
            </a:br>
            <a:br>
              <a:rPr lang="en-GB"/>
            </a:br>
            <a:br>
              <a:rPr lang="en-GB" u="sng"/>
            </a:br>
            <a:endParaRPr lang="en-GB" u="sn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1A542-46EF-4587-B108-E10B1715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88329D-842C-4C4D-94AC-1630D7F13905}"/>
              </a:ext>
            </a:extLst>
          </p:cNvPr>
          <p:cNvSpPr txBox="1"/>
          <p:nvPr/>
        </p:nvSpPr>
        <p:spPr>
          <a:xfrm>
            <a:off x="574506" y="1672063"/>
            <a:ext cx="9407694" cy="3459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accent1"/>
                </a:solidFill>
              </a:rPr>
              <a:t>Model simulation results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accent1"/>
                </a:solidFill>
              </a:rPr>
              <a:t>DEER Water Heater Calculator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accent1"/>
                </a:solidFill>
              </a:rPr>
              <a:t>Aggregated hourly AMI data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accent1"/>
                </a:solidFill>
              </a:rPr>
              <a:t>Aggregated hourly EM&amp;V data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accent1"/>
                </a:solidFill>
              </a:rPr>
              <a:t>NMEC load shapes (maybe)</a:t>
            </a:r>
            <a:endParaRPr lang="en-GB" sz="20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1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F781177-3483-4E41-8778-9363F36298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0"/>
          <a:stretch/>
        </p:blipFill>
        <p:spPr>
          <a:xfrm>
            <a:off x="5493000" y="539749"/>
            <a:ext cx="6241800" cy="6014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D40DBB-9D93-466D-9AC2-FA96A16CA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39750"/>
            <a:ext cx="4718050" cy="936000"/>
          </a:xfrm>
        </p:spPr>
        <p:txBody>
          <a:bodyPr/>
          <a:lstStyle/>
          <a:p>
            <a:r>
              <a:rPr lang="en-GB"/>
              <a:t>DEER load shape </a:t>
            </a:r>
            <a:br>
              <a:rPr lang="en-GB"/>
            </a:br>
            <a:r>
              <a:rPr lang="en-GB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1CCE9-77DF-455E-B1D3-5951FE9EC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49" y="1981200"/>
            <a:ext cx="4337051" cy="4066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1800"/>
              <a:t>Meas. Pkg. Guidance Memo, </a:t>
            </a:r>
            <a:r>
              <a:rPr lang="en-GB" sz="1800">
                <a:solidFill>
                  <a:schemeClr val="bg1">
                    <a:lumMod val="65000"/>
                  </a:schemeClr>
                </a:solidFill>
              </a:rPr>
              <a:t>12/2021</a:t>
            </a:r>
          </a:p>
          <a:p>
            <a:pPr>
              <a:spcAft>
                <a:spcPts val="1200"/>
              </a:spcAft>
            </a:pPr>
            <a:r>
              <a:rPr lang="en-GB" sz="1800"/>
              <a:t>Converters from 8760 to 900-parameter </a:t>
            </a:r>
            <a:r>
              <a:rPr lang="en-GB" sz="1800">
                <a:solidFill>
                  <a:schemeClr val="accent5">
                    <a:lumMod val="50000"/>
                  </a:schemeClr>
                </a:solidFill>
              </a:rPr>
              <a:t>Generalized Load Shape Parameters </a:t>
            </a:r>
            <a:r>
              <a:rPr lang="en-GB" sz="1800"/>
              <a:t>(GLSPs), </a:t>
            </a:r>
            <a:r>
              <a:rPr lang="en-GB" sz="1800">
                <a:solidFill>
                  <a:schemeClr val="bg1">
                    <a:lumMod val="65000"/>
                  </a:schemeClr>
                </a:solidFill>
              </a:rPr>
              <a:t>7/2020</a:t>
            </a:r>
          </a:p>
          <a:p>
            <a:pPr marL="858838" lvl="2" indent="-1682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400"/>
              <a:t>Python code</a:t>
            </a:r>
          </a:p>
          <a:p>
            <a:pPr marL="858838" lvl="2" indent="-1682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400"/>
              <a:t>Excel</a:t>
            </a:r>
            <a:r>
              <a:rPr lang="en-GB" sz="1400" baseline="30000"/>
              <a:t>®</a:t>
            </a:r>
            <a:r>
              <a:rPr lang="en-GB" sz="1400"/>
              <a:t> workbook</a:t>
            </a:r>
          </a:p>
          <a:p>
            <a:pPr>
              <a:spcAft>
                <a:spcPts val="1200"/>
              </a:spcAft>
            </a:pPr>
            <a:r>
              <a:rPr lang="en-US" sz="1800"/>
              <a:t>Methodology Memo, </a:t>
            </a:r>
            <a:r>
              <a:rPr lang="en-US" sz="1800">
                <a:solidFill>
                  <a:schemeClr val="bg1">
                    <a:lumMod val="65000"/>
                  </a:schemeClr>
                </a:solidFill>
              </a:rPr>
              <a:t>7/2020</a:t>
            </a:r>
            <a:endParaRPr lang="en-GB" sz="1800">
              <a:solidFill>
                <a:schemeClr val="bg1">
                  <a:lumMod val="6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GB" sz="1800"/>
              <a:t>CPUC Webinar, </a:t>
            </a:r>
            <a:r>
              <a:rPr lang="en-GB" sz="1800">
                <a:solidFill>
                  <a:schemeClr val="bg1">
                    <a:lumMod val="65000"/>
                  </a:schemeClr>
                </a:solidFill>
              </a:rPr>
              <a:t>8/2020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D31B5-EA53-4FDE-939B-0657A64A6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840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41079-C984-4A9D-BB5F-CE357396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eTRM 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EB896-95F1-4EFD-B629-943C90DCF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5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3CAADF1-DE4E-4A87-9697-43EF4356922A}"/>
              </a:ext>
            </a:extLst>
          </p:cNvPr>
          <p:cNvGrpSpPr/>
          <p:nvPr/>
        </p:nvGrpSpPr>
        <p:grpSpPr>
          <a:xfrm>
            <a:off x="457200" y="1002057"/>
            <a:ext cx="6353148" cy="5316194"/>
            <a:chOff x="2362200" y="920957"/>
            <a:chExt cx="6353148" cy="5491163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D308068B-487C-4F93-B463-F02F3AEDDF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920957"/>
              <a:ext cx="6353148" cy="549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D0FC5F5-E895-4B9D-8B0D-2ACEE79B84AB}"/>
                </a:ext>
              </a:extLst>
            </p:cNvPr>
            <p:cNvSpPr/>
            <p:nvPr/>
          </p:nvSpPr>
          <p:spPr>
            <a:xfrm>
              <a:off x="3810000" y="4823381"/>
              <a:ext cx="1289050" cy="22860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endParaRPr lang="en-GB" sz="2000" err="1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E47927-0A5D-43FA-981B-C72CE85EBD38}"/>
                </a:ext>
              </a:extLst>
            </p:cNvPr>
            <p:cNvSpPr/>
            <p:nvPr/>
          </p:nvSpPr>
          <p:spPr>
            <a:xfrm>
              <a:off x="3810000" y="4572000"/>
              <a:ext cx="1289050" cy="22860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endParaRPr lang="en-GB" sz="2000" err="1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66BBC33-829C-4F13-80DA-30FB0E993307}"/>
                </a:ext>
              </a:extLst>
            </p:cNvPr>
            <p:cNvSpPr/>
            <p:nvPr/>
          </p:nvSpPr>
          <p:spPr>
            <a:xfrm>
              <a:off x="3810000" y="5625605"/>
              <a:ext cx="1289050" cy="22860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endParaRPr lang="en-GB" sz="2000" err="1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227746F-0902-4B01-BCC5-4C33D3CB0799}"/>
                </a:ext>
              </a:extLst>
            </p:cNvPr>
            <p:cNvSpPr/>
            <p:nvPr/>
          </p:nvSpPr>
          <p:spPr>
            <a:xfrm>
              <a:off x="3812357" y="5892305"/>
              <a:ext cx="1289050" cy="228600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endParaRPr lang="en-GB" sz="2000" err="1"/>
            </a:p>
          </p:txBody>
        </p:sp>
      </p:grpSp>
      <p:pic>
        <p:nvPicPr>
          <p:cNvPr id="2051" name="Picture 2">
            <a:extLst>
              <a:ext uri="{FF2B5EF4-FFF2-40B4-BE49-F238E27FC236}">
                <a16:creationId xmlns:a16="http://schemas.microsoft.com/office/drawing/2014/main" id="{1EAE1CDB-9FC1-495E-B437-832FCC2F1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52" y="683441"/>
            <a:ext cx="2927950" cy="566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52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B3554-A441-4B1D-8920-95489CBF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Updates to DEER measure packages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0C3B842-A2D5-48DC-B073-C21C1B21FB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591555"/>
              </p:ext>
            </p:extLst>
          </p:nvPr>
        </p:nvGraphicFramePr>
        <p:xfrm>
          <a:off x="539750" y="1447800"/>
          <a:ext cx="11110913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6377B-5C99-48B9-AD56-F05A49CA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CDB399E-60BF-4BE4-A4F7-72BEB7EA7DA2}"/>
              </a:ext>
            </a:extLst>
          </p:cNvPr>
          <p:cNvSpPr/>
          <p:nvPr/>
        </p:nvSpPr>
        <p:spPr>
          <a:xfrm>
            <a:off x="457200" y="2155201"/>
            <a:ext cx="7467600" cy="2895600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en-GB" sz="200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84B483-3E2F-4EC8-8DD0-2EC5F0AE920A}"/>
              </a:ext>
            </a:extLst>
          </p:cNvPr>
          <p:cNvSpPr txBox="1"/>
          <p:nvPr/>
        </p:nvSpPr>
        <p:spPr>
          <a:xfrm>
            <a:off x="915193" y="1819855"/>
            <a:ext cx="472725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GB" sz="1600" i="1">
                <a:solidFill>
                  <a:schemeClr val="bg1">
                    <a:lumMod val="50000"/>
                  </a:schemeClr>
                </a:solidFill>
              </a:rPr>
              <a:t>Already in eTRM for available DEER2023 measures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61CE5B-4296-4E02-B6E6-E10FBF917CA5}"/>
              </a:ext>
            </a:extLst>
          </p:cNvPr>
          <p:cNvSpPr/>
          <p:nvPr/>
        </p:nvSpPr>
        <p:spPr>
          <a:xfrm>
            <a:off x="8229599" y="2150923"/>
            <a:ext cx="3571049" cy="2895600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en-GB" sz="2000" err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8FFD39-5074-4F3C-BB9A-182F84CC0F77}"/>
              </a:ext>
            </a:extLst>
          </p:cNvPr>
          <p:cNvSpPr txBox="1"/>
          <p:nvPr/>
        </p:nvSpPr>
        <p:spPr>
          <a:xfrm>
            <a:off x="8539245" y="1819854"/>
            <a:ext cx="32614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GB" sz="1600" i="1">
                <a:solidFill>
                  <a:schemeClr val="bg1">
                    <a:lumMod val="50000"/>
                  </a:schemeClr>
                </a:solidFill>
              </a:rPr>
              <a:t>In eTRM by June 2022*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F316AF-E38F-4185-A215-B9B84F2A8F1B}"/>
              </a:ext>
            </a:extLst>
          </p:cNvPr>
          <p:cNvSpPr txBox="1"/>
          <p:nvPr/>
        </p:nvSpPr>
        <p:spPr>
          <a:xfrm>
            <a:off x="2055638" y="5831276"/>
            <a:ext cx="80791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</a:rPr>
              <a:t>*The eTRM does not yet make these available to measure package developers</a:t>
            </a:r>
          </a:p>
        </p:txBody>
      </p:sp>
    </p:spTree>
    <p:extLst>
      <p:ext uri="{BB962C8B-B14F-4D97-AF65-F5344CB8AC3E}">
        <p14:creationId xmlns:p14="http://schemas.microsoft.com/office/powerpoint/2010/main" val="398155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B3554-A441-4B1D-8920-95489CBF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Updates to non-DEER measures packages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0C3B842-A2D5-48DC-B073-C21C1B21FB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222585"/>
              </p:ext>
            </p:extLst>
          </p:nvPr>
        </p:nvGraphicFramePr>
        <p:xfrm>
          <a:off x="539750" y="1447800"/>
          <a:ext cx="11110913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6377B-5C99-48B9-AD56-F05A49CA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B52E8C6-FCEC-4C9C-9181-1CB2E5FD9CF9}"/>
              </a:ext>
            </a:extLst>
          </p:cNvPr>
          <p:cNvSpPr/>
          <p:nvPr/>
        </p:nvSpPr>
        <p:spPr>
          <a:xfrm>
            <a:off x="6095207" y="2155201"/>
            <a:ext cx="5638800" cy="2895600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endParaRPr lang="en-GB" sz="200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BC7809-A572-48D2-B45C-CBBCCEDACAE4}"/>
              </a:ext>
            </a:extLst>
          </p:cNvPr>
          <p:cNvSpPr txBox="1"/>
          <p:nvPr/>
        </p:nvSpPr>
        <p:spPr>
          <a:xfrm>
            <a:off x="6553200" y="1819855"/>
            <a:ext cx="20502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GB" sz="1600" i="1">
                <a:solidFill>
                  <a:schemeClr val="bg1">
                    <a:lumMod val="50000"/>
                  </a:schemeClr>
                </a:solidFill>
              </a:rPr>
              <a:t>if available for PY2023</a:t>
            </a:r>
          </a:p>
        </p:txBody>
      </p:sp>
    </p:spTree>
    <p:extLst>
      <p:ext uri="{BB962C8B-B14F-4D97-AF65-F5344CB8AC3E}">
        <p14:creationId xmlns:p14="http://schemas.microsoft.com/office/powerpoint/2010/main" val="1909036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69C3C8-1EE3-4070-87EA-38845D6B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374650"/>
          </a:xfrm>
        </p:spPr>
        <p:txBody>
          <a:bodyPr/>
          <a:lstStyle/>
          <a:p>
            <a:r>
              <a:rPr lang="en-GB"/>
              <a:t>Load shape tools on DEEResources.com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2BE79-A8F1-48A1-9EEA-B6B3B1905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49" y="1676400"/>
            <a:ext cx="11110914" cy="437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00B050"/>
                </a:solidFill>
              </a:rPr>
              <a:t>8760 to GLSP </a:t>
            </a:r>
            <a:r>
              <a:rPr lang="en-GB" dirty="0"/>
              <a:t>and </a:t>
            </a:r>
            <a:r>
              <a:rPr lang="en-GB" dirty="0">
                <a:solidFill>
                  <a:srgbClr val="00B050"/>
                </a:solidFill>
              </a:rPr>
              <a:t>GLSP to 8760 </a:t>
            </a:r>
            <a:r>
              <a:rPr lang="en-GB" dirty="0"/>
              <a:t>conversion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tools are available as python-base Jupyter notebooks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Essential for batch processing of sets of load shapes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Will be transferred to Github and available from CEDARS’ DEER Module (early March 2022)</a:t>
            </a:r>
          </a:p>
          <a:p>
            <a:pPr>
              <a:lnSpc>
                <a:spcPct val="150000"/>
              </a:lnSpc>
            </a:pPr>
            <a:r>
              <a:rPr lang="en-GB" dirty="0"/>
              <a:t>Excel-workbook conversion tool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Converts one load shape at a time</a:t>
            </a:r>
          </a:p>
          <a:p>
            <a:pPr lvl="2">
              <a:lnSpc>
                <a:spcPct val="150000"/>
              </a:lnSpc>
            </a:pPr>
            <a:r>
              <a:rPr lang="en-GB" dirty="0"/>
              <a:t>Most useful to users curious about the conversion process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EF7BC-0E6D-4690-B6A3-C0EE4F47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0000" y="6440400"/>
            <a:ext cx="266400" cy="151200"/>
          </a:xfrm>
        </p:spPr>
        <p:txBody>
          <a:bodyPr/>
          <a:lstStyle/>
          <a:p>
            <a:fld id="{5BA07366-CB75-4AA8-9E5B-928B849F427C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18982A-0F00-4751-A9AD-AAF9D39D5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008" y="1667256"/>
            <a:ext cx="4572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61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E91A-1D83-46C1-8831-075A9EBAA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12" y="352425"/>
            <a:ext cx="11110914" cy="374650"/>
          </a:xfrm>
        </p:spPr>
        <p:txBody>
          <a:bodyPr/>
          <a:lstStyle/>
          <a:p>
            <a:r>
              <a:rPr lang="en-GB"/>
              <a:t>8760 / GLSP tools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76160-92A3-4752-BECE-310E99BA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9</a:t>
            </a:fld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46160A-3304-46D1-AE6C-E9EA740544CC}"/>
              </a:ext>
            </a:extLst>
          </p:cNvPr>
          <p:cNvSpPr/>
          <p:nvPr/>
        </p:nvSpPr>
        <p:spPr>
          <a:xfrm>
            <a:off x="4998562" y="781863"/>
            <a:ext cx="2019300" cy="6757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/>
              <a:t>8760 to GLSPs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7E8FB2-50BD-43A7-A437-F89D66746024}"/>
              </a:ext>
            </a:extLst>
          </p:cNvPr>
          <p:cNvSpPr/>
          <p:nvPr/>
        </p:nvSpPr>
        <p:spPr>
          <a:xfrm>
            <a:off x="4998562" y="4782363"/>
            <a:ext cx="2019300" cy="67573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/>
              <a:t>GLSPs to 8760</a:t>
            </a:r>
            <a:endParaRPr lang="en-GB" sz="1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C4756F-76C3-45DB-84E2-DE6919F62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741" y="891129"/>
            <a:ext cx="457200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41AC13-80CE-4A23-BC7C-A9A55A68B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813" y="4891629"/>
            <a:ext cx="4572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478794-6089-42B1-AB77-CAB4B7D3B89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183" y="2146729"/>
            <a:ext cx="2486198" cy="22170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9F9C5D3A-2A8D-459C-A0D4-0696CE669222}"/>
              </a:ext>
            </a:extLst>
          </p:cNvPr>
          <p:cNvSpPr txBox="1">
            <a:spLocks/>
          </p:cNvSpPr>
          <p:nvPr/>
        </p:nvSpPr>
        <p:spPr>
          <a:xfrm>
            <a:off x="2551677" y="1866900"/>
            <a:ext cx="1821743" cy="34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6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12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8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4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/>
              <a:t>365 x 24 matrix</a:t>
            </a:r>
          </a:p>
          <a:p>
            <a:endParaRPr lang="en-GB" sz="16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EE61A4-FFDB-4093-9DC2-7B368ECC1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19" y="1524000"/>
            <a:ext cx="1143000" cy="4271603"/>
          </a:xfrm>
          <a:prstGeom prst="rect">
            <a:avLst/>
          </a:prstGeom>
        </p:spPr>
      </p:pic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C8922B8F-6B1A-455B-BBF7-250BA8C1F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966" y="1219470"/>
            <a:ext cx="1821743" cy="341622"/>
          </a:xfrm>
        </p:spPr>
        <p:txBody>
          <a:bodyPr/>
          <a:lstStyle/>
          <a:p>
            <a:r>
              <a:rPr lang="en-GB" sz="1400"/>
              <a:t>8760, single column</a:t>
            </a:r>
          </a:p>
          <a:p>
            <a:endParaRPr lang="en-GB" sz="16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1857BD-BC16-4C3B-9AE8-9185739B2F6A}"/>
              </a:ext>
            </a:extLst>
          </p:cNvPr>
          <p:cNvCxnSpPr>
            <a:cxnSpLocks/>
          </p:cNvCxnSpPr>
          <p:nvPr/>
        </p:nvCxnSpPr>
        <p:spPr>
          <a:xfrm flipH="1">
            <a:off x="1611610" y="3200400"/>
            <a:ext cx="687665" cy="1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F56C01E-887C-43C6-B6A3-32728D950BE7}"/>
              </a:ext>
            </a:extLst>
          </p:cNvPr>
          <p:cNvCxnSpPr/>
          <p:nvPr/>
        </p:nvCxnSpPr>
        <p:spPr>
          <a:xfrm flipV="1">
            <a:off x="3580494" y="1092415"/>
            <a:ext cx="1219200" cy="60960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32754A48-8CC0-46F8-A56B-63E6265DF775}"/>
              </a:ext>
            </a:extLst>
          </p:cNvPr>
          <p:cNvSpPr txBox="1">
            <a:spLocks/>
          </p:cNvSpPr>
          <p:nvPr/>
        </p:nvSpPr>
        <p:spPr>
          <a:xfrm>
            <a:off x="7543800" y="1878730"/>
            <a:ext cx="2270123" cy="3416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6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12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8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4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/>
              <a:t>GLSP + ratio format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6433E69-14C1-4383-B101-AD90253402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7200" y="2220352"/>
            <a:ext cx="2345998" cy="1530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AD82861-922B-4801-B353-44CD9396D4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1570" y="2702628"/>
            <a:ext cx="1893939" cy="1661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411AA7F-C567-4E49-AD91-CA685EE20BA2}"/>
              </a:ext>
            </a:extLst>
          </p:cNvPr>
          <p:cNvCxnSpPr>
            <a:cxnSpLocks/>
          </p:cNvCxnSpPr>
          <p:nvPr/>
        </p:nvCxnSpPr>
        <p:spPr>
          <a:xfrm>
            <a:off x="7217427" y="1119729"/>
            <a:ext cx="1227657" cy="58228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704913B-EC73-4C39-8496-0C414F9AE588}"/>
              </a:ext>
            </a:extLst>
          </p:cNvPr>
          <p:cNvCxnSpPr>
            <a:cxnSpLocks/>
          </p:cNvCxnSpPr>
          <p:nvPr/>
        </p:nvCxnSpPr>
        <p:spPr>
          <a:xfrm flipH="1">
            <a:off x="7241570" y="4545906"/>
            <a:ext cx="1437291" cy="69831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A69A8C4-9C41-4A9B-99FB-6887B413B55D}"/>
              </a:ext>
            </a:extLst>
          </p:cNvPr>
          <p:cNvCxnSpPr>
            <a:cxnSpLocks/>
          </p:cNvCxnSpPr>
          <p:nvPr/>
        </p:nvCxnSpPr>
        <p:spPr>
          <a:xfrm flipH="1" flipV="1">
            <a:off x="3547154" y="4518333"/>
            <a:ext cx="1205066" cy="69243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6356B91-BBA7-493E-98FE-E2EC9799C216}"/>
              </a:ext>
            </a:extLst>
          </p:cNvPr>
          <p:cNvSpPr txBox="1"/>
          <p:nvPr/>
        </p:nvSpPr>
        <p:spPr>
          <a:xfrm>
            <a:off x="1611610" y="2646402"/>
            <a:ext cx="6876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1200">
                <a:solidFill>
                  <a:schemeClr val="accent1"/>
                </a:solidFill>
              </a:rPr>
              <a:t>via Python or Excel</a:t>
            </a:r>
            <a:r>
              <a:rPr lang="en-GB" sz="1200" baseline="30000">
                <a:solidFill>
                  <a:schemeClr val="accent1"/>
                </a:solidFill>
              </a:rPr>
              <a:t>®</a:t>
            </a:r>
          </a:p>
        </p:txBody>
      </p:sp>
      <p:sp>
        <p:nvSpPr>
          <p:cNvPr id="33" name="Content Placeholder 7">
            <a:extLst>
              <a:ext uri="{FF2B5EF4-FFF2-40B4-BE49-F238E27FC236}">
                <a16:creationId xmlns:a16="http://schemas.microsoft.com/office/drawing/2014/main" id="{813B0ADA-150F-4109-A140-3EA152A3B836}"/>
              </a:ext>
            </a:extLst>
          </p:cNvPr>
          <p:cNvSpPr txBox="1">
            <a:spLocks/>
          </p:cNvSpPr>
          <p:nvPr/>
        </p:nvSpPr>
        <p:spPr>
          <a:xfrm>
            <a:off x="10433568" y="4714615"/>
            <a:ext cx="1227658" cy="5822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" panose="05000000000000000000" pitchFamily="2" charset="2"/>
              <a:buChar char="§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6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12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8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4000" indent="-198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/>
              <a:t>900-column SQL format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A36E563-3497-46E8-ACFF-1B0B315048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06000" y="5287884"/>
            <a:ext cx="2019300" cy="786740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9C967E6-295F-43E6-BC42-4435D6DF55E8}"/>
              </a:ext>
            </a:extLst>
          </p:cNvPr>
          <p:cNvCxnSpPr>
            <a:cxnSpLocks/>
          </p:cNvCxnSpPr>
          <p:nvPr/>
        </p:nvCxnSpPr>
        <p:spPr>
          <a:xfrm>
            <a:off x="10363200" y="4010697"/>
            <a:ext cx="795886" cy="61005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EF0E38D-50B0-4241-BABE-5E00B9A68657}"/>
              </a:ext>
            </a:extLst>
          </p:cNvPr>
          <p:cNvCxnSpPr>
            <a:cxnSpLocks/>
          </p:cNvCxnSpPr>
          <p:nvPr/>
        </p:nvCxnSpPr>
        <p:spPr>
          <a:xfrm flipH="1" flipV="1">
            <a:off x="10044703" y="4067732"/>
            <a:ext cx="756990" cy="58984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F0043D1F-DF1A-4236-B6F0-63770858F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0061" y="4095614"/>
            <a:ext cx="457200" cy="457200"/>
          </a:xfrm>
          <a:prstGeom prst="rect">
            <a:avLst/>
          </a:prstGeom>
        </p:spPr>
      </p:pic>
      <p:pic>
        <p:nvPicPr>
          <p:cNvPr id="13" name="Graphic 12" descr="Race Flag with solid fill">
            <a:extLst>
              <a:ext uri="{FF2B5EF4-FFF2-40B4-BE49-F238E27FC236}">
                <a16:creationId xmlns:a16="http://schemas.microsoft.com/office/drawing/2014/main" id="{CDBD4ABA-8D2D-40CD-8E18-E3589DEAA8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492494" y="5262607"/>
            <a:ext cx="846312" cy="8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643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heme/theme1.xml><?xml version="1.0" encoding="utf-8"?>
<a:theme xmlns:a="http://schemas.openxmlformats.org/drawingml/2006/main" name="DNV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</a:spPr>
      <a:bodyPr rtlCol="0" anchor="ctr"/>
      <a:lstStyle>
        <a:defPPr algn="ctr">
          <a:lnSpc>
            <a:spcPct val="100000"/>
          </a:lnSpc>
          <a:spcBef>
            <a:spcPts val="600"/>
          </a:spcBef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spcBef>
            <a:spcPts val="600"/>
          </a:spcBef>
          <a:defRPr sz="2000" dirty="0" err="1" smtClean="0">
            <a:solidFill>
              <a:schemeClr val="accent1"/>
            </a:solidFill>
          </a:defRPr>
        </a:defPPr>
      </a:lstStyle>
    </a:txDef>
  </a:objectDefaults>
  <a:extraClrSchemeLst/>
  <a:custClrLst>
    <a:custClr name="Pine forest">
      <a:srgbClr val="2B6173"/>
    </a:custClr>
    <a:custClr name="Earth">
      <a:srgbClr val="F2E6D5"/>
    </a:custClr>
    <a:custClr name="Eucalyptus">
      <a:srgbClr val="15C2BB"/>
    </a:custClr>
    <a:custClr name="Sunflower">
      <a:srgbClr val="FFF377"/>
    </a:custClr>
    <a:custClr name="Lavender">
      <a:srgbClr val="A1AAE6"/>
    </a:custClr>
    <a:custClr name="Energy Red">
      <a:srgbClr val="EB2A34"/>
    </a:custClr>
    <a:custClr name="Sandstone">
      <a:srgbClr val="CCCBC9"/>
    </a:custClr>
    <a:custClr name="Terracotta">
      <a:srgbClr val="B56700"/>
    </a:custClr>
    <a:custClr name="Warm grey">
      <a:srgbClr val="988F86"/>
    </a:custClr>
  </a:custClrLst>
  <a:extLst>
    <a:ext uri="{05A4C25C-085E-4340-85A3-A5531E510DB2}">
      <thm15:themeFamily xmlns:thm15="http://schemas.microsoft.com/office/thememl/2012/main" name="DNV Company wide.potx" id="{5FA751A9-6D73-412A-8F09-EB0D75CA9282}" vid="{4514F516-D87A-4E24-9438-9CD076077051}"/>
    </a:ext>
  </a:extLst>
</a:theme>
</file>

<file path=ppt/theme/theme2.xml><?xml version="1.0" encoding="utf-8"?>
<a:theme xmlns:a="http://schemas.openxmlformats.org/drawingml/2006/main" name="DNV GL template">
  <a:themeElements>
    <a:clrScheme name="DNV powerpoint">
      <a:dk1>
        <a:srgbClr val="333333"/>
      </a:dk1>
      <a:lt1>
        <a:srgbClr val="FFFFFF"/>
      </a:lt1>
      <a:dk2>
        <a:srgbClr val="0F204B"/>
      </a:dk2>
      <a:lt2>
        <a:srgbClr val="C8C8C8"/>
      </a:lt2>
      <a:accent1>
        <a:srgbClr val="99D6F0"/>
      </a:accent1>
      <a:accent2>
        <a:srgbClr val="3F9C35"/>
      </a:accent2>
      <a:accent3>
        <a:srgbClr val="003591"/>
      </a:accent3>
      <a:accent4>
        <a:srgbClr val="009FDA"/>
      </a:accent4>
      <a:accent5>
        <a:srgbClr val="66C5E9"/>
      </a:accent5>
      <a:accent6>
        <a:srgbClr val="FECB00"/>
      </a:accent6>
      <a:hlink>
        <a:srgbClr val="003591"/>
      </a:hlink>
      <a:folHlink>
        <a:srgbClr val="6E5091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solidFill>
            <a:schemeClr val="accent4"/>
          </a:solidFill>
        </a:ln>
      </a:spPr>
      <a:bodyPr rtlCol="0" anchor="ctr"/>
      <a:lstStyle>
        <a:defPPr algn="ctr">
          <a:lnSpc>
            <a:spcPct val="113000"/>
          </a:lnSpc>
          <a:spcBef>
            <a:spcPts val="600"/>
          </a:spcBef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3333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3000"/>
          </a:lnSpc>
          <a:spcBef>
            <a:spcPts val="600"/>
          </a:spcBef>
          <a:defRPr sz="1600" dirty="0" err="1" smtClean="0">
            <a:solidFill>
              <a:srgbClr val="333333"/>
            </a:solidFill>
          </a:defRPr>
        </a:defPPr>
      </a:lstStyle>
    </a:txDef>
  </a:objectDefaults>
  <a:extraClrSchemeLst/>
  <a:custClrLst>
    <a:custClr name="Sky blue">
      <a:srgbClr val="99D6F0"/>
    </a:custClr>
    <a:custClr name="Land green">
      <a:srgbClr val="3F9C35"/>
    </a:custClr>
    <a:custClr name="Sea Blue">
      <a:srgbClr val="003591"/>
    </a:custClr>
    <a:custClr name="Dark blue">
      <a:srgbClr val="0F204B"/>
    </a:custClr>
    <a:custClr name="White">
      <a:srgbClr val="FFFFFF"/>
    </a:custClr>
    <a:custClr name="Cyan">
      <a:srgbClr val="009FDA"/>
    </a:custClr>
    <a:custClr name="80 % Cyan">
      <a:srgbClr val="33B2E1"/>
    </a:custClr>
    <a:custClr name="60 % Cyan">
      <a:srgbClr val="66C5E9"/>
    </a:custClr>
    <a:custClr name="40 % Cyan">
      <a:srgbClr val="99D6F0"/>
    </a:custClr>
    <a:custClr name="20 % Cyan">
      <a:srgbClr val="CCECF8"/>
    </a:custClr>
    <a:custClr name="10 % Cyan">
      <a:srgbClr val="E5F5FB"/>
    </a:custClr>
    <a:custClr name="Black">
      <a:srgbClr val="000000"/>
    </a:custClr>
    <a:custClr name="80 % Black (Text)">
      <a:srgbClr val="333333"/>
    </a:custClr>
    <a:custClr name="60 % Black">
      <a:srgbClr val="666666"/>
    </a:custClr>
    <a:custClr name="40 % Black">
      <a:srgbClr val="999999"/>
    </a:custClr>
    <a:custClr name="20 % Black">
      <a:srgbClr val="CCCCCC"/>
    </a:custClr>
    <a:custClr name="10 % Black">
      <a:srgbClr val="E5E5E5"/>
    </a:custClr>
    <a:custClr name="Yellow">
      <a:srgbClr val="FECB00"/>
    </a:custClr>
    <a:custClr name="Orange">
      <a:srgbClr val="E98300"/>
    </a:custClr>
    <a:custClr name="Purple">
      <a:srgbClr val="6E5091"/>
    </a:custClr>
    <a:custClr name="Red">
      <a:srgbClr val="C4262E"/>
    </a:custClr>
    <a:custClr name="Warm grey">
      <a:srgbClr val="988F86"/>
    </a:custClr>
  </a:custClrLst>
  <a:extLst>
    <a:ext uri="{05A4C25C-085E-4340-85A3-A5531E510DB2}">
      <thm15:themeFamily xmlns:thm15="http://schemas.microsoft.com/office/thememl/2012/main" name="DNV GL PowerPoint template 16-9 company wide.potx" id="{5A148124-3855-48D8-91C6-A285E9244469}" vid="{015FD0F9-12CD-4BDB-9B42-DA036B75F283}"/>
    </a:ext>
  </a:extLst>
</a:theme>
</file>

<file path=ppt/theme/theme3.xml><?xml version="1.0" encoding="utf-8"?>
<a:theme xmlns:a="http://schemas.openxmlformats.org/drawingml/2006/main" name="Office Theme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ine forest">
      <a:srgbClr val="2B6173"/>
    </a:custClr>
    <a:custClr name="Earth">
      <a:srgbClr val="F2E6D5"/>
    </a:custClr>
    <a:custClr name="Eucalyptus">
      <a:srgbClr val="15C2BB"/>
    </a:custClr>
    <a:custClr name="Sunflower">
      <a:srgbClr val="FFF377"/>
    </a:custClr>
    <a:custClr name="Lavender">
      <a:srgbClr val="A1AAE6"/>
    </a:custClr>
    <a:custClr name="Energy Red">
      <a:srgbClr val="EB2A34"/>
    </a:custClr>
    <a:custClr name="Sandstone">
      <a:srgbClr val="CCCBC9"/>
    </a:custClr>
    <a:custClr name="Terracotta">
      <a:srgbClr val="B56700"/>
    </a:custClr>
    <a:custClr name="Warm grey">
      <a:srgbClr val="988F86"/>
    </a:custClr>
  </a:custClrLst>
</a:theme>
</file>

<file path=ppt/theme/theme4.xml><?xml version="1.0" encoding="utf-8"?>
<a:theme xmlns:a="http://schemas.openxmlformats.org/drawingml/2006/main" name="Office Theme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CB52958DE244B956FFB60906530E" ma:contentTypeVersion="15" ma:contentTypeDescription="Create a new document." ma:contentTypeScope="" ma:versionID="ef9d01d9d925c03f01ab64355d526bb4">
  <xsd:schema xmlns:xsd="http://www.w3.org/2001/XMLSchema" xmlns:xs="http://www.w3.org/2001/XMLSchema" xmlns:p="http://schemas.microsoft.com/office/2006/metadata/properties" xmlns:ns2="2ea71077-b24f-4377-8b54-e0467e191b48" xmlns:ns3="31a47411-eddb-4817-9377-9e4a11e60228" targetNamespace="http://schemas.microsoft.com/office/2006/metadata/properties" ma:root="true" ma:fieldsID="c1751121c0173f1ea4472505aaa4ae6f" ns2:_="" ns3:_="">
    <xsd:import namespace="2ea71077-b24f-4377-8b54-e0467e191b48"/>
    <xsd:import namespace="31a47411-eddb-4817-9377-9e4a11e6022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a71077-b24f-4377-8b54-e0467e191b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47411-eddb-4817-9377-9e4a11e602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1700F8-5591-4AE1-AA29-6AF6211B484A}">
  <ds:schemaRefs>
    <ds:schemaRef ds:uri="2ea71077-b24f-4377-8b54-e0467e191b48"/>
    <ds:schemaRef ds:uri="31a47411-eddb-4817-9377-9e4a11e6022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24F2B6F-2D4E-4FBB-9856-C582FE7B59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5A5115-7EA4-40D2-94AE-CBB86D5DB655}">
  <ds:schemaRefs>
    <ds:schemaRef ds:uri="2ea71077-b24f-4377-8b54-e0467e191b48"/>
    <ds:schemaRef ds:uri="31a47411-eddb-4817-9377-9e4a11e6022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DNV Company wide</Template>
  <TotalTime>93</TotalTime>
  <Words>440</Words>
  <Application>Microsoft Office PowerPoint</Application>
  <PresentationFormat>Widescreen</PresentationFormat>
  <Paragraphs>95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Verdana</vt:lpstr>
      <vt:lpstr>Wingdings</vt:lpstr>
      <vt:lpstr>Wingdings 2</vt:lpstr>
      <vt:lpstr>DNV</vt:lpstr>
      <vt:lpstr>DNV GL template</vt:lpstr>
      <vt:lpstr>CPUC Load Shape Updates</vt:lpstr>
      <vt:lpstr>Agenda</vt:lpstr>
      <vt:lpstr>Load shape sources   </vt:lpstr>
      <vt:lpstr>DEER load shape  resources</vt:lpstr>
      <vt:lpstr>eTRM resources</vt:lpstr>
      <vt:lpstr>Updates to DEER measure packages</vt:lpstr>
      <vt:lpstr>Updates to non-DEER measures packages</vt:lpstr>
      <vt:lpstr>Load shape tools on DEEResources.com</vt:lpstr>
      <vt:lpstr>8760 / GLSP tools</vt:lpstr>
      <vt:lpstr>PowerPoint Presentation</vt:lpstr>
      <vt:lpstr>Rachel Murray: Rachel.Murray@dnv.com Yitian Liang: Yitian.Liang@dnv.com Katie Green: Kathryn.Green@dnv.com </vt:lpstr>
    </vt:vector>
  </TitlesOfParts>
  <Company>DNV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Liang, Yitian;Rachel.Murray@dnv.com;Kathryn.Green@dnv.com</dc:creator>
  <cp:lastModifiedBy>Murray, Rachel</cp:lastModifiedBy>
  <cp:revision>5</cp:revision>
  <dcterms:created xsi:type="dcterms:W3CDTF">2022-02-15T18:08:43Z</dcterms:created>
  <dcterms:modified xsi:type="dcterms:W3CDTF">2022-02-18T20:01:49Z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IsCodeFreeTemplate">
    <vt:lpwstr>True</vt:lpwstr>
  </property>
  <property fmtid="{D5CDD505-2E9C-101B-9397-08002B2CF9AE}" pid="4" name="ForceDocumentInfoDialog">
    <vt:lpwstr>True</vt:lpwstr>
  </property>
  <property fmtid="{D5CDD505-2E9C-101B-9397-08002B2CF9AE}" pid="5" name="DocumentInfoFinished">
    <vt:lpwstr>True</vt:lpwstr>
  </property>
  <property fmtid="{D5CDD505-2E9C-101B-9397-08002B2CF9AE}" pid="6" name="MSIP_Label_22fbb032-08bf-4f1e-af46-2528cd3f96ca_Enabled">
    <vt:lpwstr>true</vt:lpwstr>
  </property>
  <property fmtid="{D5CDD505-2E9C-101B-9397-08002B2CF9AE}" pid="7" name="MSIP_Label_22fbb032-08bf-4f1e-af46-2528cd3f96ca_SetDate">
    <vt:lpwstr>2022-02-15T18:28:50Z</vt:lpwstr>
  </property>
  <property fmtid="{D5CDD505-2E9C-101B-9397-08002B2CF9AE}" pid="8" name="MSIP_Label_22fbb032-08bf-4f1e-af46-2528cd3f96ca_Method">
    <vt:lpwstr>Privileged</vt:lpwstr>
  </property>
  <property fmtid="{D5CDD505-2E9C-101B-9397-08002B2CF9AE}" pid="9" name="MSIP_Label_22fbb032-08bf-4f1e-af46-2528cd3f96ca_Name">
    <vt:lpwstr>22fbb032-08bf-4f1e-af46-2528cd3f96ca</vt:lpwstr>
  </property>
  <property fmtid="{D5CDD505-2E9C-101B-9397-08002B2CF9AE}" pid="10" name="MSIP_Label_22fbb032-08bf-4f1e-af46-2528cd3f96ca_SiteId">
    <vt:lpwstr>adf10e2b-b6e9-41d6-be2f-c12bb566019c</vt:lpwstr>
  </property>
  <property fmtid="{D5CDD505-2E9C-101B-9397-08002B2CF9AE}" pid="11" name="MSIP_Label_22fbb032-08bf-4f1e-af46-2528cd3f96ca_ActionId">
    <vt:lpwstr>8ff17e74-2654-4ac8-99da-170b3a452a64</vt:lpwstr>
  </property>
  <property fmtid="{D5CDD505-2E9C-101B-9397-08002B2CF9AE}" pid="12" name="MSIP_Label_22fbb032-08bf-4f1e-af46-2528cd3f96ca_ContentBits">
    <vt:lpwstr>0</vt:lpwstr>
  </property>
  <property fmtid="{D5CDD505-2E9C-101B-9397-08002B2CF9AE}" pid="13" name="ContentTypeId">
    <vt:lpwstr>0x010100E7B0CB52958DE244B956FFB60906530E</vt:lpwstr>
  </property>
  <property fmtid="{D5CDD505-2E9C-101B-9397-08002B2CF9AE}" pid="14" name="SD_DocumentLanguageString">
    <vt:lpwstr>English (United Kingdom)</vt:lpwstr>
  </property>
  <property fmtid="{D5CDD505-2E9C-101B-9397-08002B2CF9AE}" pid="15" name="SD_CtlText_BusinessAreaName">
    <vt:lpwstr>Energy</vt:lpwstr>
  </property>
  <property fmtid="{D5CDD505-2E9C-101B-9397-08002B2CF9AE}" pid="16" name="SD_CtlText_DocumentNumber">
    <vt:lpwstr/>
  </property>
  <property fmtid="{D5CDD505-2E9C-101B-9397-08002B2CF9AE}" pid="17" name="SD_CtlText_AuthorName">
    <vt:lpwstr>Rachel Murray and Yitian Liang</vt:lpwstr>
  </property>
  <property fmtid="{D5CDD505-2E9C-101B-9397-08002B2CF9AE}" pid="18" name="SD_UserprofileName">
    <vt:lpwstr/>
  </property>
  <property fmtid="{D5CDD505-2E9C-101B-9397-08002B2CF9AE}" pid="19" name="SD_DocumentLanguage">
    <vt:lpwstr>en-GB</vt:lpwstr>
  </property>
  <property fmtid="{D5CDD505-2E9C-101B-9397-08002B2CF9AE}" pid="20" name="sdDocumentDate">
    <vt:lpwstr>44610</vt:lpwstr>
  </property>
  <property fmtid="{D5CDD505-2E9C-101B-9397-08002B2CF9AE}" pid="21" name="sdDocumentDateFormat">
    <vt:lpwstr>en-GB:dd MMMM yyyy</vt:lpwstr>
  </property>
</Properties>
</file>