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modernComment_2D0_DA3B5D1.xml" ContentType="application/vnd.ms-powerpoint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68" r:id="rId5"/>
    <p:sldId id="266" r:id="rId6"/>
    <p:sldId id="272" r:id="rId7"/>
    <p:sldId id="273" r:id="rId8"/>
    <p:sldId id="275" r:id="rId9"/>
    <p:sldId id="764" r:id="rId10"/>
    <p:sldId id="378" r:id="rId11"/>
    <p:sldId id="373" r:id="rId12"/>
    <p:sldId id="377" r:id="rId13"/>
    <p:sldId id="375" r:id="rId14"/>
    <p:sldId id="376" r:id="rId15"/>
    <p:sldId id="381" r:id="rId16"/>
    <p:sldId id="369" r:id="rId17"/>
    <p:sldId id="349" r:id="rId18"/>
    <p:sldId id="379" r:id="rId19"/>
    <p:sldId id="370" r:id="rId20"/>
    <p:sldId id="720" r:id="rId21"/>
    <p:sldId id="721" r:id="rId22"/>
    <p:sldId id="722" r:id="rId23"/>
    <p:sldId id="371" r:id="rId24"/>
    <p:sldId id="735" r:id="rId25"/>
    <p:sldId id="758" r:id="rId26"/>
    <p:sldId id="761" r:id="rId27"/>
    <p:sldId id="736" r:id="rId28"/>
    <p:sldId id="737" r:id="rId29"/>
    <p:sldId id="742" r:id="rId30"/>
    <p:sldId id="739" r:id="rId31"/>
    <p:sldId id="740" r:id="rId32"/>
    <p:sldId id="743" r:id="rId33"/>
    <p:sldId id="744" r:id="rId34"/>
    <p:sldId id="759" r:id="rId35"/>
    <p:sldId id="372" r:id="rId36"/>
    <p:sldId id="374" r:id="rId37"/>
    <p:sldId id="763" r:id="rId38"/>
    <p:sldId id="762" r:id="rId39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C03D3B-9631-F0A7-86AD-A536E66B1809}" name="Lai, Peter" initials="LP" userId="S::peter.lai_cpuc.ca.gov#ext#@dnv.onmicrosoft.com::a685d526-8bef-4ba7-9f8d-4fe6dd470dc4" providerId="AD"/>
  <p188:author id="{AF511D69-F1AD-130F-660C-A341B8A6459F}" name="Murray, Rachel" initials="MR" userId="S::Rachel.Murray@dnv.com::4e119a69-da27-43dc-b27f-c50f1cee1dd1" providerId="AD"/>
  <p188:author id="{99AF1980-8AD3-B679-EBF6-E6E758657E16}" name="Biermayer, Peter" initials="BP" userId="S::Peter.Biermayer@cpuc.ca.gov::4724b598-1eee-4f13-bcfc-9ecc72fe61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66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rray, Rachel" userId="4e119a69-da27-43dc-b27f-c50f1cee1dd1" providerId="ADAL" clId="{22834504-E7B5-46E3-B808-0C12441C9352}"/>
    <pc:docChg chg="">
      <pc:chgData name="Murray, Rachel" userId="4e119a69-da27-43dc-b27f-c50f1cee1dd1" providerId="ADAL" clId="{22834504-E7B5-46E3-B808-0C12441C9352}" dt="2022-09-02T17:58:26.088" v="0"/>
      <pc:docMkLst>
        <pc:docMk/>
      </pc:docMkLst>
      <pc:sldChg chg="modCm">
        <pc:chgData name="Murray, Rachel" userId="4e119a69-da27-43dc-b27f-c50f1cee1dd1" providerId="ADAL" clId="{22834504-E7B5-46E3-B808-0C12441C9352}" dt="2022-09-02T17:58:26.088" v="0"/>
        <pc:sldMkLst>
          <pc:docMk/>
          <pc:sldMk cId="228832721" sldId="720"/>
        </pc:sldMkLst>
      </pc:sldChg>
    </pc:docChg>
  </pc:docChgLst>
</pc:chgInfo>
</file>

<file path=ppt/comments/modernComment_2D0_DA3B5D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23D6256-334F-4EFF-B67D-F36B8138686F}" authorId="{AF511D69-F1AD-130F-660C-A341B8A6459F}" created="2022-08-31T19:46:11.79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28832721" sldId="720"/>
      <ac:spMk id="3" creationId="{819DA0B2-EF9D-41D1-B1F8-108EF85CB7A4}"/>
      <ac:txMk cp="227" len="1">
        <ac:context len="299" hash="3043606369"/>
      </ac:txMk>
    </ac:txMkLst>
    <p188:pos x="4552756" y="1394059"/>
    <p188:txBody>
      <a:bodyPr/>
      <a:lstStyle/>
      <a:p>
        <a:r>
          <a:rPr lang="en-GB"/>
          <a:t>Was mistakenly shown as "36x12" during the webinar; correction made herein.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ED9612-9B95-4B05-BF47-C748385A3E2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E3F3782-CD06-4615-B10F-4F2E9A381B89}">
      <dgm:prSet/>
      <dgm:spPr/>
      <dgm:t>
        <a:bodyPr/>
        <a:lstStyle/>
        <a:p>
          <a:r>
            <a:rPr lang="en-US"/>
            <a:t>Introduction (5 min)							11:00 a.m. – 11:05 a.m.</a:t>
          </a:r>
        </a:p>
      </dgm:t>
    </dgm:pt>
    <dgm:pt modelId="{DEBE4D8B-5C74-4FC6-AF8C-3625DBE5B9C2}" type="parTrans" cxnId="{C57A3951-23AA-4E9A-8623-9413B6DFBB8A}">
      <dgm:prSet/>
      <dgm:spPr/>
      <dgm:t>
        <a:bodyPr/>
        <a:lstStyle/>
        <a:p>
          <a:endParaRPr lang="en-US"/>
        </a:p>
      </dgm:t>
    </dgm:pt>
    <dgm:pt modelId="{5EBE2BB3-B77A-4D4D-89E6-AD0C8A03C9F8}" type="sibTrans" cxnId="{C57A3951-23AA-4E9A-8623-9413B6DFBB8A}">
      <dgm:prSet/>
      <dgm:spPr/>
      <dgm:t>
        <a:bodyPr/>
        <a:lstStyle/>
        <a:p>
          <a:endParaRPr lang="en-US"/>
        </a:p>
      </dgm:t>
    </dgm:pt>
    <dgm:pt modelId="{A8DC2CF9-0298-49F5-AB94-740F6B9F4405}">
      <dgm:prSet/>
      <dgm:spPr/>
      <dgm:t>
        <a:bodyPr/>
        <a:lstStyle/>
        <a:p>
          <a:r>
            <a:rPr lang="en-US"/>
            <a:t>Load shape overview &amp; timeline (15 min)				11:05 a.m. – 11:20 a.m.</a:t>
          </a:r>
        </a:p>
      </dgm:t>
    </dgm:pt>
    <dgm:pt modelId="{D3285E1C-EFD2-4E0F-9372-8F8993D7FA15}" type="parTrans" cxnId="{AAA2F28E-0574-4344-9C15-0B023726E77A}">
      <dgm:prSet/>
      <dgm:spPr/>
      <dgm:t>
        <a:bodyPr/>
        <a:lstStyle/>
        <a:p>
          <a:endParaRPr lang="en-US"/>
        </a:p>
      </dgm:t>
    </dgm:pt>
    <dgm:pt modelId="{682FB966-002B-4A0D-9FD9-EA487307D6D2}" type="sibTrans" cxnId="{AAA2F28E-0574-4344-9C15-0B023726E77A}">
      <dgm:prSet/>
      <dgm:spPr/>
      <dgm:t>
        <a:bodyPr/>
        <a:lstStyle/>
        <a:p>
          <a:endParaRPr lang="en-US"/>
        </a:p>
      </dgm:t>
    </dgm:pt>
    <dgm:pt modelId="{6D309095-C503-4268-B629-6373F4209D12}">
      <dgm:prSet/>
      <dgm:spPr/>
      <dgm:t>
        <a:bodyPr/>
        <a:lstStyle/>
        <a:p>
          <a:r>
            <a:rPr lang="en-US"/>
            <a:t>Current tools &amp; web visualization demo (10 min)			11:20 a.m. – 11:30 a.m.</a:t>
          </a:r>
        </a:p>
      </dgm:t>
    </dgm:pt>
    <dgm:pt modelId="{A35A8943-53CA-4ED6-A5BC-F557D2AF0E88}" type="parTrans" cxnId="{D55A8AC8-DEB4-4047-B254-B919C0743B27}">
      <dgm:prSet/>
      <dgm:spPr/>
      <dgm:t>
        <a:bodyPr/>
        <a:lstStyle/>
        <a:p>
          <a:endParaRPr lang="en-US"/>
        </a:p>
      </dgm:t>
    </dgm:pt>
    <dgm:pt modelId="{2E03AD8B-A8BA-4CC5-9316-BE3DF8871367}" type="sibTrans" cxnId="{D55A8AC8-DEB4-4047-B254-B919C0743B27}">
      <dgm:prSet/>
      <dgm:spPr/>
      <dgm:t>
        <a:bodyPr/>
        <a:lstStyle/>
        <a:p>
          <a:endParaRPr lang="en-US"/>
        </a:p>
      </dgm:t>
    </dgm:pt>
    <dgm:pt modelId="{8391D808-A14D-40DF-A253-5315573EFB2B}">
      <dgm:prSet/>
      <dgm:spPr/>
      <dgm:t>
        <a:bodyPr/>
        <a:lstStyle/>
        <a:p>
          <a:r>
            <a:rPr lang="en-US"/>
            <a:t>GLSP batch processing (5 min) 					11:30 a.m. – 11:35 a.m.</a:t>
          </a:r>
        </a:p>
      </dgm:t>
    </dgm:pt>
    <dgm:pt modelId="{8EDABBA6-5DB4-4BB3-BD8F-92CDAA4D0B1C}" type="parTrans" cxnId="{0E943854-4B53-4EA0-AD79-2BEAD5189987}">
      <dgm:prSet/>
      <dgm:spPr/>
      <dgm:t>
        <a:bodyPr/>
        <a:lstStyle/>
        <a:p>
          <a:endParaRPr lang="en-US"/>
        </a:p>
      </dgm:t>
    </dgm:pt>
    <dgm:pt modelId="{0FE83ED4-519A-4AA0-ABED-49F6F985D5CA}" type="sibTrans" cxnId="{0E943854-4B53-4EA0-AD79-2BEAD5189987}">
      <dgm:prSet/>
      <dgm:spPr/>
      <dgm:t>
        <a:bodyPr/>
        <a:lstStyle/>
        <a:p>
          <a:endParaRPr lang="en-US"/>
        </a:p>
      </dgm:t>
    </dgm:pt>
    <dgm:pt modelId="{1B251A9C-4128-4A86-9834-0DE37FFA917E}">
      <dgm:prSet/>
      <dgm:spPr/>
      <dgm:t>
        <a:bodyPr/>
        <a:lstStyle/>
        <a:p>
          <a:r>
            <a:rPr lang="en-US"/>
            <a:t>Consolidation of GLSPs (15 min) 					11:35 a.m. – 11:50 a.m.</a:t>
          </a:r>
        </a:p>
      </dgm:t>
    </dgm:pt>
    <dgm:pt modelId="{DD5B97BC-ABBE-4D1E-A7EF-D3B36310C220}" type="parTrans" cxnId="{DC140F27-0F7E-41B5-9493-DC47DBB7386F}">
      <dgm:prSet/>
      <dgm:spPr/>
      <dgm:t>
        <a:bodyPr/>
        <a:lstStyle/>
        <a:p>
          <a:endParaRPr lang="en-US"/>
        </a:p>
      </dgm:t>
    </dgm:pt>
    <dgm:pt modelId="{236D1708-184A-4B4F-B812-26D19CB518FE}" type="sibTrans" cxnId="{DC140F27-0F7E-41B5-9493-DC47DBB7386F}">
      <dgm:prSet/>
      <dgm:spPr/>
      <dgm:t>
        <a:bodyPr/>
        <a:lstStyle/>
        <a:p>
          <a:endParaRPr lang="en-US"/>
        </a:p>
      </dgm:t>
    </dgm:pt>
    <dgm:pt modelId="{D323D90F-C7ED-471B-BD94-C902DBCD882F}">
      <dgm:prSet/>
      <dgm:spPr/>
      <dgm:t>
        <a:bodyPr/>
        <a:lstStyle/>
        <a:p>
          <a:r>
            <a:rPr lang="en-US"/>
            <a:t>Wrap up and final Q&amp;A (10 min)					11:50 a.m. – 12:00 p.m.</a:t>
          </a:r>
        </a:p>
      </dgm:t>
    </dgm:pt>
    <dgm:pt modelId="{45B7E1F8-06F1-4448-BCAF-2A80308AC31D}" type="parTrans" cxnId="{7BB9F333-C7AF-44F2-B81F-9D40319686FE}">
      <dgm:prSet/>
      <dgm:spPr/>
      <dgm:t>
        <a:bodyPr/>
        <a:lstStyle/>
        <a:p>
          <a:endParaRPr lang="en-US"/>
        </a:p>
      </dgm:t>
    </dgm:pt>
    <dgm:pt modelId="{963385DC-A7E7-403C-B245-E8DD6951AEAE}" type="sibTrans" cxnId="{7BB9F333-C7AF-44F2-B81F-9D40319686FE}">
      <dgm:prSet/>
      <dgm:spPr/>
      <dgm:t>
        <a:bodyPr/>
        <a:lstStyle/>
        <a:p>
          <a:endParaRPr lang="en-US"/>
        </a:p>
      </dgm:t>
    </dgm:pt>
    <dgm:pt modelId="{E649A92B-F4CC-4E2E-9EFA-7EF17E9DF3E2}" type="pres">
      <dgm:prSet presAssocID="{C3ED9612-9B95-4B05-BF47-C748385A3E22}" presName="root" presStyleCnt="0">
        <dgm:presLayoutVars>
          <dgm:dir/>
          <dgm:resizeHandles val="exact"/>
        </dgm:presLayoutVars>
      </dgm:prSet>
      <dgm:spPr/>
    </dgm:pt>
    <dgm:pt modelId="{67E2F4F6-DBC7-4BB1-AB74-3F7EEBE72B04}" type="pres">
      <dgm:prSet presAssocID="{2E3F3782-CD06-4615-B10F-4F2E9A381B89}" presName="compNode" presStyleCnt="0"/>
      <dgm:spPr/>
    </dgm:pt>
    <dgm:pt modelId="{2F98809A-18FF-4893-9D85-09453B03EC8F}" type="pres">
      <dgm:prSet presAssocID="{2E3F3782-CD06-4615-B10F-4F2E9A381B89}" presName="bgRect" presStyleLbl="bgShp" presStyleIdx="0" presStyleCnt="6"/>
      <dgm:spPr/>
    </dgm:pt>
    <dgm:pt modelId="{FA283065-6C5C-49E8-B655-3C8F2DF7EAAA}" type="pres">
      <dgm:prSet presAssocID="{2E3F3782-CD06-4615-B10F-4F2E9A381B8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125C4D-52C6-4451-A2E0-49150AFC34BD}" type="pres">
      <dgm:prSet presAssocID="{2E3F3782-CD06-4615-B10F-4F2E9A381B89}" presName="spaceRect" presStyleCnt="0"/>
      <dgm:spPr/>
    </dgm:pt>
    <dgm:pt modelId="{9123638D-6253-4F8A-A0AC-387F2B3BF5F2}" type="pres">
      <dgm:prSet presAssocID="{2E3F3782-CD06-4615-B10F-4F2E9A381B89}" presName="parTx" presStyleLbl="revTx" presStyleIdx="0" presStyleCnt="6">
        <dgm:presLayoutVars>
          <dgm:chMax val="0"/>
          <dgm:chPref val="0"/>
        </dgm:presLayoutVars>
      </dgm:prSet>
      <dgm:spPr/>
    </dgm:pt>
    <dgm:pt modelId="{DB77D0E1-234B-49F2-B42B-0C2C13A5FDDE}" type="pres">
      <dgm:prSet presAssocID="{5EBE2BB3-B77A-4D4D-89E6-AD0C8A03C9F8}" presName="sibTrans" presStyleCnt="0"/>
      <dgm:spPr/>
    </dgm:pt>
    <dgm:pt modelId="{31DDF271-CD8E-4676-8483-CAC06357881E}" type="pres">
      <dgm:prSet presAssocID="{A8DC2CF9-0298-49F5-AB94-740F6B9F4405}" presName="compNode" presStyleCnt="0"/>
      <dgm:spPr/>
    </dgm:pt>
    <dgm:pt modelId="{FFCD005A-F28B-4FC5-AC35-FBD4ED20E228}" type="pres">
      <dgm:prSet presAssocID="{A8DC2CF9-0298-49F5-AB94-740F6B9F4405}" presName="bgRect" presStyleLbl="bgShp" presStyleIdx="1" presStyleCnt="6"/>
      <dgm:spPr/>
    </dgm:pt>
    <dgm:pt modelId="{F05CE530-D77A-40C4-861F-591704AF82D6}" type="pres">
      <dgm:prSet presAssocID="{A8DC2CF9-0298-49F5-AB94-740F6B9F4405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ch"/>
        </a:ext>
      </dgm:extLst>
    </dgm:pt>
    <dgm:pt modelId="{5D2E3C22-004E-427A-87F3-891F1536CB8F}" type="pres">
      <dgm:prSet presAssocID="{A8DC2CF9-0298-49F5-AB94-740F6B9F4405}" presName="spaceRect" presStyleCnt="0"/>
      <dgm:spPr/>
    </dgm:pt>
    <dgm:pt modelId="{C7CDE0BE-3495-4D1C-BA5C-28C87B7E3C05}" type="pres">
      <dgm:prSet presAssocID="{A8DC2CF9-0298-49F5-AB94-740F6B9F4405}" presName="parTx" presStyleLbl="revTx" presStyleIdx="1" presStyleCnt="6">
        <dgm:presLayoutVars>
          <dgm:chMax val="0"/>
          <dgm:chPref val="0"/>
        </dgm:presLayoutVars>
      </dgm:prSet>
      <dgm:spPr/>
    </dgm:pt>
    <dgm:pt modelId="{0408A19E-0CF9-4A0F-AA1A-5D4500408A14}" type="pres">
      <dgm:prSet presAssocID="{682FB966-002B-4A0D-9FD9-EA487307D6D2}" presName="sibTrans" presStyleCnt="0"/>
      <dgm:spPr/>
    </dgm:pt>
    <dgm:pt modelId="{C973AF6A-3BC3-4D88-B7E1-1939CD6ADA4A}" type="pres">
      <dgm:prSet presAssocID="{6D309095-C503-4268-B629-6373F4209D12}" presName="compNode" presStyleCnt="0"/>
      <dgm:spPr/>
    </dgm:pt>
    <dgm:pt modelId="{01E5F7AA-9D9F-4F94-932D-60ADCF9506B6}" type="pres">
      <dgm:prSet presAssocID="{6D309095-C503-4268-B629-6373F4209D12}" presName="bgRect" presStyleLbl="bgShp" presStyleIdx="2" presStyleCnt="6"/>
      <dgm:spPr/>
    </dgm:pt>
    <dgm:pt modelId="{B3E54AEB-D5FA-4AD2-B3A9-E5E79CC70639}" type="pres">
      <dgm:prSet presAssocID="{6D309095-C503-4268-B629-6373F4209D12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B775D01D-818B-4779-9445-D35C1A66BF8B}" type="pres">
      <dgm:prSet presAssocID="{6D309095-C503-4268-B629-6373F4209D12}" presName="spaceRect" presStyleCnt="0"/>
      <dgm:spPr/>
    </dgm:pt>
    <dgm:pt modelId="{4862AAFF-88F8-4E9D-83A0-96E79C36F24C}" type="pres">
      <dgm:prSet presAssocID="{6D309095-C503-4268-B629-6373F4209D12}" presName="parTx" presStyleLbl="revTx" presStyleIdx="2" presStyleCnt="6">
        <dgm:presLayoutVars>
          <dgm:chMax val="0"/>
          <dgm:chPref val="0"/>
        </dgm:presLayoutVars>
      </dgm:prSet>
      <dgm:spPr/>
    </dgm:pt>
    <dgm:pt modelId="{6F932D84-CB1D-411F-942B-A69162B8A71A}" type="pres">
      <dgm:prSet presAssocID="{2E03AD8B-A8BA-4CC5-9316-BE3DF8871367}" presName="sibTrans" presStyleCnt="0"/>
      <dgm:spPr/>
    </dgm:pt>
    <dgm:pt modelId="{929E0668-F37E-4F08-B3F3-57474C1E0C8D}" type="pres">
      <dgm:prSet presAssocID="{8391D808-A14D-40DF-A253-5315573EFB2B}" presName="compNode" presStyleCnt="0"/>
      <dgm:spPr/>
    </dgm:pt>
    <dgm:pt modelId="{8037A94B-5818-458D-99D6-C6357BFD40A7}" type="pres">
      <dgm:prSet presAssocID="{8391D808-A14D-40DF-A253-5315573EFB2B}" presName="bgRect" presStyleLbl="bgShp" presStyleIdx="3" presStyleCnt="6"/>
      <dgm:spPr/>
    </dgm:pt>
    <dgm:pt modelId="{306207B7-C68E-4B8D-91CD-5FFD97A883FC}" type="pres">
      <dgm:prSet presAssocID="{8391D808-A14D-40DF-A253-5315573EFB2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C4E02034-59B7-4638-92BD-E04937C5ACB8}" type="pres">
      <dgm:prSet presAssocID="{8391D808-A14D-40DF-A253-5315573EFB2B}" presName="spaceRect" presStyleCnt="0"/>
      <dgm:spPr/>
    </dgm:pt>
    <dgm:pt modelId="{D4D0D854-0484-4CF6-8355-27D99E81EF8B}" type="pres">
      <dgm:prSet presAssocID="{8391D808-A14D-40DF-A253-5315573EFB2B}" presName="parTx" presStyleLbl="revTx" presStyleIdx="3" presStyleCnt="6">
        <dgm:presLayoutVars>
          <dgm:chMax val="0"/>
          <dgm:chPref val="0"/>
        </dgm:presLayoutVars>
      </dgm:prSet>
      <dgm:spPr/>
    </dgm:pt>
    <dgm:pt modelId="{72CC5051-0687-41F3-B46B-5B711C799D0A}" type="pres">
      <dgm:prSet presAssocID="{0FE83ED4-519A-4AA0-ABED-49F6F985D5CA}" presName="sibTrans" presStyleCnt="0"/>
      <dgm:spPr/>
    </dgm:pt>
    <dgm:pt modelId="{D3E6830A-A428-4A9B-9EED-F4F0929B2E12}" type="pres">
      <dgm:prSet presAssocID="{1B251A9C-4128-4A86-9834-0DE37FFA917E}" presName="compNode" presStyleCnt="0"/>
      <dgm:spPr/>
    </dgm:pt>
    <dgm:pt modelId="{0A6D36B4-FCA6-426E-A500-A8B852EB510C}" type="pres">
      <dgm:prSet presAssocID="{1B251A9C-4128-4A86-9834-0DE37FFA917E}" presName="bgRect" presStyleLbl="bgShp" presStyleIdx="4" presStyleCnt="6"/>
      <dgm:spPr/>
    </dgm:pt>
    <dgm:pt modelId="{C1FC76B3-DD20-470B-8183-1F4EA681F8A6}" type="pres">
      <dgm:prSet presAssocID="{1B251A9C-4128-4A86-9834-0DE37FFA917E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ading"/>
        </a:ext>
      </dgm:extLst>
    </dgm:pt>
    <dgm:pt modelId="{9AA79AB8-EC5F-4580-A9FB-C2DEC56E870E}" type="pres">
      <dgm:prSet presAssocID="{1B251A9C-4128-4A86-9834-0DE37FFA917E}" presName="spaceRect" presStyleCnt="0"/>
      <dgm:spPr/>
    </dgm:pt>
    <dgm:pt modelId="{B20B7F06-27B6-4F0E-ACA0-64665E6A8DB6}" type="pres">
      <dgm:prSet presAssocID="{1B251A9C-4128-4A86-9834-0DE37FFA917E}" presName="parTx" presStyleLbl="revTx" presStyleIdx="4" presStyleCnt="6">
        <dgm:presLayoutVars>
          <dgm:chMax val="0"/>
          <dgm:chPref val="0"/>
        </dgm:presLayoutVars>
      </dgm:prSet>
      <dgm:spPr/>
    </dgm:pt>
    <dgm:pt modelId="{597345EF-B83F-49AF-87CF-C58BBE63BF69}" type="pres">
      <dgm:prSet presAssocID="{236D1708-184A-4B4F-B812-26D19CB518FE}" presName="sibTrans" presStyleCnt="0"/>
      <dgm:spPr/>
    </dgm:pt>
    <dgm:pt modelId="{6F6223BB-6987-4ADF-9B48-A06375E2F664}" type="pres">
      <dgm:prSet presAssocID="{D323D90F-C7ED-471B-BD94-C902DBCD882F}" presName="compNode" presStyleCnt="0"/>
      <dgm:spPr/>
    </dgm:pt>
    <dgm:pt modelId="{62410451-26DD-4F89-9440-9FBB78CB74B5}" type="pres">
      <dgm:prSet presAssocID="{D323D90F-C7ED-471B-BD94-C902DBCD882F}" presName="bgRect" presStyleLbl="bgShp" presStyleIdx="5" presStyleCnt="6" custLinFactNeighborX="7" custLinFactNeighborY="5126"/>
      <dgm:spPr/>
    </dgm:pt>
    <dgm:pt modelId="{04416ED6-86DC-4BC1-80B0-C6F08DE7C16D}" type="pres">
      <dgm:prSet presAssocID="{D323D90F-C7ED-471B-BD94-C902DBCD882F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A61C49B-15CE-400A-884C-E3C4CCEB3790}" type="pres">
      <dgm:prSet presAssocID="{D323D90F-C7ED-471B-BD94-C902DBCD882F}" presName="spaceRect" presStyleCnt="0"/>
      <dgm:spPr/>
    </dgm:pt>
    <dgm:pt modelId="{36B0F423-18C0-499C-B382-35F558BA441F}" type="pres">
      <dgm:prSet presAssocID="{D323D90F-C7ED-471B-BD94-C902DBCD882F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461BC603-DF8D-4A6C-9B83-CBB740A62881}" type="presOf" srcId="{2E3F3782-CD06-4615-B10F-4F2E9A381B89}" destId="{9123638D-6253-4F8A-A0AC-387F2B3BF5F2}" srcOrd="0" destOrd="0" presId="urn:microsoft.com/office/officeart/2018/2/layout/IconVerticalSolidList"/>
    <dgm:cxn modelId="{DC140F27-0F7E-41B5-9493-DC47DBB7386F}" srcId="{C3ED9612-9B95-4B05-BF47-C748385A3E22}" destId="{1B251A9C-4128-4A86-9834-0DE37FFA917E}" srcOrd="4" destOrd="0" parTransId="{DD5B97BC-ABBE-4D1E-A7EF-D3B36310C220}" sibTransId="{236D1708-184A-4B4F-B812-26D19CB518FE}"/>
    <dgm:cxn modelId="{7BB9F333-C7AF-44F2-B81F-9D40319686FE}" srcId="{C3ED9612-9B95-4B05-BF47-C748385A3E22}" destId="{D323D90F-C7ED-471B-BD94-C902DBCD882F}" srcOrd="5" destOrd="0" parTransId="{45B7E1F8-06F1-4448-BCAF-2A80308AC31D}" sibTransId="{963385DC-A7E7-403C-B245-E8DD6951AEAE}"/>
    <dgm:cxn modelId="{09C12838-2166-4CB7-B9FB-CED1A8934478}" type="presOf" srcId="{6D309095-C503-4268-B629-6373F4209D12}" destId="{4862AAFF-88F8-4E9D-83A0-96E79C36F24C}" srcOrd="0" destOrd="0" presId="urn:microsoft.com/office/officeart/2018/2/layout/IconVerticalSolidList"/>
    <dgm:cxn modelId="{DC8AE25B-D253-4AD6-BD16-71FF2DCA49B3}" type="presOf" srcId="{1B251A9C-4128-4A86-9834-0DE37FFA917E}" destId="{B20B7F06-27B6-4F0E-ACA0-64665E6A8DB6}" srcOrd="0" destOrd="0" presId="urn:microsoft.com/office/officeart/2018/2/layout/IconVerticalSolidList"/>
    <dgm:cxn modelId="{850D114F-C152-4ECD-BFA7-23F35FFBEFDE}" type="presOf" srcId="{8391D808-A14D-40DF-A253-5315573EFB2B}" destId="{D4D0D854-0484-4CF6-8355-27D99E81EF8B}" srcOrd="0" destOrd="0" presId="urn:microsoft.com/office/officeart/2018/2/layout/IconVerticalSolidList"/>
    <dgm:cxn modelId="{C57A3951-23AA-4E9A-8623-9413B6DFBB8A}" srcId="{C3ED9612-9B95-4B05-BF47-C748385A3E22}" destId="{2E3F3782-CD06-4615-B10F-4F2E9A381B89}" srcOrd="0" destOrd="0" parTransId="{DEBE4D8B-5C74-4FC6-AF8C-3625DBE5B9C2}" sibTransId="{5EBE2BB3-B77A-4D4D-89E6-AD0C8A03C9F8}"/>
    <dgm:cxn modelId="{334C1053-EDC0-4132-8C00-3B5A421CDC2E}" type="presOf" srcId="{C3ED9612-9B95-4B05-BF47-C748385A3E22}" destId="{E649A92B-F4CC-4E2E-9EFA-7EF17E9DF3E2}" srcOrd="0" destOrd="0" presId="urn:microsoft.com/office/officeart/2018/2/layout/IconVerticalSolidList"/>
    <dgm:cxn modelId="{0E943854-4B53-4EA0-AD79-2BEAD5189987}" srcId="{C3ED9612-9B95-4B05-BF47-C748385A3E22}" destId="{8391D808-A14D-40DF-A253-5315573EFB2B}" srcOrd="3" destOrd="0" parTransId="{8EDABBA6-5DB4-4BB3-BD8F-92CDAA4D0B1C}" sibTransId="{0FE83ED4-519A-4AA0-ABED-49F6F985D5CA}"/>
    <dgm:cxn modelId="{AAA2F28E-0574-4344-9C15-0B023726E77A}" srcId="{C3ED9612-9B95-4B05-BF47-C748385A3E22}" destId="{A8DC2CF9-0298-49F5-AB94-740F6B9F4405}" srcOrd="1" destOrd="0" parTransId="{D3285E1C-EFD2-4E0F-9372-8F8993D7FA15}" sibTransId="{682FB966-002B-4A0D-9FD9-EA487307D6D2}"/>
    <dgm:cxn modelId="{520E0EA7-DEF4-4719-A7CE-55494A32FB3C}" type="presOf" srcId="{D323D90F-C7ED-471B-BD94-C902DBCD882F}" destId="{36B0F423-18C0-499C-B382-35F558BA441F}" srcOrd="0" destOrd="0" presId="urn:microsoft.com/office/officeart/2018/2/layout/IconVerticalSolidList"/>
    <dgm:cxn modelId="{D039C7C7-17A6-46AC-A5E1-A0271509BE59}" type="presOf" srcId="{A8DC2CF9-0298-49F5-AB94-740F6B9F4405}" destId="{C7CDE0BE-3495-4D1C-BA5C-28C87B7E3C05}" srcOrd="0" destOrd="0" presId="urn:microsoft.com/office/officeart/2018/2/layout/IconVerticalSolidList"/>
    <dgm:cxn modelId="{D55A8AC8-DEB4-4047-B254-B919C0743B27}" srcId="{C3ED9612-9B95-4B05-BF47-C748385A3E22}" destId="{6D309095-C503-4268-B629-6373F4209D12}" srcOrd="2" destOrd="0" parTransId="{A35A8943-53CA-4ED6-A5BC-F557D2AF0E88}" sibTransId="{2E03AD8B-A8BA-4CC5-9316-BE3DF8871367}"/>
    <dgm:cxn modelId="{6862F93C-E11D-4A9C-956A-0A2D49205F45}" type="presParOf" srcId="{E649A92B-F4CC-4E2E-9EFA-7EF17E9DF3E2}" destId="{67E2F4F6-DBC7-4BB1-AB74-3F7EEBE72B04}" srcOrd="0" destOrd="0" presId="urn:microsoft.com/office/officeart/2018/2/layout/IconVerticalSolidList"/>
    <dgm:cxn modelId="{FD8E7F48-8319-4FAD-B8DB-52076E975E33}" type="presParOf" srcId="{67E2F4F6-DBC7-4BB1-AB74-3F7EEBE72B04}" destId="{2F98809A-18FF-4893-9D85-09453B03EC8F}" srcOrd="0" destOrd="0" presId="urn:microsoft.com/office/officeart/2018/2/layout/IconVerticalSolidList"/>
    <dgm:cxn modelId="{69C911C1-8983-440C-9259-922FB4789A05}" type="presParOf" srcId="{67E2F4F6-DBC7-4BB1-AB74-3F7EEBE72B04}" destId="{FA283065-6C5C-49E8-B655-3C8F2DF7EAAA}" srcOrd="1" destOrd="0" presId="urn:microsoft.com/office/officeart/2018/2/layout/IconVerticalSolidList"/>
    <dgm:cxn modelId="{539E64BA-F576-4EFC-993F-1A5E3CB22E1E}" type="presParOf" srcId="{67E2F4F6-DBC7-4BB1-AB74-3F7EEBE72B04}" destId="{49125C4D-52C6-4451-A2E0-49150AFC34BD}" srcOrd="2" destOrd="0" presId="urn:microsoft.com/office/officeart/2018/2/layout/IconVerticalSolidList"/>
    <dgm:cxn modelId="{77428728-4AE2-4E30-B3F4-34319DB06F98}" type="presParOf" srcId="{67E2F4F6-DBC7-4BB1-AB74-3F7EEBE72B04}" destId="{9123638D-6253-4F8A-A0AC-387F2B3BF5F2}" srcOrd="3" destOrd="0" presId="urn:microsoft.com/office/officeart/2018/2/layout/IconVerticalSolidList"/>
    <dgm:cxn modelId="{CF50974F-2552-483C-A294-23C4E2DC42AE}" type="presParOf" srcId="{E649A92B-F4CC-4E2E-9EFA-7EF17E9DF3E2}" destId="{DB77D0E1-234B-49F2-B42B-0C2C13A5FDDE}" srcOrd="1" destOrd="0" presId="urn:microsoft.com/office/officeart/2018/2/layout/IconVerticalSolidList"/>
    <dgm:cxn modelId="{405B196B-789E-4461-AD3A-EF8F93615CF3}" type="presParOf" srcId="{E649A92B-F4CC-4E2E-9EFA-7EF17E9DF3E2}" destId="{31DDF271-CD8E-4676-8483-CAC06357881E}" srcOrd="2" destOrd="0" presId="urn:microsoft.com/office/officeart/2018/2/layout/IconVerticalSolidList"/>
    <dgm:cxn modelId="{D98F472F-06AB-45AE-90B6-CB1EC8EA7268}" type="presParOf" srcId="{31DDF271-CD8E-4676-8483-CAC06357881E}" destId="{FFCD005A-F28B-4FC5-AC35-FBD4ED20E228}" srcOrd="0" destOrd="0" presId="urn:microsoft.com/office/officeart/2018/2/layout/IconVerticalSolidList"/>
    <dgm:cxn modelId="{505355A8-A2CB-46AF-B34B-7DFFBC60FE94}" type="presParOf" srcId="{31DDF271-CD8E-4676-8483-CAC06357881E}" destId="{F05CE530-D77A-40C4-861F-591704AF82D6}" srcOrd="1" destOrd="0" presId="urn:microsoft.com/office/officeart/2018/2/layout/IconVerticalSolidList"/>
    <dgm:cxn modelId="{2BAF591E-D42F-4977-AD96-011CE2AA27BC}" type="presParOf" srcId="{31DDF271-CD8E-4676-8483-CAC06357881E}" destId="{5D2E3C22-004E-427A-87F3-891F1536CB8F}" srcOrd="2" destOrd="0" presId="urn:microsoft.com/office/officeart/2018/2/layout/IconVerticalSolidList"/>
    <dgm:cxn modelId="{4AF78D3A-E938-40AE-91BC-5419FC7F1C77}" type="presParOf" srcId="{31DDF271-CD8E-4676-8483-CAC06357881E}" destId="{C7CDE0BE-3495-4D1C-BA5C-28C87B7E3C05}" srcOrd="3" destOrd="0" presId="urn:microsoft.com/office/officeart/2018/2/layout/IconVerticalSolidList"/>
    <dgm:cxn modelId="{B99ACCC1-DB87-4707-92C2-E3B726532524}" type="presParOf" srcId="{E649A92B-F4CC-4E2E-9EFA-7EF17E9DF3E2}" destId="{0408A19E-0CF9-4A0F-AA1A-5D4500408A14}" srcOrd="3" destOrd="0" presId="urn:microsoft.com/office/officeart/2018/2/layout/IconVerticalSolidList"/>
    <dgm:cxn modelId="{C283B4B9-8FB8-4362-B4EE-AFA5E3D8F9A3}" type="presParOf" srcId="{E649A92B-F4CC-4E2E-9EFA-7EF17E9DF3E2}" destId="{C973AF6A-3BC3-4D88-B7E1-1939CD6ADA4A}" srcOrd="4" destOrd="0" presId="urn:microsoft.com/office/officeart/2018/2/layout/IconVerticalSolidList"/>
    <dgm:cxn modelId="{F8EB2C73-C70B-420C-9409-0E8DE8B0EBB8}" type="presParOf" srcId="{C973AF6A-3BC3-4D88-B7E1-1939CD6ADA4A}" destId="{01E5F7AA-9D9F-4F94-932D-60ADCF9506B6}" srcOrd="0" destOrd="0" presId="urn:microsoft.com/office/officeart/2018/2/layout/IconVerticalSolidList"/>
    <dgm:cxn modelId="{F88547E1-3CB5-4BFB-B093-5CDC54DFF3EF}" type="presParOf" srcId="{C973AF6A-3BC3-4D88-B7E1-1939CD6ADA4A}" destId="{B3E54AEB-D5FA-4AD2-B3A9-E5E79CC70639}" srcOrd="1" destOrd="0" presId="urn:microsoft.com/office/officeart/2018/2/layout/IconVerticalSolidList"/>
    <dgm:cxn modelId="{BEB6AF94-1398-44F9-9B57-DC95D277E3BB}" type="presParOf" srcId="{C973AF6A-3BC3-4D88-B7E1-1939CD6ADA4A}" destId="{B775D01D-818B-4779-9445-D35C1A66BF8B}" srcOrd="2" destOrd="0" presId="urn:microsoft.com/office/officeart/2018/2/layout/IconVerticalSolidList"/>
    <dgm:cxn modelId="{D5C9F1FB-DB9A-4864-B7E6-0F081AE2E31A}" type="presParOf" srcId="{C973AF6A-3BC3-4D88-B7E1-1939CD6ADA4A}" destId="{4862AAFF-88F8-4E9D-83A0-96E79C36F24C}" srcOrd="3" destOrd="0" presId="urn:microsoft.com/office/officeart/2018/2/layout/IconVerticalSolidList"/>
    <dgm:cxn modelId="{038A9A55-C14F-47D1-890C-1E3D1C5F09B2}" type="presParOf" srcId="{E649A92B-F4CC-4E2E-9EFA-7EF17E9DF3E2}" destId="{6F932D84-CB1D-411F-942B-A69162B8A71A}" srcOrd="5" destOrd="0" presId="urn:microsoft.com/office/officeart/2018/2/layout/IconVerticalSolidList"/>
    <dgm:cxn modelId="{545796AB-FBBA-486C-A2EA-3523C841876F}" type="presParOf" srcId="{E649A92B-F4CC-4E2E-9EFA-7EF17E9DF3E2}" destId="{929E0668-F37E-4F08-B3F3-57474C1E0C8D}" srcOrd="6" destOrd="0" presId="urn:microsoft.com/office/officeart/2018/2/layout/IconVerticalSolidList"/>
    <dgm:cxn modelId="{DCC8077C-8172-42C8-A435-D92AAB99A431}" type="presParOf" srcId="{929E0668-F37E-4F08-B3F3-57474C1E0C8D}" destId="{8037A94B-5818-458D-99D6-C6357BFD40A7}" srcOrd="0" destOrd="0" presId="urn:microsoft.com/office/officeart/2018/2/layout/IconVerticalSolidList"/>
    <dgm:cxn modelId="{9AA2E01D-5A56-4E96-8E0A-3736C72617CD}" type="presParOf" srcId="{929E0668-F37E-4F08-B3F3-57474C1E0C8D}" destId="{306207B7-C68E-4B8D-91CD-5FFD97A883FC}" srcOrd="1" destOrd="0" presId="urn:microsoft.com/office/officeart/2018/2/layout/IconVerticalSolidList"/>
    <dgm:cxn modelId="{332F5DAA-CE23-454F-AE67-1765C3105174}" type="presParOf" srcId="{929E0668-F37E-4F08-B3F3-57474C1E0C8D}" destId="{C4E02034-59B7-4638-92BD-E04937C5ACB8}" srcOrd="2" destOrd="0" presId="urn:microsoft.com/office/officeart/2018/2/layout/IconVerticalSolidList"/>
    <dgm:cxn modelId="{AEC56F4A-F85E-433E-9D25-1B06FEBC10A4}" type="presParOf" srcId="{929E0668-F37E-4F08-B3F3-57474C1E0C8D}" destId="{D4D0D854-0484-4CF6-8355-27D99E81EF8B}" srcOrd="3" destOrd="0" presId="urn:microsoft.com/office/officeart/2018/2/layout/IconVerticalSolidList"/>
    <dgm:cxn modelId="{22798CA6-CF8E-4460-8822-F9DAD127D36A}" type="presParOf" srcId="{E649A92B-F4CC-4E2E-9EFA-7EF17E9DF3E2}" destId="{72CC5051-0687-41F3-B46B-5B711C799D0A}" srcOrd="7" destOrd="0" presId="urn:microsoft.com/office/officeart/2018/2/layout/IconVerticalSolidList"/>
    <dgm:cxn modelId="{29AFC1FC-AF0B-431A-B04E-02AE44C60D6B}" type="presParOf" srcId="{E649A92B-F4CC-4E2E-9EFA-7EF17E9DF3E2}" destId="{D3E6830A-A428-4A9B-9EED-F4F0929B2E12}" srcOrd="8" destOrd="0" presId="urn:microsoft.com/office/officeart/2018/2/layout/IconVerticalSolidList"/>
    <dgm:cxn modelId="{6277C603-61C4-4E3E-84F4-91E951FFEAB2}" type="presParOf" srcId="{D3E6830A-A428-4A9B-9EED-F4F0929B2E12}" destId="{0A6D36B4-FCA6-426E-A500-A8B852EB510C}" srcOrd="0" destOrd="0" presId="urn:microsoft.com/office/officeart/2018/2/layout/IconVerticalSolidList"/>
    <dgm:cxn modelId="{B3536D44-E476-49D4-81F8-554C145393E6}" type="presParOf" srcId="{D3E6830A-A428-4A9B-9EED-F4F0929B2E12}" destId="{C1FC76B3-DD20-470B-8183-1F4EA681F8A6}" srcOrd="1" destOrd="0" presId="urn:microsoft.com/office/officeart/2018/2/layout/IconVerticalSolidList"/>
    <dgm:cxn modelId="{FE4E786C-41BE-4928-A82A-9E03945CEA53}" type="presParOf" srcId="{D3E6830A-A428-4A9B-9EED-F4F0929B2E12}" destId="{9AA79AB8-EC5F-4580-A9FB-C2DEC56E870E}" srcOrd="2" destOrd="0" presId="urn:microsoft.com/office/officeart/2018/2/layout/IconVerticalSolidList"/>
    <dgm:cxn modelId="{69EB84C8-556A-414D-A1F8-231F1012AC8D}" type="presParOf" srcId="{D3E6830A-A428-4A9B-9EED-F4F0929B2E12}" destId="{B20B7F06-27B6-4F0E-ACA0-64665E6A8DB6}" srcOrd="3" destOrd="0" presId="urn:microsoft.com/office/officeart/2018/2/layout/IconVerticalSolidList"/>
    <dgm:cxn modelId="{D274C106-B0CF-47DC-AA56-1540EA43C7E0}" type="presParOf" srcId="{E649A92B-F4CC-4E2E-9EFA-7EF17E9DF3E2}" destId="{597345EF-B83F-49AF-87CF-C58BBE63BF69}" srcOrd="9" destOrd="0" presId="urn:microsoft.com/office/officeart/2018/2/layout/IconVerticalSolidList"/>
    <dgm:cxn modelId="{84C7E54C-1C5C-4709-9E02-64042DC78627}" type="presParOf" srcId="{E649A92B-F4CC-4E2E-9EFA-7EF17E9DF3E2}" destId="{6F6223BB-6987-4ADF-9B48-A06375E2F664}" srcOrd="10" destOrd="0" presId="urn:microsoft.com/office/officeart/2018/2/layout/IconVerticalSolidList"/>
    <dgm:cxn modelId="{259A9C56-3015-4609-B831-56758AF7EB0D}" type="presParOf" srcId="{6F6223BB-6987-4ADF-9B48-A06375E2F664}" destId="{62410451-26DD-4F89-9440-9FBB78CB74B5}" srcOrd="0" destOrd="0" presId="urn:microsoft.com/office/officeart/2018/2/layout/IconVerticalSolidList"/>
    <dgm:cxn modelId="{DAFCF8D9-374D-4BC9-86C9-80D402F8DE0B}" type="presParOf" srcId="{6F6223BB-6987-4ADF-9B48-A06375E2F664}" destId="{04416ED6-86DC-4BC1-80B0-C6F08DE7C16D}" srcOrd="1" destOrd="0" presId="urn:microsoft.com/office/officeart/2018/2/layout/IconVerticalSolidList"/>
    <dgm:cxn modelId="{43CC8C1F-9CF3-4E33-BD53-1DCBE2470D92}" type="presParOf" srcId="{6F6223BB-6987-4ADF-9B48-A06375E2F664}" destId="{AA61C49B-15CE-400A-884C-E3C4CCEB3790}" srcOrd="2" destOrd="0" presId="urn:microsoft.com/office/officeart/2018/2/layout/IconVerticalSolidList"/>
    <dgm:cxn modelId="{D7A61D1E-774C-467A-AAD5-492540875FC9}" type="presParOf" srcId="{6F6223BB-6987-4ADF-9B48-A06375E2F664}" destId="{36B0F423-18C0-499C-B382-35F558BA441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FA9BED-ECD1-408F-9AF3-24EE9875AC78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44E9F9-2A76-4E46-AD5C-B3E8EC069E2B}">
      <dgm:prSet custT="1"/>
      <dgm:spPr/>
      <dgm:t>
        <a:bodyPr/>
        <a:lstStyle/>
        <a:p>
          <a:r>
            <a:rPr lang="en-US" sz="1800"/>
            <a:t>What is a load shape? How does it differ from an impact profile?</a:t>
          </a:r>
        </a:p>
      </dgm:t>
    </dgm:pt>
    <dgm:pt modelId="{2446306C-582B-4A43-81F6-8F8A1E6484FC}" type="parTrans" cxnId="{0EC8D9EE-3A30-443A-8F00-9CE8959F842E}">
      <dgm:prSet/>
      <dgm:spPr/>
      <dgm:t>
        <a:bodyPr/>
        <a:lstStyle/>
        <a:p>
          <a:endParaRPr lang="en-US"/>
        </a:p>
      </dgm:t>
    </dgm:pt>
    <dgm:pt modelId="{C4D06213-C64B-4A16-BA16-844802867694}" type="sibTrans" cxnId="{0EC8D9EE-3A30-443A-8F00-9CE8959F842E}">
      <dgm:prSet/>
      <dgm:spPr/>
      <dgm:t>
        <a:bodyPr/>
        <a:lstStyle/>
        <a:p>
          <a:endParaRPr lang="en-US"/>
        </a:p>
      </dgm:t>
    </dgm:pt>
    <dgm:pt modelId="{38DF5DF0-0819-449D-BC41-73FC900155D6}">
      <dgm:prSet custT="1"/>
      <dgm:spPr/>
      <dgm:t>
        <a:bodyPr/>
        <a:lstStyle/>
        <a:p>
          <a:r>
            <a:rPr lang="en-GB" sz="1600" b="0" i="0"/>
            <a:t>Load shapes contain 8760-hour distributions of the annual energy </a:t>
          </a:r>
          <a:r>
            <a:rPr lang="en-GB" sz="1600" b="0" i="0" u="sng"/>
            <a:t>consumption</a:t>
          </a:r>
          <a:r>
            <a:rPr lang="en-GB" sz="1600" b="0" i="0"/>
            <a:t> of equipment</a:t>
          </a:r>
          <a:endParaRPr lang="en-US" sz="1600"/>
        </a:p>
      </dgm:t>
    </dgm:pt>
    <dgm:pt modelId="{933E1C07-1580-4D14-BC16-B4FE003FE077}" type="parTrans" cxnId="{C66B3BB4-E209-4CC8-A102-6D108DC42B2E}">
      <dgm:prSet/>
      <dgm:spPr/>
      <dgm:t>
        <a:bodyPr/>
        <a:lstStyle/>
        <a:p>
          <a:endParaRPr lang="en-US"/>
        </a:p>
      </dgm:t>
    </dgm:pt>
    <dgm:pt modelId="{91CC4EFF-65BE-4F93-A0D0-4430DC020A21}" type="sibTrans" cxnId="{C66B3BB4-E209-4CC8-A102-6D108DC42B2E}">
      <dgm:prSet/>
      <dgm:spPr/>
      <dgm:t>
        <a:bodyPr/>
        <a:lstStyle/>
        <a:p>
          <a:endParaRPr lang="en-US"/>
        </a:p>
      </dgm:t>
    </dgm:pt>
    <dgm:pt modelId="{65FC1573-7EF5-4969-B93D-764932333E78}">
      <dgm:prSet custT="1"/>
      <dgm:spPr/>
      <dgm:t>
        <a:bodyPr/>
        <a:lstStyle/>
        <a:p>
          <a:r>
            <a:rPr lang="en-US" sz="1800"/>
            <a:t>How are load shapes used?</a:t>
          </a:r>
        </a:p>
      </dgm:t>
    </dgm:pt>
    <dgm:pt modelId="{98FE738B-3BF9-464D-8365-A6BA6BDD6B5F}" type="parTrans" cxnId="{5BF62BD1-DB06-4498-AC30-ACCC41CEA302}">
      <dgm:prSet/>
      <dgm:spPr/>
      <dgm:t>
        <a:bodyPr/>
        <a:lstStyle/>
        <a:p>
          <a:endParaRPr lang="en-US"/>
        </a:p>
      </dgm:t>
    </dgm:pt>
    <dgm:pt modelId="{DF5CAEAA-E53E-4D90-A965-E1ED4090C4EA}" type="sibTrans" cxnId="{5BF62BD1-DB06-4498-AC30-ACCC41CEA302}">
      <dgm:prSet/>
      <dgm:spPr/>
      <dgm:t>
        <a:bodyPr/>
        <a:lstStyle/>
        <a:p>
          <a:endParaRPr lang="en-US"/>
        </a:p>
      </dgm:t>
    </dgm:pt>
    <dgm:pt modelId="{C8FC9245-58D3-4FE0-85E5-AB27EBC1D5C2}">
      <dgm:prSet custT="1"/>
      <dgm:spPr/>
      <dgm:t>
        <a:bodyPr/>
        <a:lstStyle/>
        <a:p>
          <a:r>
            <a:rPr lang="en-US" sz="1600"/>
            <a:t>Combined with </a:t>
          </a:r>
          <a:r>
            <a:rPr lang="en-US" sz="1600">
              <a:latin typeface="Arial"/>
            </a:rPr>
            <a:t>hourly generation costs </a:t>
          </a:r>
          <a:r>
            <a:rPr lang="en-US" sz="1600"/>
            <a:t>from avoided cost calculator (ACC) to determine value of measure energy savings</a:t>
          </a:r>
        </a:p>
      </dgm:t>
    </dgm:pt>
    <dgm:pt modelId="{149860CC-E413-4C9F-BB25-179E81F21F11}" type="parTrans" cxnId="{09B89EDB-C353-4130-8123-4ACC2214E72F}">
      <dgm:prSet/>
      <dgm:spPr/>
      <dgm:t>
        <a:bodyPr/>
        <a:lstStyle/>
        <a:p>
          <a:endParaRPr lang="en-US"/>
        </a:p>
      </dgm:t>
    </dgm:pt>
    <dgm:pt modelId="{3B0A8FE5-A9CC-4A4E-9B61-68E290648BBD}" type="sibTrans" cxnId="{09B89EDB-C353-4130-8123-4ACC2214E72F}">
      <dgm:prSet/>
      <dgm:spPr/>
      <dgm:t>
        <a:bodyPr/>
        <a:lstStyle/>
        <a:p>
          <a:endParaRPr lang="en-US"/>
        </a:p>
      </dgm:t>
    </dgm:pt>
    <dgm:pt modelId="{42C3B5F0-C518-4A82-BCB0-F4937D467AE0}">
      <dgm:prSet custT="1"/>
      <dgm:spPr/>
      <dgm:t>
        <a:bodyPr/>
        <a:lstStyle/>
        <a:p>
          <a:r>
            <a:rPr lang="en-US" sz="1800"/>
            <a:t>Why are we updating load shapes?</a:t>
          </a:r>
        </a:p>
      </dgm:t>
    </dgm:pt>
    <dgm:pt modelId="{D8355078-0C6A-4543-B719-A83DC1D7D58C}" type="parTrans" cxnId="{E6B32430-5872-44D0-AC13-D039FAF8DE5A}">
      <dgm:prSet/>
      <dgm:spPr/>
      <dgm:t>
        <a:bodyPr/>
        <a:lstStyle/>
        <a:p>
          <a:endParaRPr lang="en-US"/>
        </a:p>
      </dgm:t>
    </dgm:pt>
    <dgm:pt modelId="{8276E2EC-74BF-4ED5-864A-4B73DA19640B}" type="sibTrans" cxnId="{E6B32430-5872-44D0-AC13-D039FAF8DE5A}">
      <dgm:prSet/>
      <dgm:spPr/>
      <dgm:t>
        <a:bodyPr/>
        <a:lstStyle/>
        <a:p>
          <a:endParaRPr lang="en-US"/>
        </a:p>
      </dgm:t>
    </dgm:pt>
    <dgm:pt modelId="{0F6D13A9-8C4C-4AE6-9BC2-C819C5D43C58}">
      <dgm:prSet custT="1"/>
      <dgm:spPr/>
      <dgm:t>
        <a:bodyPr/>
        <a:lstStyle/>
        <a:p>
          <a:r>
            <a:rPr lang="en-US" sz="1600" kern="1200"/>
            <a:t>All weather-sensitive measures for PY2024-25 were re-simulated using CZ2022 weather data</a:t>
          </a:r>
          <a:endParaRPr lang="en-US" sz="1200" kern="1200"/>
        </a:p>
      </dgm:t>
    </dgm:pt>
    <dgm:pt modelId="{6C0DAF4A-7241-4274-8EA4-19268BDAA737}" type="parTrans" cxnId="{F2A03DC8-12F2-4417-A754-4ADD8ABAF2EC}">
      <dgm:prSet/>
      <dgm:spPr/>
      <dgm:t>
        <a:bodyPr/>
        <a:lstStyle/>
        <a:p>
          <a:endParaRPr lang="en-US"/>
        </a:p>
      </dgm:t>
    </dgm:pt>
    <dgm:pt modelId="{BD3B463A-85D9-4A08-85CD-E920A9E18278}" type="sibTrans" cxnId="{F2A03DC8-12F2-4417-A754-4ADD8ABAF2EC}">
      <dgm:prSet/>
      <dgm:spPr/>
      <dgm:t>
        <a:bodyPr/>
        <a:lstStyle/>
        <a:p>
          <a:endParaRPr lang="en-US"/>
        </a:p>
      </dgm:t>
    </dgm:pt>
    <dgm:pt modelId="{C60E9A76-A111-428C-847A-9E84A27395D3}">
      <dgm:prSet custT="1"/>
      <dgm:spPr/>
      <dgm:t>
        <a:bodyPr/>
        <a:lstStyle/>
        <a:p>
          <a:r>
            <a:rPr lang="en-US" sz="1800"/>
            <a:t>What do program administrators need to do?</a:t>
          </a:r>
        </a:p>
      </dgm:t>
    </dgm:pt>
    <dgm:pt modelId="{97EF82C7-15F4-4D7E-A94A-E8FE8401B91F}" type="parTrans" cxnId="{17FE9EEA-B443-4C1C-B35B-0B1727086B4A}">
      <dgm:prSet/>
      <dgm:spPr/>
      <dgm:t>
        <a:bodyPr/>
        <a:lstStyle/>
        <a:p>
          <a:endParaRPr lang="en-US"/>
        </a:p>
      </dgm:t>
    </dgm:pt>
    <dgm:pt modelId="{FACACD72-3CDA-4F7D-A78D-E8E072757967}" type="sibTrans" cxnId="{17FE9EEA-B443-4C1C-B35B-0B1727086B4A}">
      <dgm:prSet/>
      <dgm:spPr/>
      <dgm:t>
        <a:bodyPr/>
        <a:lstStyle/>
        <a:p>
          <a:endParaRPr lang="en-US"/>
        </a:p>
      </dgm:t>
    </dgm:pt>
    <dgm:pt modelId="{FC0F0F52-1FA7-4C17-97DD-55F32EB98B15}">
      <dgm:prSet custT="1"/>
      <dgm:spPr/>
      <dgm:t>
        <a:bodyPr/>
        <a:lstStyle/>
        <a:p>
          <a:pPr rtl="0"/>
          <a:r>
            <a:rPr lang="en-US" sz="1600"/>
            <a:t>Provide 8760-hour load shapes for all measure permutations (labeled by TechID)</a:t>
          </a:r>
        </a:p>
      </dgm:t>
    </dgm:pt>
    <dgm:pt modelId="{BA56F8EA-ED0B-4CD9-B99D-431DBD9E5866}" type="parTrans" cxnId="{CA62BED6-2BA0-4845-B85E-C340058418F2}">
      <dgm:prSet/>
      <dgm:spPr/>
      <dgm:t>
        <a:bodyPr/>
        <a:lstStyle/>
        <a:p>
          <a:endParaRPr lang="en-US"/>
        </a:p>
      </dgm:t>
    </dgm:pt>
    <dgm:pt modelId="{D31F3809-208B-40FC-BA0F-775C162267C7}" type="sibTrans" cxnId="{CA62BED6-2BA0-4845-B85E-C340058418F2}">
      <dgm:prSet/>
      <dgm:spPr/>
      <dgm:t>
        <a:bodyPr/>
        <a:lstStyle/>
        <a:p>
          <a:endParaRPr lang="en-US"/>
        </a:p>
      </dgm:t>
    </dgm:pt>
    <dgm:pt modelId="{16143E2C-2447-4324-9324-6648FE66C83E}">
      <dgm:prSet custT="1"/>
      <dgm:spPr/>
      <dgm:t>
        <a:bodyPr/>
        <a:lstStyle/>
        <a:p>
          <a:r>
            <a:rPr lang="en-US" sz="1600"/>
            <a:t>Impact profiles contain 8760-hour distributions of the annual energy </a:t>
          </a:r>
          <a:r>
            <a:rPr lang="en-US" sz="1600" u="sng"/>
            <a:t>savings</a:t>
          </a:r>
          <a:r>
            <a:rPr lang="en-US" sz="1600"/>
            <a:t> of EE measures</a:t>
          </a:r>
        </a:p>
      </dgm:t>
    </dgm:pt>
    <dgm:pt modelId="{E88916AC-6C53-48FE-B641-8F983EECF959}" type="parTrans" cxnId="{9AACD6F7-997E-4BAA-A8CB-F2E0B4B701E3}">
      <dgm:prSet/>
      <dgm:spPr/>
      <dgm:t>
        <a:bodyPr/>
        <a:lstStyle/>
        <a:p>
          <a:endParaRPr lang="en-GB"/>
        </a:p>
      </dgm:t>
    </dgm:pt>
    <dgm:pt modelId="{89610AF2-A9E0-4086-900D-B63ADBCB9B34}" type="sibTrans" cxnId="{9AACD6F7-997E-4BAA-A8CB-F2E0B4B701E3}">
      <dgm:prSet/>
      <dgm:spPr/>
      <dgm:t>
        <a:bodyPr/>
        <a:lstStyle/>
        <a:p>
          <a:endParaRPr lang="en-GB"/>
        </a:p>
      </dgm:t>
    </dgm:pt>
    <dgm:pt modelId="{5E9FF9F6-EBA3-43BF-80C9-B3A382819E9D}">
      <dgm:prSet custT="1"/>
      <dgm:spPr/>
      <dgm:t>
        <a:bodyPr/>
        <a:lstStyle/>
        <a:p>
          <a:r>
            <a:rPr lang="en-US" sz="1600"/>
            <a:t>They influence measure cost effectiveness</a:t>
          </a:r>
        </a:p>
      </dgm:t>
    </dgm:pt>
    <dgm:pt modelId="{89C29DC1-2CD2-4EF2-ACB3-78C5F14791BE}" type="parTrans" cxnId="{DFC6A5AE-36F2-49EF-853A-BB9D4F05BEAD}">
      <dgm:prSet/>
      <dgm:spPr/>
      <dgm:t>
        <a:bodyPr/>
        <a:lstStyle/>
        <a:p>
          <a:endParaRPr lang="en-GB"/>
        </a:p>
      </dgm:t>
    </dgm:pt>
    <dgm:pt modelId="{A592E8EB-F19E-4C5F-8E52-3BCEBC6FF288}" type="sibTrans" cxnId="{DFC6A5AE-36F2-49EF-853A-BB9D4F05BEAD}">
      <dgm:prSet/>
      <dgm:spPr/>
      <dgm:t>
        <a:bodyPr/>
        <a:lstStyle/>
        <a:p>
          <a:endParaRPr lang="en-GB"/>
        </a:p>
      </dgm:t>
    </dgm:pt>
    <dgm:pt modelId="{ABA0FD20-BD08-4F40-92DC-F13BB1CC6405}">
      <dgm:prSet custT="1"/>
      <dgm:spPr/>
      <dgm:t>
        <a:bodyPr/>
        <a:lstStyle/>
        <a:p>
          <a:r>
            <a:rPr lang="en-US" sz="160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Improve granularity of load shapes that vary significantly by climate zone or building type</a:t>
          </a:r>
        </a:p>
      </dgm:t>
    </dgm:pt>
    <dgm:pt modelId="{3874C463-B837-4F70-8D90-041C8269D887}" type="parTrans" cxnId="{DE1E72B1-2E0A-4378-867E-2083E1B892BB}">
      <dgm:prSet/>
      <dgm:spPr/>
      <dgm:t>
        <a:bodyPr/>
        <a:lstStyle/>
        <a:p>
          <a:endParaRPr lang="en-GB"/>
        </a:p>
      </dgm:t>
    </dgm:pt>
    <dgm:pt modelId="{63C53071-BFB2-4267-BC73-0668F9A98092}" type="sibTrans" cxnId="{DE1E72B1-2E0A-4378-867E-2083E1B892BB}">
      <dgm:prSet/>
      <dgm:spPr/>
      <dgm:t>
        <a:bodyPr/>
        <a:lstStyle/>
        <a:p>
          <a:endParaRPr lang="en-GB"/>
        </a:p>
      </dgm:t>
    </dgm:pt>
    <dgm:pt modelId="{80B57678-BDAB-4792-9FAE-924639EF0BA1}" type="pres">
      <dgm:prSet presAssocID="{6DFA9BED-ECD1-408F-9AF3-24EE9875AC78}" presName="linear" presStyleCnt="0">
        <dgm:presLayoutVars>
          <dgm:dir/>
          <dgm:animLvl val="lvl"/>
          <dgm:resizeHandles val="exact"/>
        </dgm:presLayoutVars>
      </dgm:prSet>
      <dgm:spPr/>
    </dgm:pt>
    <dgm:pt modelId="{56040027-C15A-4D3A-BDF8-CAA85CF9D40F}" type="pres">
      <dgm:prSet presAssocID="{F944E9F9-2A76-4E46-AD5C-B3E8EC069E2B}" presName="parentLin" presStyleCnt="0"/>
      <dgm:spPr/>
    </dgm:pt>
    <dgm:pt modelId="{79DA98E6-99B8-495F-934A-07EA46564F73}" type="pres">
      <dgm:prSet presAssocID="{F944E9F9-2A76-4E46-AD5C-B3E8EC069E2B}" presName="parentLeftMargin" presStyleLbl="node1" presStyleIdx="0" presStyleCnt="4"/>
      <dgm:spPr/>
    </dgm:pt>
    <dgm:pt modelId="{A39EB975-4570-455C-92B1-69529AEFAC55}" type="pres">
      <dgm:prSet presAssocID="{F944E9F9-2A76-4E46-AD5C-B3E8EC069E2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0806278-08BC-40BD-8245-D3065D5CE079}" type="pres">
      <dgm:prSet presAssocID="{F944E9F9-2A76-4E46-AD5C-B3E8EC069E2B}" presName="negativeSpace" presStyleCnt="0"/>
      <dgm:spPr/>
    </dgm:pt>
    <dgm:pt modelId="{6DEBDE29-D8BB-43BF-BED6-ACBA247E6C39}" type="pres">
      <dgm:prSet presAssocID="{F944E9F9-2A76-4E46-AD5C-B3E8EC069E2B}" presName="childText" presStyleLbl="conFgAcc1" presStyleIdx="0" presStyleCnt="4">
        <dgm:presLayoutVars>
          <dgm:bulletEnabled val="1"/>
        </dgm:presLayoutVars>
      </dgm:prSet>
      <dgm:spPr/>
    </dgm:pt>
    <dgm:pt modelId="{825C2092-35A3-403E-980F-85A15502C91B}" type="pres">
      <dgm:prSet presAssocID="{C4D06213-C64B-4A16-BA16-844802867694}" presName="spaceBetweenRectangles" presStyleCnt="0"/>
      <dgm:spPr/>
    </dgm:pt>
    <dgm:pt modelId="{2789D01F-913F-49F6-8176-23B5FDE786B7}" type="pres">
      <dgm:prSet presAssocID="{65FC1573-7EF5-4969-B93D-764932333E78}" presName="parentLin" presStyleCnt="0"/>
      <dgm:spPr/>
    </dgm:pt>
    <dgm:pt modelId="{DA2460A9-B832-479B-9ACF-987B09FD3859}" type="pres">
      <dgm:prSet presAssocID="{65FC1573-7EF5-4969-B93D-764932333E78}" presName="parentLeftMargin" presStyleLbl="node1" presStyleIdx="0" presStyleCnt="4"/>
      <dgm:spPr/>
    </dgm:pt>
    <dgm:pt modelId="{6A411AE9-B14E-4130-82B3-A6042F687922}" type="pres">
      <dgm:prSet presAssocID="{65FC1573-7EF5-4969-B93D-764932333E7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B9F09AE-C539-4A83-878A-53334B2F06E8}" type="pres">
      <dgm:prSet presAssocID="{65FC1573-7EF5-4969-B93D-764932333E78}" presName="negativeSpace" presStyleCnt="0"/>
      <dgm:spPr/>
    </dgm:pt>
    <dgm:pt modelId="{50A8DE86-09C0-4668-8961-2C08DBC5D692}" type="pres">
      <dgm:prSet presAssocID="{65FC1573-7EF5-4969-B93D-764932333E78}" presName="childText" presStyleLbl="conFgAcc1" presStyleIdx="1" presStyleCnt="4">
        <dgm:presLayoutVars>
          <dgm:bulletEnabled val="1"/>
        </dgm:presLayoutVars>
      </dgm:prSet>
      <dgm:spPr/>
    </dgm:pt>
    <dgm:pt modelId="{D9A396CC-B2B3-4A56-8F5E-36BA11C52700}" type="pres">
      <dgm:prSet presAssocID="{DF5CAEAA-E53E-4D90-A965-E1ED4090C4EA}" presName="spaceBetweenRectangles" presStyleCnt="0"/>
      <dgm:spPr/>
    </dgm:pt>
    <dgm:pt modelId="{70DA0438-15C2-4D2A-905E-AB1453E0C38E}" type="pres">
      <dgm:prSet presAssocID="{42C3B5F0-C518-4A82-BCB0-F4937D467AE0}" presName="parentLin" presStyleCnt="0"/>
      <dgm:spPr/>
    </dgm:pt>
    <dgm:pt modelId="{0DFE7063-FE99-4A34-A36F-609881F2D71A}" type="pres">
      <dgm:prSet presAssocID="{42C3B5F0-C518-4A82-BCB0-F4937D467AE0}" presName="parentLeftMargin" presStyleLbl="node1" presStyleIdx="1" presStyleCnt="4"/>
      <dgm:spPr/>
    </dgm:pt>
    <dgm:pt modelId="{E5F206CF-E2DA-4C36-9111-992F9209324C}" type="pres">
      <dgm:prSet presAssocID="{42C3B5F0-C518-4A82-BCB0-F4937D467A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B7F7560-9390-4D09-A5C7-65902E654838}" type="pres">
      <dgm:prSet presAssocID="{42C3B5F0-C518-4A82-BCB0-F4937D467AE0}" presName="negativeSpace" presStyleCnt="0"/>
      <dgm:spPr/>
    </dgm:pt>
    <dgm:pt modelId="{99D02E5D-66BE-4F25-BEAE-5F652B1242C5}" type="pres">
      <dgm:prSet presAssocID="{42C3B5F0-C518-4A82-BCB0-F4937D467AE0}" presName="childText" presStyleLbl="conFgAcc1" presStyleIdx="2" presStyleCnt="4">
        <dgm:presLayoutVars>
          <dgm:bulletEnabled val="1"/>
        </dgm:presLayoutVars>
      </dgm:prSet>
      <dgm:spPr/>
    </dgm:pt>
    <dgm:pt modelId="{16492539-ECD8-4F34-9ADF-851D574B8CD7}" type="pres">
      <dgm:prSet presAssocID="{8276E2EC-74BF-4ED5-864A-4B73DA19640B}" presName="spaceBetweenRectangles" presStyleCnt="0"/>
      <dgm:spPr/>
    </dgm:pt>
    <dgm:pt modelId="{C71914CB-38F3-4498-A86C-4451FBD6878F}" type="pres">
      <dgm:prSet presAssocID="{C60E9A76-A111-428C-847A-9E84A27395D3}" presName="parentLin" presStyleCnt="0"/>
      <dgm:spPr/>
    </dgm:pt>
    <dgm:pt modelId="{CEBC8A3A-4E8E-4349-860A-576F6227C93A}" type="pres">
      <dgm:prSet presAssocID="{C60E9A76-A111-428C-847A-9E84A27395D3}" presName="parentLeftMargin" presStyleLbl="node1" presStyleIdx="2" presStyleCnt="4"/>
      <dgm:spPr/>
    </dgm:pt>
    <dgm:pt modelId="{66A7427F-EB34-4388-91EB-9A5FEA579A6F}" type="pres">
      <dgm:prSet presAssocID="{C60E9A76-A111-428C-847A-9E84A27395D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B7984FAA-B678-4B24-9A07-1D3C9ED32B62}" type="pres">
      <dgm:prSet presAssocID="{C60E9A76-A111-428C-847A-9E84A27395D3}" presName="negativeSpace" presStyleCnt="0"/>
      <dgm:spPr/>
    </dgm:pt>
    <dgm:pt modelId="{063E5958-7753-4B15-B21D-40E612A4B479}" type="pres">
      <dgm:prSet presAssocID="{C60E9A76-A111-428C-847A-9E84A27395D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879FC12-2BCD-4C3A-A33D-6175815BCC9A}" type="presOf" srcId="{F944E9F9-2A76-4E46-AD5C-B3E8EC069E2B}" destId="{A39EB975-4570-455C-92B1-69529AEFAC55}" srcOrd="1" destOrd="0" presId="urn:microsoft.com/office/officeart/2005/8/layout/list1"/>
    <dgm:cxn modelId="{9020DA21-3AF3-469A-88C6-DCC3B970E512}" type="presOf" srcId="{5E9FF9F6-EBA3-43BF-80C9-B3A382819E9D}" destId="{50A8DE86-09C0-4668-8961-2C08DBC5D692}" srcOrd="0" destOrd="1" presId="urn:microsoft.com/office/officeart/2005/8/layout/list1"/>
    <dgm:cxn modelId="{E6B32430-5872-44D0-AC13-D039FAF8DE5A}" srcId="{6DFA9BED-ECD1-408F-9AF3-24EE9875AC78}" destId="{42C3B5F0-C518-4A82-BCB0-F4937D467AE0}" srcOrd="2" destOrd="0" parTransId="{D8355078-0C6A-4543-B719-A83DC1D7D58C}" sibTransId="{8276E2EC-74BF-4ED5-864A-4B73DA19640B}"/>
    <dgm:cxn modelId="{3723DB63-98B4-439B-B258-ACF9B7C3FD76}" type="presOf" srcId="{F944E9F9-2A76-4E46-AD5C-B3E8EC069E2B}" destId="{79DA98E6-99B8-495F-934A-07EA46564F73}" srcOrd="0" destOrd="0" presId="urn:microsoft.com/office/officeart/2005/8/layout/list1"/>
    <dgm:cxn modelId="{03F80045-63E0-4F14-A7CC-2A5AF382BA16}" type="presOf" srcId="{6DFA9BED-ECD1-408F-9AF3-24EE9875AC78}" destId="{80B57678-BDAB-4792-9FAE-924639EF0BA1}" srcOrd="0" destOrd="0" presId="urn:microsoft.com/office/officeart/2005/8/layout/list1"/>
    <dgm:cxn modelId="{2B2B9C45-95D8-424E-B6E7-760241205200}" type="presOf" srcId="{65FC1573-7EF5-4969-B93D-764932333E78}" destId="{6A411AE9-B14E-4130-82B3-A6042F687922}" srcOrd="1" destOrd="0" presId="urn:microsoft.com/office/officeart/2005/8/layout/list1"/>
    <dgm:cxn modelId="{00CB8368-CBA7-4FAA-971B-C1D1D274B198}" type="presOf" srcId="{42C3B5F0-C518-4A82-BCB0-F4937D467AE0}" destId="{E5F206CF-E2DA-4C36-9111-992F9209324C}" srcOrd="1" destOrd="0" presId="urn:microsoft.com/office/officeart/2005/8/layout/list1"/>
    <dgm:cxn modelId="{544E3F6E-2371-4EF8-BDF8-7B06402B0F48}" type="presOf" srcId="{C60E9A76-A111-428C-847A-9E84A27395D3}" destId="{66A7427F-EB34-4388-91EB-9A5FEA579A6F}" srcOrd="1" destOrd="0" presId="urn:microsoft.com/office/officeart/2005/8/layout/list1"/>
    <dgm:cxn modelId="{A60B1181-A740-4F8F-A511-393C137A526E}" type="presOf" srcId="{C8FC9245-58D3-4FE0-85E5-AB27EBC1D5C2}" destId="{50A8DE86-09C0-4668-8961-2C08DBC5D692}" srcOrd="0" destOrd="0" presId="urn:microsoft.com/office/officeart/2005/8/layout/list1"/>
    <dgm:cxn modelId="{28EC868E-4E2C-4CC9-99AF-1B0910F00CB5}" type="presOf" srcId="{42C3B5F0-C518-4A82-BCB0-F4937D467AE0}" destId="{0DFE7063-FE99-4A34-A36F-609881F2D71A}" srcOrd="0" destOrd="0" presId="urn:microsoft.com/office/officeart/2005/8/layout/list1"/>
    <dgm:cxn modelId="{6321D690-732C-42A6-B305-DF135DD38ED3}" type="presOf" srcId="{0F6D13A9-8C4C-4AE6-9BC2-C819C5D43C58}" destId="{99D02E5D-66BE-4F25-BEAE-5F652B1242C5}" srcOrd="0" destOrd="0" presId="urn:microsoft.com/office/officeart/2005/8/layout/list1"/>
    <dgm:cxn modelId="{DA5ABB93-E00D-4EDE-AA4B-FCC6BEEC1750}" type="presOf" srcId="{FC0F0F52-1FA7-4C17-97DD-55F32EB98B15}" destId="{063E5958-7753-4B15-B21D-40E612A4B479}" srcOrd="0" destOrd="0" presId="urn:microsoft.com/office/officeart/2005/8/layout/list1"/>
    <dgm:cxn modelId="{DFC6A5AE-36F2-49EF-853A-BB9D4F05BEAD}" srcId="{65FC1573-7EF5-4969-B93D-764932333E78}" destId="{5E9FF9F6-EBA3-43BF-80C9-B3A382819E9D}" srcOrd="1" destOrd="0" parTransId="{89C29DC1-2CD2-4EF2-ACB3-78C5F14791BE}" sibTransId="{A592E8EB-F19E-4C5F-8E52-3BCEBC6FF288}"/>
    <dgm:cxn modelId="{DE1E72B1-2E0A-4378-867E-2083E1B892BB}" srcId="{42C3B5F0-C518-4A82-BCB0-F4937D467AE0}" destId="{ABA0FD20-BD08-4F40-92DC-F13BB1CC6405}" srcOrd="1" destOrd="0" parTransId="{3874C463-B837-4F70-8D90-041C8269D887}" sibTransId="{63C53071-BFB2-4267-BC73-0668F9A98092}"/>
    <dgm:cxn modelId="{C66B3BB4-E209-4CC8-A102-6D108DC42B2E}" srcId="{F944E9F9-2A76-4E46-AD5C-B3E8EC069E2B}" destId="{38DF5DF0-0819-449D-BC41-73FC900155D6}" srcOrd="0" destOrd="0" parTransId="{933E1C07-1580-4D14-BC16-B4FE003FE077}" sibTransId="{91CC4EFF-65BE-4F93-A0D0-4430DC020A21}"/>
    <dgm:cxn modelId="{5356E6C0-D7F5-4E72-8570-8CE7BF4B7146}" type="presOf" srcId="{38DF5DF0-0819-449D-BC41-73FC900155D6}" destId="{6DEBDE29-D8BB-43BF-BED6-ACBA247E6C39}" srcOrd="0" destOrd="0" presId="urn:microsoft.com/office/officeart/2005/8/layout/list1"/>
    <dgm:cxn modelId="{F2A03DC8-12F2-4417-A754-4ADD8ABAF2EC}" srcId="{42C3B5F0-C518-4A82-BCB0-F4937D467AE0}" destId="{0F6D13A9-8C4C-4AE6-9BC2-C819C5D43C58}" srcOrd="0" destOrd="0" parTransId="{6C0DAF4A-7241-4274-8EA4-19268BDAA737}" sibTransId="{BD3B463A-85D9-4A08-85CD-E920A9E18278}"/>
    <dgm:cxn modelId="{ACA360C8-BCEF-4936-93AD-A882D78D91E8}" type="presOf" srcId="{C60E9A76-A111-428C-847A-9E84A27395D3}" destId="{CEBC8A3A-4E8E-4349-860A-576F6227C93A}" srcOrd="0" destOrd="0" presId="urn:microsoft.com/office/officeart/2005/8/layout/list1"/>
    <dgm:cxn modelId="{5BF62BD1-DB06-4498-AC30-ACCC41CEA302}" srcId="{6DFA9BED-ECD1-408F-9AF3-24EE9875AC78}" destId="{65FC1573-7EF5-4969-B93D-764932333E78}" srcOrd="1" destOrd="0" parTransId="{98FE738B-3BF9-464D-8365-A6BA6BDD6B5F}" sibTransId="{DF5CAEAA-E53E-4D90-A965-E1ED4090C4EA}"/>
    <dgm:cxn modelId="{CA62BED6-2BA0-4845-B85E-C340058418F2}" srcId="{C60E9A76-A111-428C-847A-9E84A27395D3}" destId="{FC0F0F52-1FA7-4C17-97DD-55F32EB98B15}" srcOrd="0" destOrd="0" parTransId="{BA56F8EA-ED0B-4CD9-B99D-431DBD9E5866}" sibTransId="{D31F3809-208B-40FC-BA0F-775C162267C7}"/>
    <dgm:cxn modelId="{09B89EDB-C353-4130-8123-4ACC2214E72F}" srcId="{65FC1573-7EF5-4969-B93D-764932333E78}" destId="{C8FC9245-58D3-4FE0-85E5-AB27EBC1D5C2}" srcOrd="0" destOrd="0" parTransId="{149860CC-E413-4C9F-BB25-179E81F21F11}" sibTransId="{3B0A8FE5-A9CC-4A4E-9B61-68E290648BBD}"/>
    <dgm:cxn modelId="{3BD7A3E0-1A7A-4C2F-82CD-3F92FBC321AE}" type="presOf" srcId="{65FC1573-7EF5-4969-B93D-764932333E78}" destId="{DA2460A9-B832-479B-9ACF-987B09FD3859}" srcOrd="0" destOrd="0" presId="urn:microsoft.com/office/officeart/2005/8/layout/list1"/>
    <dgm:cxn modelId="{17FE9EEA-B443-4C1C-B35B-0B1727086B4A}" srcId="{6DFA9BED-ECD1-408F-9AF3-24EE9875AC78}" destId="{C60E9A76-A111-428C-847A-9E84A27395D3}" srcOrd="3" destOrd="0" parTransId="{97EF82C7-15F4-4D7E-A94A-E8FE8401B91F}" sibTransId="{FACACD72-3CDA-4F7D-A78D-E8E072757967}"/>
    <dgm:cxn modelId="{64DFB3ED-8F81-44FC-99FC-5A033F464E21}" type="presOf" srcId="{ABA0FD20-BD08-4F40-92DC-F13BB1CC6405}" destId="{99D02E5D-66BE-4F25-BEAE-5F652B1242C5}" srcOrd="0" destOrd="1" presId="urn:microsoft.com/office/officeart/2005/8/layout/list1"/>
    <dgm:cxn modelId="{3363A6EE-2F11-48E5-8712-9F572B4C8C06}" type="presOf" srcId="{16143E2C-2447-4324-9324-6648FE66C83E}" destId="{6DEBDE29-D8BB-43BF-BED6-ACBA247E6C39}" srcOrd="0" destOrd="1" presId="urn:microsoft.com/office/officeart/2005/8/layout/list1"/>
    <dgm:cxn modelId="{0EC8D9EE-3A30-443A-8F00-9CE8959F842E}" srcId="{6DFA9BED-ECD1-408F-9AF3-24EE9875AC78}" destId="{F944E9F9-2A76-4E46-AD5C-B3E8EC069E2B}" srcOrd="0" destOrd="0" parTransId="{2446306C-582B-4A43-81F6-8F8A1E6484FC}" sibTransId="{C4D06213-C64B-4A16-BA16-844802867694}"/>
    <dgm:cxn modelId="{9AACD6F7-997E-4BAA-A8CB-F2E0B4B701E3}" srcId="{F944E9F9-2A76-4E46-AD5C-B3E8EC069E2B}" destId="{16143E2C-2447-4324-9324-6648FE66C83E}" srcOrd="1" destOrd="0" parTransId="{E88916AC-6C53-48FE-B641-8F983EECF959}" sibTransId="{89610AF2-A9E0-4086-900D-B63ADBCB9B34}"/>
    <dgm:cxn modelId="{440AE73C-12A9-40E9-895C-E9ADF8ED03DE}" type="presParOf" srcId="{80B57678-BDAB-4792-9FAE-924639EF0BA1}" destId="{56040027-C15A-4D3A-BDF8-CAA85CF9D40F}" srcOrd="0" destOrd="0" presId="urn:microsoft.com/office/officeart/2005/8/layout/list1"/>
    <dgm:cxn modelId="{3B6EA933-1901-4966-8C31-0FCFBB38F22E}" type="presParOf" srcId="{56040027-C15A-4D3A-BDF8-CAA85CF9D40F}" destId="{79DA98E6-99B8-495F-934A-07EA46564F73}" srcOrd="0" destOrd="0" presId="urn:microsoft.com/office/officeart/2005/8/layout/list1"/>
    <dgm:cxn modelId="{5B061896-2EBA-4EDD-84C3-B6F7CFEFBB99}" type="presParOf" srcId="{56040027-C15A-4D3A-BDF8-CAA85CF9D40F}" destId="{A39EB975-4570-455C-92B1-69529AEFAC55}" srcOrd="1" destOrd="0" presId="urn:microsoft.com/office/officeart/2005/8/layout/list1"/>
    <dgm:cxn modelId="{3E84E380-43BA-4E45-A4DD-C0639278635E}" type="presParOf" srcId="{80B57678-BDAB-4792-9FAE-924639EF0BA1}" destId="{40806278-08BC-40BD-8245-D3065D5CE079}" srcOrd="1" destOrd="0" presId="urn:microsoft.com/office/officeart/2005/8/layout/list1"/>
    <dgm:cxn modelId="{C86EC623-EF65-41B6-A536-6ACA9446709B}" type="presParOf" srcId="{80B57678-BDAB-4792-9FAE-924639EF0BA1}" destId="{6DEBDE29-D8BB-43BF-BED6-ACBA247E6C39}" srcOrd="2" destOrd="0" presId="urn:microsoft.com/office/officeart/2005/8/layout/list1"/>
    <dgm:cxn modelId="{D56925F3-E95D-4886-A1F4-356E4CF98A85}" type="presParOf" srcId="{80B57678-BDAB-4792-9FAE-924639EF0BA1}" destId="{825C2092-35A3-403E-980F-85A15502C91B}" srcOrd="3" destOrd="0" presId="urn:microsoft.com/office/officeart/2005/8/layout/list1"/>
    <dgm:cxn modelId="{4FE27A30-0B77-495F-BEC1-93F4A2441DE1}" type="presParOf" srcId="{80B57678-BDAB-4792-9FAE-924639EF0BA1}" destId="{2789D01F-913F-49F6-8176-23B5FDE786B7}" srcOrd="4" destOrd="0" presId="urn:microsoft.com/office/officeart/2005/8/layout/list1"/>
    <dgm:cxn modelId="{8D3D946E-91B0-47E7-B450-2FEB296924DE}" type="presParOf" srcId="{2789D01F-913F-49F6-8176-23B5FDE786B7}" destId="{DA2460A9-B832-479B-9ACF-987B09FD3859}" srcOrd="0" destOrd="0" presId="urn:microsoft.com/office/officeart/2005/8/layout/list1"/>
    <dgm:cxn modelId="{6180B849-7A6E-4CAE-A4FF-57B478E1AC4E}" type="presParOf" srcId="{2789D01F-913F-49F6-8176-23B5FDE786B7}" destId="{6A411AE9-B14E-4130-82B3-A6042F687922}" srcOrd="1" destOrd="0" presId="urn:microsoft.com/office/officeart/2005/8/layout/list1"/>
    <dgm:cxn modelId="{0A8ED0B8-6B96-468C-ADAB-C5F9843FFC90}" type="presParOf" srcId="{80B57678-BDAB-4792-9FAE-924639EF0BA1}" destId="{4B9F09AE-C539-4A83-878A-53334B2F06E8}" srcOrd="5" destOrd="0" presId="urn:microsoft.com/office/officeart/2005/8/layout/list1"/>
    <dgm:cxn modelId="{26D606EC-712A-4EDD-AB98-37D03CB55C2C}" type="presParOf" srcId="{80B57678-BDAB-4792-9FAE-924639EF0BA1}" destId="{50A8DE86-09C0-4668-8961-2C08DBC5D692}" srcOrd="6" destOrd="0" presId="urn:microsoft.com/office/officeart/2005/8/layout/list1"/>
    <dgm:cxn modelId="{55075CD8-1741-4922-B89A-0737F7849265}" type="presParOf" srcId="{80B57678-BDAB-4792-9FAE-924639EF0BA1}" destId="{D9A396CC-B2B3-4A56-8F5E-36BA11C52700}" srcOrd="7" destOrd="0" presId="urn:microsoft.com/office/officeart/2005/8/layout/list1"/>
    <dgm:cxn modelId="{EFF125C8-9AB2-4A93-91CD-FB752056029F}" type="presParOf" srcId="{80B57678-BDAB-4792-9FAE-924639EF0BA1}" destId="{70DA0438-15C2-4D2A-905E-AB1453E0C38E}" srcOrd="8" destOrd="0" presId="urn:microsoft.com/office/officeart/2005/8/layout/list1"/>
    <dgm:cxn modelId="{E4A3EB62-39B1-47A2-9E27-C66B39D3E3AE}" type="presParOf" srcId="{70DA0438-15C2-4D2A-905E-AB1453E0C38E}" destId="{0DFE7063-FE99-4A34-A36F-609881F2D71A}" srcOrd="0" destOrd="0" presId="urn:microsoft.com/office/officeart/2005/8/layout/list1"/>
    <dgm:cxn modelId="{926EBE25-5CF8-4F92-9CB9-D0D9768F9CDF}" type="presParOf" srcId="{70DA0438-15C2-4D2A-905E-AB1453E0C38E}" destId="{E5F206CF-E2DA-4C36-9111-992F9209324C}" srcOrd="1" destOrd="0" presId="urn:microsoft.com/office/officeart/2005/8/layout/list1"/>
    <dgm:cxn modelId="{87BD91ED-94EF-4D6E-9EC9-5FDE96D3A0D2}" type="presParOf" srcId="{80B57678-BDAB-4792-9FAE-924639EF0BA1}" destId="{BB7F7560-9390-4D09-A5C7-65902E654838}" srcOrd="9" destOrd="0" presId="urn:microsoft.com/office/officeart/2005/8/layout/list1"/>
    <dgm:cxn modelId="{901B0532-BBBC-4AAF-BEEE-9DFDBD494BDC}" type="presParOf" srcId="{80B57678-BDAB-4792-9FAE-924639EF0BA1}" destId="{99D02E5D-66BE-4F25-BEAE-5F652B1242C5}" srcOrd="10" destOrd="0" presId="urn:microsoft.com/office/officeart/2005/8/layout/list1"/>
    <dgm:cxn modelId="{BE93F112-9F6E-4629-9FC5-DC958C752498}" type="presParOf" srcId="{80B57678-BDAB-4792-9FAE-924639EF0BA1}" destId="{16492539-ECD8-4F34-9ADF-851D574B8CD7}" srcOrd="11" destOrd="0" presId="urn:microsoft.com/office/officeart/2005/8/layout/list1"/>
    <dgm:cxn modelId="{0CC4798B-BB3B-4647-BFD2-3AA23532BD7E}" type="presParOf" srcId="{80B57678-BDAB-4792-9FAE-924639EF0BA1}" destId="{C71914CB-38F3-4498-A86C-4451FBD6878F}" srcOrd="12" destOrd="0" presId="urn:microsoft.com/office/officeart/2005/8/layout/list1"/>
    <dgm:cxn modelId="{FCF433BF-5B3D-488A-8690-56E9B7875197}" type="presParOf" srcId="{C71914CB-38F3-4498-A86C-4451FBD6878F}" destId="{CEBC8A3A-4E8E-4349-860A-576F6227C93A}" srcOrd="0" destOrd="0" presId="urn:microsoft.com/office/officeart/2005/8/layout/list1"/>
    <dgm:cxn modelId="{2260455B-D7DB-491B-B911-5E206F442717}" type="presParOf" srcId="{C71914CB-38F3-4498-A86C-4451FBD6878F}" destId="{66A7427F-EB34-4388-91EB-9A5FEA579A6F}" srcOrd="1" destOrd="0" presId="urn:microsoft.com/office/officeart/2005/8/layout/list1"/>
    <dgm:cxn modelId="{ACA33989-CEBE-4E41-8BDC-86965D07741D}" type="presParOf" srcId="{80B57678-BDAB-4792-9FAE-924639EF0BA1}" destId="{B7984FAA-B678-4B24-9A07-1D3C9ED32B62}" srcOrd="13" destOrd="0" presId="urn:microsoft.com/office/officeart/2005/8/layout/list1"/>
    <dgm:cxn modelId="{7E84F61A-9504-447E-9828-E6CC0B116827}" type="presParOf" srcId="{80B57678-BDAB-4792-9FAE-924639EF0BA1}" destId="{063E5958-7753-4B15-B21D-40E612A4B47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8809A-18FF-4893-9D85-09453B03EC8F}">
      <dsp:nvSpPr>
        <dsp:cNvPr id="0" name=""/>
        <dsp:cNvSpPr/>
      </dsp:nvSpPr>
      <dsp:spPr>
        <a:xfrm>
          <a:off x="0" y="1396"/>
          <a:ext cx="11110914" cy="5951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83065-6C5C-49E8-B655-3C8F2DF7EAAA}">
      <dsp:nvSpPr>
        <dsp:cNvPr id="0" name=""/>
        <dsp:cNvSpPr/>
      </dsp:nvSpPr>
      <dsp:spPr>
        <a:xfrm>
          <a:off x="180032" y="135305"/>
          <a:ext cx="327331" cy="3273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3638D-6253-4F8A-A0AC-387F2B3BF5F2}">
      <dsp:nvSpPr>
        <dsp:cNvPr id="0" name=""/>
        <dsp:cNvSpPr/>
      </dsp:nvSpPr>
      <dsp:spPr>
        <a:xfrm>
          <a:off x="687397" y="1396"/>
          <a:ext cx="10423516" cy="5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7" tIns="62987" rIns="62987" bIns="6298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Introduction (5 min)							11:00 a.m. – 11:05 a.m.</a:t>
          </a:r>
        </a:p>
      </dsp:txBody>
      <dsp:txXfrm>
        <a:off x="687397" y="1396"/>
        <a:ext cx="10423516" cy="595149"/>
      </dsp:txXfrm>
    </dsp:sp>
    <dsp:sp modelId="{FFCD005A-F28B-4FC5-AC35-FBD4ED20E228}">
      <dsp:nvSpPr>
        <dsp:cNvPr id="0" name=""/>
        <dsp:cNvSpPr/>
      </dsp:nvSpPr>
      <dsp:spPr>
        <a:xfrm>
          <a:off x="0" y="745333"/>
          <a:ext cx="11110914" cy="5951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5CE530-D77A-40C4-861F-591704AF82D6}">
      <dsp:nvSpPr>
        <dsp:cNvPr id="0" name=""/>
        <dsp:cNvSpPr/>
      </dsp:nvSpPr>
      <dsp:spPr>
        <a:xfrm>
          <a:off x="180032" y="879241"/>
          <a:ext cx="327331" cy="32733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CDE0BE-3495-4D1C-BA5C-28C87B7E3C05}">
      <dsp:nvSpPr>
        <dsp:cNvPr id="0" name=""/>
        <dsp:cNvSpPr/>
      </dsp:nvSpPr>
      <dsp:spPr>
        <a:xfrm>
          <a:off x="687397" y="745333"/>
          <a:ext cx="10423516" cy="5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7" tIns="62987" rIns="62987" bIns="6298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Load shape overview &amp; timeline (15 min)				11:05 a.m. – 11:20 a.m.</a:t>
          </a:r>
        </a:p>
      </dsp:txBody>
      <dsp:txXfrm>
        <a:off x="687397" y="745333"/>
        <a:ext cx="10423516" cy="595149"/>
      </dsp:txXfrm>
    </dsp:sp>
    <dsp:sp modelId="{01E5F7AA-9D9F-4F94-932D-60ADCF9506B6}">
      <dsp:nvSpPr>
        <dsp:cNvPr id="0" name=""/>
        <dsp:cNvSpPr/>
      </dsp:nvSpPr>
      <dsp:spPr>
        <a:xfrm>
          <a:off x="0" y="1489269"/>
          <a:ext cx="11110914" cy="5951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E54AEB-D5FA-4AD2-B3A9-E5E79CC70639}">
      <dsp:nvSpPr>
        <dsp:cNvPr id="0" name=""/>
        <dsp:cNvSpPr/>
      </dsp:nvSpPr>
      <dsp:spPr>
        <a:xfrm>
          <a:off x="180032" y="1623177"/>
          <a:ext cx="327331" cy="32733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2AAFF-88F8-4E9D-83A0-96E79C36F24C}">
      <dsp:nvSpPr>
        <dsp:cNvPr id="0" name=""/>
        <dsp:cNvSpPr/>
      </dsp:nvSpPr>
      <dsp:spPr>
        <a:xfrm>
          <a:off x="687397" y="1489269"/>
          <a:ext cx="10423516" cy="5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7" tIns="62987" rIns="62987" bIns="6298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Current tools &amp; web visualization demo (10 min)			11:20 a.m. – 11:30 a.m.</a:t>
          </a:r>
        </a:p>
      </dsp:txBody>
      <dsp:txXfrm>
        <a:off x="687397" y="1489269"/>
        <a:ext cx="10423516" cy="595149"/>
      </dsp:txXfrm>
    </dsp:sp>
    <dsp:sp modelId="{8037A94B-5818-458D-99D6-C6357BFD40A7}">
      <dsp:nvSpPr>
        <dsp:cNvPr id="0" name=""/>
        <dsp:cNvSpPr/>
      </dsp:nvSpPr>
      <dsp:spPr>
        <a:xfrm>
          <a:off x="0" y="2233205"/>
          <a:ext cx="11110914" cy="5951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207B7-C68E-4B8D-91CD-5FFD97A883FC}">
      <dsp:nvSpPr>
        <dsp:cNvPr id="0" name=""/>
        <dsp:cNvSpPr/>
      </dsp:nvSpPr>
      <dsp:spPr>
        <a:xfrm>
          <a:off x="180032" y="2367114"/>
          <a:ext cx="327331" cy="32733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0D854-0484-4CF6-8355-27D99E81EF8B}">
      <dsp:nvSpPr>
        <dsp:cNvPr id="0" name=""/>
        <dsp:cNvSpPr/>
      </dsp:nvSpPr>
      <dsp:spPr>
        <a:xfrm>
          <a:off x="687397" y="2233205"/>
          <a:ext cx="10423516" cy="5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7" tIns="62987" rIns="62987" bIns="6298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GLSP batch processing (5 min) 					11:30 a.m. – 11:35 a.m.</a:t>
          </a:r>
        </a:p>
      </dsp:txBody>
      <dsp:txXfrm>
        <a:off x="687397" y="2233205"/>
        <a:ext cx="10423516" cy="595149"/>
      </dsp:txXfrm>
    </dsp:sp>
    <dsp:sp modelId="{0A6D36B4-FCA6-426E-A500-A8B852EB510C}">
      <dsp:nvSpPr>
        <dsp:cNvPr id="0" name=""/>
        <dsp:cNvSpPr/>
      </dsp:nvSpPr>
      <dsp:spPr>
        <a:xfrm>
          <a:off x="0" y="2977141"/>
          <a:ext cx="11110914" cy="5951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FC76B3-DD20-470B-8183-1F4EA681F8A6}">
      <dsp:nvSpPr>
        <dsp:cNvPr id="0" name=""/>
        <dsp:cNvSpPr/>
      </dsp:nvSpPr>
      <dsp:spPr>
        <a:xfrm>
          <a:off x="180032" y="3111050"/>
          <a:ext cx="327331" cy="32733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B7F06-27B6-4F0E-ACA0-64665E6A8DB6}">
      <dsp:nvSpPr>
        <dsp:cNvPr id="0" name=""/>
        <dsp:cNvSpPr/>
      </dsp:nvSpPr>
      <dsp:spPr>
        <a:xfrm>
          <a:off x="687397" y="2977141"/>
          <a:ext cx="10423516" cy="5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7" tIns="62987" rIns="62987" bIns="6298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Consolidation of GLSPs (15 min) 					11:35 a.m. – 11:50 a.m.</a:t>
          </a:r>
        </a:p>
      </dsp:txBody>
      <dsp:txXfrm>
        <a:off x="687397" y="2977141"/>
        <a:ext cx="10423516" cy="595149"/>
      </dsp:txXfrm>
    </dsp:sp>
    <dsp:sp modelId="{62410451-26DD-4F89-9440-9FBB78CB74B5}">
      <dsp:nvSpPr>
        <dsp:cNvPr id="0" name=""/>
        <dsp:cNvSpPr/>
      </dsp:nvSpPr>
      <dsp:spPr>
        <a:xfrm>
          <a:off x="0" y="3722474"/>
          <a:ext cx="11110914" cy="59514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16ED6-86DC-4BC1-80B0-C6F08DE7C16D}">
      <dsp:nvSpPr>
        <dsp:cNvPr id="0" name=""/>
        <dsp:cNvSpPr/>
      </dsp:nvSpPr>
      <dsp:spPr>
        <a:xfrm>
          <a:off x="180032" y="3854986"/>
          <a:ext cx="327331" cy="32733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0F423-18C0-499C-B382-35F558BA441F}">
      <dsp:nvSpPr>
        <dsp:cNvPr id="0" name=""/>
        <dsp:cNvSpPr/>
      </dsp:nvSpPr>
      <dsp:spPr>
        <a:xfrm>
          <a:off x="687397" y="3721078"/>
          <a:ext cx="10423516" cy="5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987" tIns="62987" rIns="62987" bIns="6298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Wrap up and final Q&amp;A (10 min)					11:50 a.m. – 12:00 p.m.</a:t>
          </a:r>
        </a:p>
      </dsp:txBody>
      <dsp:txXfrm>
        <a:off x="687397" y="3721078"/>
        <a:ext cx="10423516" cy="595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EBDE29-D8BB-43BF-BED6-ACBA247E6C39}">
      <dsp:nvSpPr>
        <dsp:cNvPr id="0" name=""/>
        <dsp:cNvSpPr/>
      </dsp:nvSpPr>
      <dsp:spPr>
        <a:xfrm>
          <a:off x="0" y="300734"/>
          <a:ext cx="1111091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2330" tIns="333248" rIns="86233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/>
            <a:t>Load shapes contain 8760-hour distributions of the annual energy </a:t>
          </a:r>
          <a:r>
            <a:rPr lang="en-GB" sz="1600" b="0" i="0" u="sng" kern="1200"/>
            <a:t>consumption</a:t>
          </a:r>
          <a:r>
            <a:rPr lang="en-GB" sz="1600" b="0" i="0" kern="1200"/>
            <a:t> of equipment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Impact profiles contain 8760-hour distributions of the annual energy </a:t>
          </a:r>
          <a:r>
            <a:rPr lang="en-US" sz="1600" u="sng" kern="1200"/>
            <a:t>savings</a:t>
          </a:r>
          <a:r>
            <a:rPr lang="en-US" sz="1600" kern="1200"/>
            <a:t> of EE measures</a:t>
          </a:r>
        </a:p>
      </dsp:txBody>
      <dsp:txXfrm>
        <a:off x="0" y="300734"/>
        <a:ext cx="11110914" cy="907200"/>
      </dsp:txXfrm>
    </dsp:sp>
    <dsp:sp modelId="{A39EB975-4570-455C-92B1-69529AEFAC55}">
      <dsp:nvSpPr>
        <dsp:cNvPr id="0" name=""/>
        <dsp:cNvSpPr/>
      </dsp:nvSpPr>
      <dsp:spPr>
        <a:xfrm>
          <a:off x="555545" y="64574"/>
          <a:ext cx="7777639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976" tIns="0" rIns="29397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What is a load shape? How does it differ from an impact profile?</a:t>
          </a:r>
        </a:p>
      </dsp:txBody>
      <dsp:txXfrm>
        <a:off x="578602" y="87631"/>
        <a:ext cx="7731525" cy="426206"/>
      </dsp:txXfrm>
    </dsp:sp>
    <dsp:sp modelId="{50A8DE86-09C0-4668-8961-2C08DBC5D692}">
      <dsp:nvSpPr>
        <dsp:cNvPr id="0" name=""/>
        <dsp:cNvSpPr/>
      </dsp:nvSpPr>
      <dsp:spPr>
        <a:xfrm>
          <a:off x="0" y="1530494"/>
          <a:ext cx="1111091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2330" tIns="333248" rIns="86233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Combined with </a:t>
          </a:r>
          <a:r>
            <a:rPr lang="en-US" sz="1600" kern="1200">
              <a:latin typeface="Arial"/>
            </a:rPr>
            <a:t>hourly generation costs </a:t>
          </a:r>
          <a:r>
            <a:rPr lang="en-US" sz="1600" kern="1200"/>
            <a:t>from avoided cost calculator (ACC) to determine value of measure energy savings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They influence measure cost effectiveness</a:t>
          </a:r>
        </a:p>
      </dsp:txBody>
      <dsp:txXfrm>
        <a:off x="0" y="1530494"/>
        <a:ext cx="11110914" cy="1134000"/>
      </dsp:txXfrm>
    </dsp:sp>
    <dsp:sp modelId="{6A411AE9-B14E-4130-82B3-A6042F687922}">
      <dsp:nvSpPr>
        <dsp:cNvPr id="0" name=""/>
        <dsp:cNvSpPr/>
      </dsp:nvSpPr>
      <dsp:spPr>
        <a:xfrm>
          <a:off x="555545" y="1294334"/>
          <a:ext cx="7777639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976" tIns="0" rIns="29397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How are load shapes used?</a:t>
          </a:r>
        </a:p>
      </dsp:txBody>
      <dsp:txXfrm>
        <a:off x="578602" y="1317391"/>
        <a:ext cx="7731525" cy="426206"/>
      </dsp:txXfrm>
    </dsp:sp>
    <dsp:sp modelId="{99D02E5D-66BE-4F25-BEAE-5F652B1242C5}">
      <dsp:nvSpPr>
        <dsp:cNvPr id="0" name=""/>
        <dsp:cNvSpPr/>
      </dsp:nvSpPr>
      <dsp:spPr>
        <a:xfrm>
          <a:off x="0" y="2987055"/>
          <a:ext cx="1111091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2330" tIns="333248" rIns="86233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All weather-sensitive measures for PY2024-25 were re-simulated using CZ2022 weather data</a:t>
          </a:r>
          <a:endParaRPr lang="en-US" sz="12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Improve granularity of load shapes that vary significantly by climate zone or building type</a:t>
          </a:r>
        </a:p>
      </dsp:txBody>
      <dsp:txXfrm>
        <a:off x="0" y="2987055"/>
        <a:ext cx="11110914" cy="907200"/>
      </dsp:txXfrm>
    </dsp:sp>
    <dsp:sp modelId="{E5F206CF-E2DA-4C36-9111-992F9209324C}">
      <dsp:nvSpPr>
        <dsp:cNvPr id="0" name=""/>
        <dsp:cNvSpPr/>
      </dsp:nvSpPr>
      <dsp:spPr>
        <a:xfrm>
          <a:off x="555545" y="2750894"/>
          <a:ext cx="7777639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976" tIns="0" rIns="29397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Why are we updating load shapes?</a:t>
          </a:r>
        </a:p>
      </dsp:txBody>
      <dsp:txXfrm>
        <a:off x="578602" y="2773951"/>
        <a:ext cx="7731525" cy="426206"/>
      </dsp:txXfrm>
    </dsp:sp>
    <dsp:sp modelId="{063E5958-7753-4B15-B21D-40E612A4B479}">
      <dsp:nvSpPr>
        <dsp:cNvPr id="0" name=""/>
        <dsp:cNvSpPr/>
      </dsp:nvSpPr>
      <dsp:spPr>
        <a:xfrm>
          <a:off x="0" y="4216815"/>
          <a:ext cx="11110914" cy="66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2330" tIns="333248" rIns="862330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Provide 8760-hour load shapes for all measure permutations (labeled by TechID)</a:t>
          </a:r>
        </a:p>
      </dsp:txBody>
      <dsp:txXfrm>
        <a:off x="0" y="4216815"/>
        <a:ext cx="11110914" cy="667800"/>
      </dsp:txXfrm>
    </dsp:sp>
    <dsp:sp modelId="{66A7427F-EB34-4388-91EB-9A5FEA579A6F}">
      <dsp:nvSpPr>
        <dsp:cNvPr id="0" name=""/>
        <dsp:cNvSpPr/>
      </dsp:nvSpPr>
      <dsp:spPr>
        <a:xfrm>
          <a:off x="555545" y="3980655"/>
          <a:ext cx="7777639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976" tIns="0" rIns="29397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What do program administrators need to do?</a:t>
          </a:r>
        </a:p>
      </dsp:txBody>
      <dsp:txXfrm>
        <a:off x="578602" y="4003712"/>
        <a:ext cx="7731525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8">
            <a:extLst>
              <a:ext uri="{FF2B5EF4-FFF2-40B4-BE49-F238E27FC236}">
                <a16:creationId xmlns:a16="http://schemas.microsoft.com/office/drawing/2014/main" id="{7CB7862F-FDFE-4CE4-A641-F1E8428402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02 September 2022</a:t>
            </a:fld>
            <a:endParaRPr lang="en-GB" sz="800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D9624864-B27E-4B59-BD9F-CF6E4178C5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760535" y="8570490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935AD34-C408-4EB3-AA44-EDC087E191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46366" y="8752305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9" name="Header Placeholder 12">
            <a:extLst>
              <a:ext uri="{FF2B5EF4-FFF2-40B4-BE49-F238E27FC236}">
                <a16:creationId xmlns:a16="http://schemas.microsoft.com/office/drawing/2014/main" id="{1BF2EE41-CFE8-437F-A002-558200137E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46366" y="8570490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F131BA30-CA4C-4B3C-BAD8-233EFAD8F292}"/>
              </a:ext>
            </a:extLst>
          </p:cNvPr>
          <p:cNvGrpSpPr/>
          <p:nvPr/>
        </p:nvGrpSpPr>
        <p:grpSpPr>
          <a:xfrm>
            <a:off x="5615732" y="238993"/>
            <a:ext cx="755843" cy="322808"/>
            <a:chOff x="6380216" y="4059273"/>
            <a:chExt cx="2905863" cy="1241045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25C6FB2-F83B-4BF1-9578-6489988FA8EC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D3B574-3971-4C87-B602-DA0CF5429938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464B63-A19A-438D-8507-5B2CEEB29B6F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514272-585B-4DD7-9889-D2AC8F80B3CA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1817243-274B-4667-95B7-949DA44CEC38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0A481D-11CB-4EA0-9689-E6D9992AC1CF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71436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685800"/>
            <a:ext cx="6138000" cy="3452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0000" y="4343400"/>
            <a:ext cx="6138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Date Placeholder 8">
            <a:extLst>
              <a:ext uri="{FF2B5EF4-FFF2-40B4-BE49-F238E27FC236}">
                <a16:creationId xmlns:a16="http://schemas.microsoft.com/office/drawing/2014/main" id="{2BFA88E3-6CCC-4641-A98D-7398F6E1AE6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02 September 2022</a:t>
            </a:fld>
            <a:endParaRPr lang="en-GB" sz="800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3087DC9-C8CF-4A7D-A808-05173EBAB9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760535" y="8570490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D3E5D5B4-5B5B-4A78-9FBF-121492410DA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53656" y="8752305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11" name="Header Placeholder 12">
            <a:extLst>
              <a:ext uri="{FF2B5EF4-FFF2-40B4-BE49-F238E27FC236}">
                <a16:creationId xmlns:a16="http://schemas.microsoft.com/office/drawing/2014/main" id="{AB4E7CF5-96AC-4C46-8B0F-AA454984BA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53656" y="8570490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30487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Peter.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1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680380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505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98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291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  <a:endParaRPr lang="en-GB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7562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Rachel.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14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15473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  <a:endParaRPr lang="en-GB" b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540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Yitian. </a:t>
            </a:r>
            <a:endParaRPr lang="en-GB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341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Yitian.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449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Yitian.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434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Yitian.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321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Peter.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8308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231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326187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1509142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3101605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20388835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22747326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31406208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29838246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8388809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2939416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Peter.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5247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22319170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Joe.</a:t>
            </a:r>
          </a:p>
        </p:txBody>
      </p:sp>
    </p:spTree>
    <p:extLst>
      <p:ext uri="{BB962C8B-B14F-4D97-AF65-F5344CB8AC3E}">
        <p14:creationId xmlns:p14="http://schemas.microsoft.com/office/powerpoint/2010/main" val="41643735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  <a:endParaRPr lang="en-GB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840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Peter.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3026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34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10858852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35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2002601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283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504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en-GB" smtClean="0"/>
              <a:pPr/>
              <a:t>6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245627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4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29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363" y="685800"/>
            <a:ext cx="6137275" cy="3452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/>
              <a:t>Rachel.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7BAD3-AF26-C549-B9FF-03213EEFC56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84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phic 27">
            <a:extLst>
              <a:ext uri="{FF2B5EF4-FFF2-40B4-BE49-F238E27FC236}">
                <a16:creationId xmlns:a16="http://schemas.microsoft.com/office/drawing/2014/main" id="{5AD30D56-7424-4830-ABBC-E1CCEDA7A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922" r="24420" b="6742"/>
          <a:stretch>
            <a:fillRect/>
          </a:stretch>
        </p:blipFill>
        <p:spPr>
          <a:xfrm>
            <a:off x="3600000" y="0"/>
            <a:ext cx="8592000" cy="6858000"/>
          </a:xfrm>
          <a:custGeom>
            <a:avLst/>
            <a:gdLst>
              <a:gd name="connsiteX0" fmla="*/ 0 w 8592000"/>
              <a:gd name="connsiteY0" fmla="*/ 0 h 6858000"/>
              <a:gd name="connsiteX1" fmla="*/ 8592000 w 8592000"/>
              <a:gd name="connsiteY1" fmla="*/ 0 h 6858000"/>
              <a:gd name="connsiteX2" fmla="*/ 8592000 w 8592000"/>
              <a:gd name="connsiteY2" fmla="*/ 6858000 h 6858000"/>
              <a:gd name="connsiteX3" fmla="*/ 0 w 85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000" h="6858000">
                <a:moveTo>
                  <a:pt x="0" y="0"/>
                </a:moveTo>
                <a:lnTo>
                  <a:pt x="8592000" y="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21" name="Logo">
            <a:extLst>
              <a:ext uri="{FF2B5EF4-FFF2-40B4-BE49-F238E27FC236}">
                <a16:creationId xmlns:a16="http://schemas.microsoft.com/office/drawing/2014/main" id="{1E1CB065-BC3E-419D-8CD5-6001359B1AF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39751" y="540001"/>
            <a:ext cx="1702800" cy="727237"/>
            <a:chOff x="6380216" y="4059273"/>
            <a:chExt cx="2905863" cy="1241045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0EF3EE0-04F6-4F0F-9C30-138E10130D0D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9F265DC-74E8-4BFF-92A1-092ADEFABD8A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9C07ABC-F814-4A0D-B933-8FF8308531B7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C74A0EA-43E9-4563-A55A-F825A81DC14D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8704FAE-A924-4ACA-BF5E-2A8B00053817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A7CF80-4160-43E8-868F-65E74933C8A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27" name="TAGLINE 60Black">
            <a:extLst>
              <a:ext uri="{FF2B5EF4-FFF2-40B4-BE49-F238E27FC236}">
                <a16:creationId xmlns:a16="http://schemas.microsoft.com/office/drawing/2014/main" id="{3A5FFB45-3585-4395-809E-0CF65EFB70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48863" y="539750"/>
            <a:ext cx="1703386" cy="110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19" name="SD_FLD_DocumentDate">
            <a:extLst>
              <a:ext uri="{FF2B5EF4-FFF2-40B4-BE49-F238E27FC236}">
                <a16:creationId xmlns:a16="http://schemas.microsoft.com/office/drawing/2014/main" id="{33759508-D1FD-40CE-9331-F01D5EE3CC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161675"/>
            <a:ext cx="8290796" cy="1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32" name="SD_FLD_Draft" hidden="1">
            <a:extLst>
              <a:ext uri="{FF2B5EF4-FFF2-40B4-BE49-F238E27FC236}">
                <a16:creationId xmlns:a16="http://schemas.microsoft.com/office/drawing/2014/main" id="{F9687746-12E1-43B0-8EEE-BCA876E5FD0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6" name="SD_FLD_Confidentiality">
            <a:extLst>
              <a:ext uri="{FF2B5EF4-FFF2-40B4-BE49-F238E27FC236}">
                <a16:creationId xmlns:a16="http://schemas.microsoft.com/office/drawing/2014/main" id="{2E43B5A0-A24B-4D49-B18D-5419D4E44B91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539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rIns="0"/>
          <a:lstStyle>
            <a:lvl5pPr>
              <a:defRPr/>
            </a:lvl5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79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87621BA-8EDC-4C18-975C-5EE1161FA8FD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F04E253C-783D-4CA5-8CCB-57C4CC102165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8124B4D-CBE2-46DB-B0AE-2AC98C56E78E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D916864-12FB-478F-99EE-83C970865F05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0FF8E64-431E-4917-BD40-4BD55CF6B8DF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450DA2-D1AF-4EFD-A7B9-9D1161ADD54F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56553B8-1481-4E85-83A7-689A7C6CC67F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2AB55C8-079A-4ACE-9DFB-9EBA23B48B0B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rIns="0"/>
          <a:lstStyle>
            <a:lvl5pPr>
              <a:defRPr/>
            </a:lvl5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_SD_FLD_Copyright">
            <a:extLst>
              <a:ext uri="{FF2B5EF4-FFF2-40B4-BE49-F238E27FC236}">
                <a16:creationId xmlns:a16="http://schemas.microsoft.com/office/drawing/2014/main" id="{3F542136-6583-4929-BA8F-876E7200FCF4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8" name="SD_FLD_DocumentDate">
            <a:extLst>
              <a:ext uri="{FF2B5EF4-FFF2-40B4-BE49-F238E27FC236}">
                <a16:creationId xmlns:a16="http://schemas.microsoft.com/office/drawing/2014/main" id="{D4FFA251-3F5C-4E9A-9A80-F62650B4730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0" name="SD_FLD_Draft" hidden="1">
            <a:extLst>
              <a:ext uri="{FF2B5EF4-FFF2-40B4-BE49-F238E27FC236}">
                <a16:creationId xmlns:a16="http://schemas.microsoft.com/office/drawing/2014/main" id="{21F368A2-F525-4249-A72B-F904922C972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859FDC4D-A513-43EC-AC0B-76C98697BB47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14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50" y="1730374"/>
            <a:ext cx="5465763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4900" y="1730374"/>
            <a:ext cx="5465763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162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FBCEB69-4B90-48AC-8E50-F4C1FAD42957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18" name="Logo">
            <a:extLst>
              <a:ext uri="{FF2B5EF4-FFF2-40B4-BE49-F238E27FC236}">
                <a16:creationId xmlns:a16="http://schemas.microsoft.com/office/drawing/2014/main" id="{8145D2D3-7F22-4934-B251-1F99086694BC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BB8EE7-0DAE-475A-99CB-4C95B9C4174D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34A211-0C55-472F-A8C7-DF7C115B4E36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B3FBA2-AFC9-409D-945D-4CFDE6BBEE6A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F6B560-906C-4643-86C4-C545FCBD8975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C24D933-C961-4320-84B8-2B098CBD0E95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93D8CD1-B7C6-4727-A773-7D9B1A7CD8D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50" y="1730374"/>
            <a:ext cx="5465764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4900" y="1730374"/>
            <a:ext cx="5465763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_SD_FLD_Copyright">
            <a:extLst>
              <a:ext uri="{FF2B5EF4-FFF2-40B4-BE49-F238E27FC236}">
                <a16:creationId xmlns:a16="http://schemas.microsoft.com/office/drawing/2014/main" id="{C594FBB9-85AB-481A-A9C3-B5A84B1C17B8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3968F7D9-78C3-48F9-927A-B570891933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5" name="SD_FLD_Draft" hidden="1">
            <a:extLst>
              <a:ext uri="{FF2B5EF4-FFF2-40B4-BE49-F238E27FC236}">
                <a16:creationId xmlns:a16="http://schemas.microsoft.com/office/drawing/2014/main" id="{BFB769A5-7146-4BE1-99CA-135A2E15C9C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7" name="SD_FLD_Confidentiality">
            <a:extLst>
              <a:ext uri="{FF2B5EF4-FFF2-40B4-BE49-F238E27FC236}">
                <a16:creationId xmlns:a16="http://schemas.microsoft.com/office/drawing/2014/main" id="{8E5EBD54-68A6-426B-B8F6-B31B70F04964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311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50" y="1730374"/>
            <a:ext cx="6407150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67675" y="1730374"/>
            <a:ext cx="3582988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75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 A,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FBCEB69-4B90-48AC-8E50-F4C1FAD42957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18" name="Logo">
            <a:extLst>
              <a:ext uri="{FF2B5EF4-FFF2-40B4-BE49-F238E27FC236}">
                <a16:creationId xmlns:a16="http://schemas.microsoft.com/office/drawing/2014/main" id="{8145D2D3-7F22-4934-B251-1F99086694BC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BB8EE7-0DAE-475A-99CB-4C95B9C4174D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34A211-0C55-472F-A8C7-DF7C115B4E36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B3FBA2-AFC9-409D-945D-4CFDE6BBEE6A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F6B560-906C-4643-86C4-C545FCBD8975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C24D933-C961-4320-84B8-2B098CBD0E95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93D8CD1-B7C6-4727-A773-7D9B1A7CD8D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9749" y="1730374"/>
            <a:ext cx="6407151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67675" y="1730374"/>
            <a:ext cx="3582988" cy="431641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6000"/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_SD_FLD_Copyright">
            <a:extLst>
              <a:ext uri="{FF2B5EF4-FFF2-40B4-BE49-F238E27FC236}">
                <a16:creationId xmlns:a16="http://schemas.microsoft.com/office/drawing/2014/main" id="{C594FBB9-85AB-481A-A9C3-B5A84B1C17B8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3968F7D9-78C3-48F9-927A-B570891933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5" name="SD_FLD_Draft" hidden="1">
            <a:extLst>
              <a:ext uri="{FF2B5EF4-FFF2-40B4-BE49-F238E27FC236}">
                <a16:creationId xmlns:a16="http://schemas.microsoft.com/office/drawing/2014/main" id="{BFB769A5-7146-4BE1-99CA-135A2E15C9C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7" name="SD_FLD_Confidentiality">
            <a:extLst>
              <a:ext uri="{FF2B5EF4-FFF2-40B4-BE49-F238E27FC236}">
                <a16:creationId xmlns:a16="http://schemas.microsoft.com/office/drawing/2014/main" id="{8E5EBD54-68A6-426B-B8F6-B31B70F04964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9857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B103E29-9BF2-491F-A31B-CD5C22230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749" y="1730375"/>
            <a:ext cx="3584576" cy="431641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245099" y="1730374"/>
            <a:ext cx="2641601" cy="431641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07475" y="1730374"/>
            <a:ext cx="2641601" cy="431641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48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, 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A33FA6-1C4E-42C4-8006-62087DF1C543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EE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786373BD-6312-4785-AB25-0C8D34698A7B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59A879B-ABBD-4A04-9477-6154675E4CEB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0D20163-892E-44FF-9991-ABC1BF13FFCD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CDE72FB-849D-47F9-B4E9-277EA2622D69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D47151-F3A9-4197-B445-BAF922408872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886374B-F400-46EE-AA11-2A1EC51357CB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9F7A1C-77DA-4373-B4B2-DAA6FC4DE316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0B103E29-9BF2-491F-A31B-CD5C22230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749" y="1730375"/>
            <a:ext cx="3584576" cy="431641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245099" y="1730374"/>
            <a:ext cx="2641601" cy="431641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 noProof="0"/>
              <a:t>6</a:t>
            </a:r>
          </a:p>
          <a:p>
            <a:pPr lvl="6"/>
            <a:r>
              <a:rPr lang="en-GB" noProof="0"/>
              <a:t>7</a:t>
            </a:r>
          </a:p>
          <a:p>
            <a:pPr lvl="7"/>
            <a:r>
              <a:rPr lang="en-GB" noProof="0"/>
              <a:t>8</a:t>
            </a:r>
          </a:p>
          <a:p>
            <a:pPr lvl="8"/>
            <a:r>
              <a:rPr lang="en-GB" noProof="0"/>
              <a:t>9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07474" y="1730374"/>
            <a:ext cx="2643189" cy="431641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text (Enter+TAB for next text level, SHIFT+TAB to go back in levels)</a:t>
            </a:r>
            <a:endParaRPr lang="en-GB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_SD_FLD_Copyright">
            <a:extLst>
              <a:ext uri="{FF2B5EF4-FFF2-40B4-BE49-F238E27FC236}">
                <a16:creationId xmlns:a16="http://schemas.microsoft.com/office/drawing/2014/main" id="{082F9C54-512B-45F5-982C-08FA99BDF954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22" name="SD_FLD_DocumentDate">
            <a:extLst>
              <a:ext uri="{FF2B5EF4-FFF2-40B4-BE49-F238E27FC236}">
                <a16:creationId xmlns:a16="http://schemas.microsoft.com/office/drawing/2014/main" id="{CA5DA168-821C-4063-906D-4954EC9A25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4" name="SD_FLD_Draft" hidden="1">
            <a:extLst>
              <a:ext uri="{FF2B5EF4-FFF2-40B4-BE49-F238E27FC236}">
                <a16:creationId xmlns:a16="http://schemas.microsoft.com/office/drawing/2014/main" id="{CB94A54D-DD3C-4298-BDF3-BD0A4E0485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6" name="SD_FLD_Confidentiality">
            <a:extLst>
              <a:ext uri="{FF2B5EF4-FFF2-40B4-BE49-F238E27FC236}">
                <a16:creationId xmlns:a16="http://schemas.microsoft.com/office/drawing/2014/main" id="{13226BD7-8851-4901-A408-8E1422BBD689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897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1" cy="6861600"/>
          </a:xfrm>
          <a:blipFill>
            <a:blip r:embed="rId2"/>
            <a:stretch>
              <a:fillRect/>
            </a:stretch>
          </a:blipFill>
        </p:spPr>
        <p:txBody>
          <a:bodyPr lIns="2916000" tIns="360000" rIns="144000"/>
          <a:lstStyle>
            <a:lvl1pPr marL="0" indent="0" algn="l"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539750"/>
            <a:ext cx="5018400" cy="936000"/>
          </a:xfrm>
        </p:spPr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A0EF5A-2CB8-465D-882A-DE0FE7C6D3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1735085"/>
            <a:ext cx="5018400" cy="431651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76FE3FB9-ADAA-4278-97B4-7AE30B2DA01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3" name="Text Placeholder 51">
            <a:extLst>
              <a:ext uri="{FF2B5EF4-FFF2-40B4-BE49-F238E27FC236}">
                <a16:creationId xmlns:a16="http://schemas.microsoft.com/office/drawing/2014/main" id="{D5351953-1134-42DD-AF00-B4B22DEFC1E8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10893600" y="6350400"/>
            <a:ext cx="756000" cy="322875"/>
          </a:xfrm>
          <a:custGeom>
            <a:avLst/>
            <a:gdLst>
              <a:gd name="connsiteX0" fmla="*/ 4835251 w 9270620"/>
              <a:gd name="connsiteY0" fmla="*/ 2948180 h 3959325"/>
              <a:gd name="connsiteX1" fmla="*/ 4835251 w 9270620"/>
              <a:gd name="connsiteY1" fmla="*/ 3779899 h 3959325"/>
              <a:gd name="connsiteX2" fmla="*/ 5282830 w 9270620"/>
              <a:gd name="connsiteY2" fmla="*/ 3779899 h 3959325"/>
              <a:gd name="connsiteX3" fmla="*/ 5590803 w 9270620"/>
              <a:gd name="connsiteY3" fmla="*/ 3686324 h 3959325"/>
              <a:gd name="connsiteX4" fmla="*/ 5693918 w 9270620"/>
              <a:gd name="connsiteY4" fmla="*/ 3399093 h 3959325"/>
              <a:gd name="connsiteX5" fmla="*/ 5693918 w 9270620"/>
              <a:gd name="connsiteY5" fmla="*/ 3329139 h 3959325"/>
              <a:gd name="connsiteX6" fmla="*/ 5590803 w 9270620"/>
              <a:gd name="connsiteY6" fmla="*/ 3039484 h 3959325"/>
              <a:gd name="connsiteX7" fmla="*/ 5282830 w 9270620"/>
              <a:gd name="connsiteY7" fmla="*/ 2948180 h 3959325"/>
              <a:gd name="connsiteX8" fmla="*/ 7923941 w 9270620"/>
              <a:gd name="connsiteY8" fmla="*/ 2768907 h 3959325"/>
              <a:gd name="connsiteX9" fmla="*/ 8147729 w 9270620"/>
              <a:gd name="connsiteY9" fmla="*/ 2768907 h 3959325"/>
              <a:gd name="connsiteX10" fmla="*/ 8603334 w 9270620"/>
              <a:gd name="connsiteY10" fmla="*/ 3699197 h 3959325"/>
              <a:gd name="connsiteX11" fmla="*/ 9058787 w 9270620"/>
              <a:gd name="connsiteY11" fmla="*/ 2768907 h 3959325"/>
              <a:gd name="connsiteX12" fmla="*/ 9269858 w 9270620"/>
              <a:gd name="connsiteY12" fmla="*/ 2768907 h 3959325"/>
              <a:gd name="connsiteX13" fmla="*/ 8674651 w 9270620"/>
              <a:gd name="connsiteY13" fmla="*/ 3959325 h 3959325"/>
              <a:gd name="connsiteX14" fmla="*/ 8520664 w 9270620"/>
              <a:gd name="connsiteY14" fmla="*/ 3959325 h 3959325"/>
              <a:gd name="connsiteX15" fmla="*/ 6265204 w 9270620"/>
              <a:gd name="connsiteY15" fmla="*/ 2768907 h 3959325"/>
              <a:gd name="connsiteX16" fmla="*/ 6349390 w 9270620"/>
              <a:gd name="connsiteY16" fmla="*/ 2768907 h 3959325"/>
              <a:gd name="connsiteX17" fmla="*/ 6458862 w 9270620"/>
              <a:gd name="connsiteY17" fmla="*/ 2768907 h 3959325"/>
              <a:gd name="connsiteX18" fmla="*/ 7379459 w 9270620"/>
              <a:gd name="connsiteY18" fmla="*/ 3699197 h 3959325"/>
              <a:gd name="connsiteX19" fmla="*/ 7379459 w 9270620"/>
              <a:gd name="connsiteY19" fmla="*/ 2768907 h 3959325"/>
              <a:gd name="connsiteX20" fmla="*/ 7574783 w 9270620"/>
              <a:gd name="connsiteY20" fmla="*/ 2768907 h 3959325"/>
              <a:gd name="connsiteX21" fmla="*/ 7574783 w 9270620"/>
              <a:gd name="connsiteY21" fmla="*/ 3959325 h 3959325"/>
              <a:gd name="connsiteX22" fmla="*/ 7379459 w 9270620"/>
              <a:gd name="connsiteY22" fmla="*/ 3959325 h 3959325"/>
              <a:gd name="connsiteX23" fmla="*/ 6458862 w 9270620"/>
              <a:gd name="connsiteY23" fmla="*/ 3030248 h 3959325"/>
              <a:gd name="connsiteX24" fmla="*/ 6458862 w 9270620"/>
              <a:gd name="connsiteY24" fmla="*/ 3959325 h 3959325"/>
              <a:gd name="connsiteX25" fmla="*/ 6265204 w 9270620"/>
              <a:gd name="connsiteY25" fmla="*/ 3959325 h 3959325"/>
              <a:gd name="connsiteX26" fmla="*/ 4636746 w 9270620"/>
              <a:gd name="connsiteY26" fmla="*/ 2768907 h 3959325"/>
              <a:gd name="connsiteX27" fmla="*/ 4725625 w 9270620"/>
              <a:gd name="connsiteY27" fmla="*/ 2768907 h 3959325"/>
              <a:gd name="connsiteX28" fmla="*/ 4835098 w 9270620"/>
              <a:gd name="connsiteY28" fmla="*/ 2768907 h 3959325"/>
              <a:gd name="connsiteX29" fmla="*/ 5281164 w 9270620"/>
              <a:gd name="connsiteY29" fmla="*/ 2768907 h 3959325"/>
              <a:gd name="connsiteX30" fmla="*/ 5606551 w 9270620"/>
              <a:gd name="connsiteY30" fmla="*/ 2830078 h 3959325"/>
              <a:gd name="connsiteX31" fmla="*/ 5816110 w 9270620"/>
              <a:gd name="connsiteY31" fmla="*/ 3014048 h 3959325"/>
              <a:gd name="connsiteX32" fmla="*/ 5889091 w 9270620"/>
              <a:gd name="connsiteY32" fmla="*/ 3322781 h 3959325"/>
              <a:gd name="connsiteX33" fmla="*/ 5889091 w 9270620"/>
              <a:gd name="connsiteY33" fmla="*/ 3405301 h 3959325"/>
              <a:gd name="connsiteX34" fmla="*/ 5816110 w 9270620"/>
              <a:gd name="connsiteY34" fmla="*/ 3714035 h 3959325"/>
              <a:gd name="connsiteX35" fmla="*/ 5606551 w 9270620"/>
              <a:gd name="connsiteY35" fmla="*/ 3898154 h 3959325"/>
              <a:gd name="connsiteX36" fmla="*/ 5281164 w 9270620"/>
              <a:gd name="connsiteY36" fmla="*/ 3959325 h 3959325"/>
              <a:gd name="connsiteX37" fmla="*/ 4835098 w 9270620"/>
              <a:gd name="connsiteY37" fmla="*/ 3959325 h 3959325"/>
              <a:gd name="connsiteX38" fmla="*/ 4725625 w 9270620"/>
              <a:gd name="connsiteY38" fmla="*/ 3959325 h 3959325"/>
              <a:gd name="connsiteX39" fmla="*/ 4636746 w 9270620"/>
              <a:gd name="connsiteY39" fmla="*/ 3959325 h 3959325"/>
              <a:gd name="connsiteX40" fmla="*/ 0 w 9270620"/>
              <a:gd name="connsiteY40" fmla="*/ 1844070 h 3959325"/>
              <a:gd name="connsiteX41" fmla="*/ 9270620 w 9270620"/>
              <a:gd name="connsiteY41" fmla="*/ 1844070 h 3959325"/>
              <a:gd name="connsiteX42" fmla="*/ 9270620 w 9270620"/>
              <a:gd name="connsiteY42" fmla="*/ 2212762 h 3959325"/>
              <a:gd name="connsiteX43" fmla="*/ 0 w 9270620"/>
              <a:gd name="connsiteY43" fmla="*/ 2212762 h 3959325"/>
              <a:gd name="connsiteX44" fmla="*/ 0 w 9270620"/>
              <a:gd name="connsiteY44" fmla="*/ 1475528 h 3959325"/>
              <a:gd name="connsiteX45" fmla="*/ 9270620 w 9270620"/>
              <a:gd name="connsiteY45" fmla="*/ 1475528 h 3959325"/>
              <a:gd name="connsiteX46" fmla="*/ 9270620 w 9270620"/>
              <a:gd name="connsiteY46" fmla="*/ 1660101 h 3959325"/>
              <a:gd name="connsiteX47" fmla="*/ 0 w 9270620"/>
              <a:gd name="connsiteY47" fmla="*/ 1660101 h 3959325"/>
              <a:gd name="connsiteX48" fmla="*/ 0 w 9270620"/>
              <a:gd name="connsiteY48" fmla="*/ 0 h 3959325"/>
              <a:gd name="connsiteX49" fmla="*/ 9270620 w 9270620"/>
              <a:gd name="connsiteY49" fmla="*/ 0 h 3959325"/>
              <a:gd name="connsiteX50" fmla="*/ 9270620 w 9270620"/>
              <a:gd name="connsiteY50" fmla="*/ 1106839 h 3959325"/>
              <a:gd name="connsiteX51" fmla="*/ 0 w 9270620"/>
              <a:gd name="connsiteY51" fmla="*/ 1106839 h 395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70620" h="3959325">
                <a:moveTo>
                  <a:pt x="4835251" y="2948180"/>
                </a:moveTo>
                <a:lnTo>
                  <a:pt x="4835251" y="3779899"/>
                </a:lnTo>
                <a:lnTo>
                  <a:pt x="5282830" y="3779899"/>
                </a:lnTo>
                <a:cubicBezTo>
                  <a:pt x="5419404" y="3779899"/>
                  <a:pt x="5522065" y="3748707"/>
                  <a:pt x="5590803" y="3686324"/>
                </a:cubicBezTo>
                <a:cubicBezTo>
                  <a:pt x="5659548" y="3623943"/>
                  <a:pt x="5693918" y="3528250"/>
                  <a:pt x="5693918" y="3399093"/>
                </a:cubicBezTo>
                <a:lnTo>
                  <a:pt x="5693918" y="3329139"/>
                </a:lnTo>
                <a:cubicBezTo>
                  <a:pt x="5693918" y="3196955"/>
                  <a:pt x="5659548" y="3100352"/>
                  <a:pt x="5590803" y="3039484"/>
                </a:cubicBezTo>
                <a:cubicBezTo>
                  <a:pt x="5521912" y="2978616"/>
                  <a:pt x="5419404" y="2948180"/>
                  <a:pt x="5282830" y="2948180"/>
                </a:cubicBezTo>
                <a:close/>
                <a:moveTo>
                  <a:pt x="7923941" y="2768907"/>
                </a:moveTo>
                <a:lnTo>
                  <a:pt x="8147729" y="2768907"/>
                </a:lnTo>
                <a:lnTo>
                  <a:pt x="8603334" y="3699197"/>
                </a:lnTo>
                <a:lnTo>
                  <a:pt x="9058787" y="2768907"/>
                </a:lnTo>
                <a:lnTo>
                  <a:pt x="9269858" y="2768907"/>
                </a:lnTo>
                <a:lnTo>
                  <a:pt x="8674651" y="3959325"/>
                </a:lnTo>
                <a:lnTo>
                  <a:pt x="8520664" y="3959325"/>
                </a:lnTo>
                <a:close/>
                <a:moveTo>
                  <a:pt x="6265204" y="2768907"/>
                </a:moveTo>
                <a:lnTo>
                  <a:pt x="6349390" y="2768907"/>
                </a:lnTo>
                <a:lnTo>
                  <a:pt x="6458862" y="2768907"/>
                </a:lnTo>
                <a:lnTo>
                  <a:pt x="7379459" y="3699197"/>
                </a:lnTo>
                <a:lnTo>
                  <a:pt x="7379459" y="2768907"/>
                </a:lnTo>
                <a:lnTo>
                  <a:pt x="7574783" y="2768907"/>
                </a:lnTo>
                <a:lnTo>
                  <a:pt x="7574783" y="3959325"/>
                </a:lnTo>
                <a:lnTo>
                  <a:pt x="7379459" y="3959325"/>
                </a:lnTo>
                <a:lnTo>
                  <a:pt x="6458862" y="3030248"/>
                </a:lnTo>
                <a:lnTo>
                  <a:pt x="6458862" y="3959325"/>
                </a:lnTo>
                <a:lnTo>
                  <a:pt x="6265204" y="3959325"/>
                </a:lnTo>
                <a:close/>
                <a:moveTo>
                  <a:pt x="4636746" y="2768907"/>
                </a:moveTo>
                <a:lnTo>
                  <a:pt x="4725625" y="2768907"/>
                </a:lnTo>
                <a:lnTo>
                  <a:pt x="4835098" y="2768907"/>
                </a:lnTo>
                <a:lnTo>
                  <a:pt x="5281164" y="2768907"/>
                </a:lnTo>
                <a:cubicBezTo>
                  <a:pt x="5407140" y="2768907"/>
                  <a:pt x="5515553" y="2789347"/>
                  <a:pt x="5606551" y="2830078"/>
                </a:cubicBezTo>
                <a:cubicBezTo>
                  <a:pt x="5697551" y="2870809"/>
                  <a:pt x="5767352" y="2932130"/>
                  <a:pt x="5816110" y="3014048"/>
                </a:cubicBezTo>
                <a:cubicBezTo>
                  <a:pt x="5864711" y="3096112"/>
                  <a:pt x="5889091" y="3198923"/>
                  <a:pt x="5889091" y="3322781"/>
                </a:cubicBezTo>
                <a:lnTo>
                  <a:pt x="5889091" y="3405301"/>
                </a:lnTo>
                <a:cubicBezTo>
                  <a:pt x="5889091" y="3529156"/>
                  <a:pt x="5864711" y="3631967"/>
                  <a:pt x="5816110" y="3714035"/>
                </a:cubicBezTo>
                <a:cubicBezTo>
                  <a:pt x="5767352" y="3796099"/>
                  <a:pt x="5697551" y="3857423"/>
                  <a:pt x="5606551" y="3898154"/>
                </a:cubicBezTo>
                <a:cubicBezTo>
                  <a:pt x="5515553" y="3938885"/>
                  <a:pt x="5407140" y="3959325"/>
                  <a:pt x="5281164" y="3959325"/>
                </a:cubicBezTo>
                <a:lnTo>
                  <a:pt x="4835098" y="3959325"/>
                </a:lnTo>
                <a:lnTo>
                  <a:pt x="4725625" y="3959325"/>
                </a:lnTo>
                <a:lnTo>
                  <a:pt x="4636746" y="3959325"/>
                </a:lnTo>
                <a:close/>
                <a:moveTo>
                  <a:pt x="0" y="1844070"/>
                </a:moveTo>
                <a:lnTo>
                  <a:pt x="9270620" y="1844070"/>
                </a:lnTo>
                <a:lnTo>
                  <a:pt x="9270620" y="2212762"/>
                </a:lnTo>
                <a:lnTo>
                  <a:pt x="0" y="2212762"/>
                </a:lnTo>
                <a:close/>
                <a:moveTo>
                  <a:pt x="0" y="1475528"/>
                </a:moveTo>
                <a:lnTo>
                  <a:pt x="9270620" y="1475528"/>
                </a:lnTo>
                <a:lnTo>
                  <a:pt x="9270620" y="1660101"/>
                </a:lnTo>
                <a:lnTo>
                  <a:pt x="0" y="1660101"/>
                </a:lnTo>
                <a:close/>
                <a:moveTo>
                  <a:pt x="0" y="0"/>
                </a:moveTo>
                <a:lnTo>
                  <a:pt x="9270620" y="0"/>
                </a:lnTo>
                <a:lnTo>
                  <a:pt x="9270620" y="1106839"/>
                </a:lnTo>
                <a:lnTo>
                  <a:pt x="0" y="110683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17" name="SD_FLD_Draft" hidden="1">
            <a:extLst>
              <a:ext uri="{FF2B5EF4-FFF2-40B4-BE49-F238E27FC236}">
                <a16:creationId xmlns:a16="http://schemas.microsoft.com/office/drawing/2014/main" id="{2B6066DB-A88B-4086-9C45-3E39F5CE6D9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0" name="SD_FLD_Confidentiality">
            <a:extLst>
              <a:ext uri="{FF2B5EF4-FFF2-40B4-BE49-F238E27FC236}">
                <a16:creationId xmlns:a16="http://schemas.microsoft.com/office/drawing/2014/main" id="{055B6780-3A6A-4D5A-9826-05ABD83C2EB2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495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  <p15:guide id="3" pos="3839" userDrawn="1">
          <p15:clr>
            <a:srgbClr val="F26B43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w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61600"/>
          </a:xfrm>
          <a:blipFill>
            <a:blip r:embed="rId2"/>
            <a:stretch>
              <a:fillRect/>
            </a:stretch>
          </a:blipFill>
        </p:spPr>
        <p:txBody>
          <a:bodyPr lIns="2916000" tIns="360000" rIns="144000"/>
          <a:lstStyle>
            <a:lvl1pPr marL="0" indent="0" algn="l"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31200" y="539750"/>
            <a:ext cx="5018400" cy="936000"/>
          </a:xfrm>
        </p:spPr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A0EF5A-2CB8-465D-882A-DE0FE7C6D3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1735085"/>
            <a:ext cx="5018400" cy="43165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76FE3FB9-ADAA-4278-97B4-7AE30B2DA01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17" name="SD_FLD_Draft" hidden="1">
            <a:extLst>
              <a:ext uri="{FF2B5EF4-FFF2-40B4-BE49-F238E27FC236}">
                <a16:creationId xmlns:a16="http://schemas.microsoft.com/office/drawing/2014/main" id="{2B6066DB-A88B-4086-9C45-3E39F5CE6D9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0" name="SD_FLD_Confidentiality">
            <a:extLst>
              <a:ext uri="{FF2B5EF4-FFF2-40B4-BE49-F238E27FC236}">
                <a16:creationId xmlns:a16="http://schemas.microsoft.com/office/drawing/2014/main" id="{055B6780-3A6A-4D5A-9826-05ABD83C2EB2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116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632BCD-D585-42E8-A6D3-3C06DC3313BD}"/>
              </a:ext>
            </a:extLst>
          </p:cNvPr>
          <p:cNvSpPr/>
          <p:nvPr userDrawn="1"/>
        </p:nvSpPr>
        <p:spPr bwMode="white">
          <a:xfrm>
            <a:off x="0" y="0"/>
            <a:ext cx="12192000" cy="68550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7FEC56FF-AE50-4EFB-941E-E0B008ED65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922" r="24420" b="6742"/>
          <a:stretch>
            <a:fillRect/>
          </a:stretch>
        </p:blipFill>
        <p:spPr>
          <a:xfrm>
            <a:off x="3600000" y="0"/>
            <a:ext cx="8592000" cy="6858000"/>
          </a:xfrm>
          <a:custGeom>
            <a:avLst/>
            <a:gdLst>
              <a:gd name="connsiteX0" fmla="*/ 0 w 8592000"/>
              <a:gd name="connsiteY0" fmla="*/ 0 h 6858000"/>
              <a:gd name="connsiteX1" fmla="*/ 8592000 w 8592000"/>
              <a:gd name="connsiteY1" fmla="*/ 0 h 6858000"/>
              <a:gd name="connsiteX2" fmla="*/ 8592000 w 8592000"/>
              <a:gd name="connsiteY2" fmla="*/ 6858000 h 6858000"/>
              <a:gd name="connsiteX3" fmla="*/ 0 w 85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000" h="6858000">
                <a:moveTo>
                  <a:pt x="0" y="0"/>
                </a:moveTo>
                <a:lnTo>
                  <a:pt x="8592000" y="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27" name="Logo">
            <a:extLst>
              <a:ext uri="{FF2B5EF4-FFF2-40B4-BE49-F238E27FC236}">
                <a16:creationId xmlns:a16="http://schemas.microsoft.com/office/drawing/2014/main" id="{FEB7131A-3640-498A-8512-14CA3C3D2916}"/>
              </a:ext>
            </a:extLst>
          </p:cNvPr>
          <p:cNvGrpSpPr>
            <a:grpSpLocks noChangeAspect="1"/>
          </p:cNvGrpSpPr>
          <p:nvPr userDrawn="1"/>
        </p:nvGrpSpPr>
        <p:grpSpPr bwMode="white">
          <a:xfrm>
            <a:off x="539750" y="540000"/>
            <a:ext cx="1702800" cy="727238"/>
            <a:chOff x="6380216" y="4059273"/>
            <a:chExt cx="2905863" cy="124104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63D26F1-547B-4B41-9723-EF0612B78E90}"/>
                </a:ext>
              </a:extLst>
            </p:cNvPr>
            <p:cNvSpPr/>
            <p:nvPr/>
          </p:nvSpPr>
          <p:spPr bwMode="white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E6BEF58-2858-4FD7-B365-BD33C9B4ABBF}"/>
                </a:ext>
              </a:extLst>
            </p:cNvPr>
            <p:cNvSpPr/>
            <p:nvPr/>
          </p:nvSpPr>
          <p:spPr bwMode="white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ACB4FEF-3E65-4473-98FD-06637DF17B5A}"/>
                </a:ext>
              </a:extLst>
            </p:cNvPr>
            <p:cNvSpPr/>
            <p:nvPr/>
          </p:nvSpPr>
          <p:spPr bwMode="white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54DF14B-8314-43CC-9550-32B284295E07}"/>
                </a:ext>
              </a:extLst>
            </p:cNvPr>
            <p:cNvSpPr/>
            <p:nvPr/>
          </p:nvSpPr>
          <p:spPr bwMode="white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AAD1000-04BD-4E8C-88FE-2D68653EDFD9}"/>
                </a:ext>
              </a:extLst>
            </p:cNvPr>
            <p:cNvSpPr/>
            <p:nvPr/>
          </p:nvSpPr>
          <p:spPr bwMode="white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E3E06DF-69BA-40E0-83B4-306829A187BB}"/>
                </a:ext>
              </a:extLst>
            </p:cNvPr>
            <p:cNvSpPr/>
            <p:nvPr/>
          </p:nvSpPr>
          <p:spPr bwMode="white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41" name="TAGLINE WHITE">
            <a:extLst>
              <a:ext uri="{FF2B5EF4-FFF2-40B4-BE49-F238E27FC236}">
                <a16:creationId xmlns:a16="http://schemas.microsoft.com/office/drawing/2014/main" id="{377104A8-79D3-4EC7-8FA7-FC40F80871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50400" y="539750"/>
            <a:ext cx="1702800" cy="110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40" name="SD_FLD_DocumentDate">
            <a:extLst>
              <a:ext uri="{FF2B5EF4-FFF2-40B4-BE49-F238E27FC236}">
                <a16:creationId xmlns:a16="http://schemas.microsoft.com/office/drawing/2014/main" id="{1DB9ED39-CFDE-4196-AB07-F0AC0AB1579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161675"/>
            <a:ext cx="8290796" cy="1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bg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B540F12F-7F36-4021-A362-D466EDB923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3" name="SD_FLD_Confidentiality">
            <a:extLst>
              <a:ext uri="{FF2B5EF4-FFF2-40B4-BE49-F238E27FC236}">
                <a16:creationId xmlns:a16="http://schemas.microsoft.com/office/drawing/2014/main" id="{3A818D00-8E4C-41C4-8292-4942AE5E164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2055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tex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6096000" y="0"/>
            <a:ext cx="6100761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26E38492-38DC-4F62-A1DB-9A97676C26A0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EC2D85-7D36-4AED-AD50-B03C0C97ABBA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A2EAFAB-3C70-48F7-9D3F-051715B6123C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10211-76A4-4411-88BA-72405A8FD557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CAD2A2-AFBE-49CC-AAB3-10D0B317330B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86E3357-ACD2-4FEB-A799-CCA900A77E5A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A32E6E2-28C5-4015-AD5C-7B36FECA67F8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1" y="539750"/>
            <a:ext cx="5018400" cy="936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9998" y="1735085"/>
            <a:ext cx="5018400" cy="43117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1200" y="539751"/>
            <a:ext cx="5018400" cy="936000"/>
          </a:xfrm>
        </p:spPr>
        <p:txBody>
          <a:bodyPr/>
          <a:lstStyle>
            <a:lvl1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2pPr>
            <a:lvl3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3pPr>
            <a:lvl4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4pPr>
            <a:lvl5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5pPr>
            <a:lvl6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6pPr>
            <a:lvl7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7pPr>
            <a:lvl8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8pPr>
            <a:lvl9pPr marL="0" indent="0">
              <a:lnSpc>
                <a:spcPct val="83000"/>
              </a:lnSpc>
              <a:buFontTx/>
              <a:buNone/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title</a:t>
            </a:r>
          </a:p>
          <a:p>
            <a:pPr lvl="1"/>
            <a:endParaRPr lang="en-GB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12B098D5-A529-4245-95A8-157EA2D1897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8" name="SD_FLD_Draft" hidden="1">
            <a:extLst>
              <a:ext uri="{FF2B5EF4-FFF2-40B4-BE49-F238E27FC236}">
                <a16:creationId xmlns:a16="http://schemas.microsoft.com/office/drawing/2014/main" id="{5DD1835E-D50E-44DD-A77D-BAA8419744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9" name="SD_FLD_Confidentiality">
            <a:extLst>
              <a:ext uri="{FF2B5EF4-FFF2-40B4-BE49-F238E27FC236}">
                <a16:creationId xmlns:a16="http://schemas.microsoft.com/office/drawing/2014/main" id="{D8504C57-0921-4562-9BB3-9AB2F26367D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615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tex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0" y="0"/>
            <a:ext cx="6100761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1" y="539750"/>
            <a:ext cx="50184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6446" y="1735085"/>
            <a:ext cx="5018400" cy="43117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1200" y="539751"/>
            <a:ext cx="5018400" cy="936000"/>
          </a:xfrm>
        </p:spPr>
        <p:txBody>
          <a:bodyPr/>
          <a:lstStyle>
            <a:lvl1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accent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accent1"/>
                </a:solidFill>
              </a:defRPr>
            </a:lvl2pPr>
            <a:lvl3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3pPr>
            <a:lvl4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4pPr>
            <a:lvl5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5pPr>
            <a:lvl6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6pPr>
            <a:lvl7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7pPr>
            <a:lvl8pPr marL="0" indent="0">
              <a:lnSpc>
                <a:spcPct val="83000"/>
              </a:lnSpc>
              <a:spcBef>
                <a:spcPts val="0"/>
              </a:spcBef>
              <a:buFontTx/>
              <a:buNone/>
              <a:defRPr sz="3600" b="0">
                <a:solidFill>
                  <a:schemeClr val="bg1"/>
                </a:solidFill>
              </a:defRPr>
            </a:lvl8pPr>
            <a:lvl9pPr marL="0" indent="0">
              <a:lnSpc>
                <a:spcPct val="83000"/>
              </a:lnSpc>
              <a:buFontTx/>
              <a:buNone/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title</a:t>
            </a:r>
          </a:p>
          <a:p>
            <a:pPr lvl="1"/>
            <a:endParaRPr lang="en-GB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12B098D5-A529-4245-95A8-157EA2D1897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31200" y="1735085"/>
            <a:ext cx="5018400" cy="43069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6</a:t>
            </a:r>
          </a:p>
          <a:p>
            <a:pPr lvl="6"/>
            <a:r>
              <a:rPr lang="en-GB"/>
              <a:t>7</a:t>
            </a:r>
          </a:p>
          <a:p>
            <a:pPr lvl="7"/>
            <a:r>
              <a:rPr lang="en-GB"/>
              <a:t>8</a:t>
            </a:r>
          </a:p>
          <a:p>
            <a:pPr lvl="8"/>
            <a:r>
              <a:rPr lang="en-GB"/>
              <a:t>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8" name="SD_FLD_Draft" hidden="1">
            <a:extLst>
              <a:ext uri="{FF2B5EF4-FFF2-40B4-BE49-F238E27FC236}">
                <a16:creationId xmlns:a16="http://schemas.microsoft.com/office/drawing/2014/main" id="{5DD1835E-D50E-44DD-A77D-BAA8419744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9" name="SD_FLD_Confidentiality">
            <a:extLst>
              <a:ext uri="{FF2B5EF4-FFF2-40B4-BE49-F238E27FC236}">
                <a16:creationId xmlns:a16="http://schemas.microsoft.com/office/drawing/2014/main" id="{D8504C57-0921-4562-9BB3-9AB2F26367D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Logo">
            <a:extLst>
              <a:ext uri="{FF2B5EF4-FFF2-40B4-BE49-F238E27FC236}">
                <a16:creationId xmlns:a16="http://schemas.microsoft.com/office/drawing/2014/main" id="{9797F799-9D4E-44C1-9C94-5D81A10E73BB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95478A4-BD9D-4AF3-830D-D8C4ECC8BD67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D1A283-D484-41F6-8D7E-9FA95DDC6EEE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60C41DB-E2AE-48EB-9E60-96525D5D2BA1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27B6332-097C-4B17-BAF1-B2B881F421E7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AB1D607-7CB2-48A4-9112-F1F9E5B66AB3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111258-3B5D-4ADA-94B5-170A44D042C4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56175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1" userDrawn="1">
          <p15:clr>
            <a:srgbClr val="F26B43"/>
          </p15:clr>
        </p15:guide>
        <p15:guide id="2" pos="4177" userDrawn="1">
          <p15:clr>
            <a:srgbClr val="F26B43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1" y="0"/>
            <a:ext cx="6096000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grpSp>
        <p:nvGrpSpPr>
          <p:cNvPr id="28" name="Logo">
            <a:extLst>
              <a:ext uri="{FF2B5EF4-FFF2-40B4-BE49-F238E27FC236}">
                <a16:creationId xmlns:a16="http://schemas.microsoft.com/office/drawing/2014/main" id="{2A4DCA37-D5BC-45B5-969C-67CBA623350D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C60709-F769-498C-8576-9765B07F378C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FAFB28D-E363-4553-84FE-9D1E73CCA326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8CF8D9-4524-464E-96BB-446077DFCF9E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70695EC-0262-4050-8C36-B81EAE73A086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BE55B35-BCD3-452D-ACF7-4C9EE830DAF9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3507E5F-080B-4B43-8774-A56A2FC9A2FD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539750"/>
            <a:ext cx="5017838" cy="5507039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5999" y="539750"/>
            <a:ext cx="5019555" cy="5502327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</a:defRPr>
            </a:lvl1pPr>
            <a:lvl2pPr marL="0" indent="0" algn="ctr">
              <a:buNone/>
              <a:defRPr>
                <a:solidFill>
                  <a:schemeClr val="accent1"/>
                </a:solidFill>
              </a:defRPr>
            </a:lvl2pPr>
            <a:lvl3pPr marL="0" indent="0" algn="ctr">
              <a:buNone/>
              <a:defRPr>
                <a:solidFill>
                  <a:schemeClr val="accent1"/>
                </a:solidFill>
              </a:defRPr>
            </a:lvl3pPr>
            <a:lvl4pPr marL="0" indent="0" algn="ctr">
              <a:buNone/>
              <a:defRPr>
                <a:solidFill>
                  <a:schemeClr val="accent1"/>
                </a:solidFill>
              </a:defRPr>
            </a:lvl4pPr>
            <a:lvl5pPr marL="0" indent="0" algn="ctr">
              <a:buNone/>
              <a:defRPr>
                <a:solidFill>
                  <a:schemeClr val="accent1"/>
                </a:solidFill>
              </a:defRPr>
            </a:lvl5pPr>
            <a:lvl6pPr marL="0" indent="0" algn="ctr">
              <a:buNone/>
              <a:defRPr>
                <a:solidFill>
                  <a:schemeClr val="accent1"/>
                </a:solidFill>
              </a:defRPr>
            </a:lvl6pPr>
            <a:lvl7pPr marL="0" indent="0" algn="ctr">
              <a:buNone/>
              <a:defRPr>
                <a:solidFill>
                  <a:schemeClr val="accent1"/>
                </a:solidFill>
              </a:defRPr>
            </a:lvl7pPr>
            <a:lvl8pPr marL="0" indent="0" algn="ctr">
              <a:buNone/>
              <a:defRPr>
                <a:solidFill>
                  <a:schemeClr val="accent1"/>
                </a:solidFill>
              </a:defRPr>
            </a:lvl8pPr>
            <a:lvl9pPr marL="0" indent="0" algn="ctr">
              <a:buNone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0" name="SD_FLD_Draft" hidden="1">
            <a:extLst>
              <a:ext uri="{FF2B5EF4-FFF2-40B4-BE49-F238E27FC236}">
                <a16:creationId xmlns:a16="http://schemas.microsoft.com/office/drawing/2014/main" id="{CBE67342-2E3A-472F-99DC-5A501BFB7EA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ED9239D1-7B53-4A1A-9075-35947DE7366F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691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77" userDrawn="1">
          <p15:clr>
            <a:srgbClr val="F26B43"/>
          </p15:clr>
        </p15:guide>
        <p15:guide id="2" pos="3501" userDrawn="1">
          <p15:clr>
            <a:srgbClr val="F26B43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E5A94F9-752C-4C17-A881-9EC3D1BFC081}"/>
              </a:ext>
            </a:extLst>
          </p:cNvPr>
          <p:cNvSpPr/>
          <p:nvPr userDrawn="1"/>
        </p:nvSpPr>
        <p:spPr bwMode="ltGray">
          <a:xfrm>
            <a:off x="0" y="0"/>
            <a:ext cx="12191999" cy="686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FF2DD87-B8CA-45C0-BA1C-B49C8E227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539750"/>
            <a:ext cx="5019556" cy="5507039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DAF23F1-B8C0-484A-B65F-256F780588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2446" y="539750"/>
            <a:ext cx="5018217" cy="5502327"/>
          </a:xfrm>
        </p:spPr>
        <p:txBody>
          <a:bodyPr anchor="ctr" anchorCtr="0"/>
          <a:lstStyle>
            <a:lvl1pPr marL="0" indent="0" algn="ctr">
              <a:lnSpc>
                <a:spcPct val="830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</a:defRPr>
            </a:lvl1pPr>
            <a:lvl2pPr marL="0" indent="0" algn="ctr">
              <a:buNone/>
              <a:defRPr>
                <a:solidFill>
                  <a:schemeClr val="accent1"/>
                </a:solidFill>
              </a:defRPr>
            </a:lvl2pPr>
            <a:lvl3pPr marL="0" indent="0" algn="ctr">
              <a:buNone/>
              <a:defRPr>
                <a:solidFill>
                  <a:schemeClr val="accent1"/>
                </a:solidFill>
              </a:defRPr>
            </a:lvl3pPr>
            <a:lvl4pPr marL="0" indent="0" algn="ctr">
              <a:buNone/>
              <a:defRPr>
                <a:solidFill>
                  <a:schemeClr val="accent1"/>
                </a:solidFill>
              </a:defRPr>
            </a:lvl4pPr>
            <a:lvl5pPr marL="0" indent="0" algn="ctr">
              <a:buNone/>
              <a:defRPr>
                <a:solidFill>
                  <a:schemeClr val="accent1"/>
                </a:solidFill>
              </a:defRPr>
            </a:lvl5pPr>
            <a:lvl6pPr marL="0" indent="0" algn="ctr">
              <a:buNone/>
              <a:defRPr>
                <a:solidFill>
                  <a:schemeClr val="accent1"/>
                </a:solidFill>
              </a:defRPr>
            </a:lvl6pPr>
            <a:lvl7pPr marL="0" indent="0" algn="ctr">
              <a:buNone/>
              <a:defRPr>
                <a:solidFill>
                  <a:schemeClr val="accent1"/>
                </a:solidFill>
              </a:defRPr>
            </a:lvl7pPr>
            <a:lvl8pPr marL="0" indent="0" algn="ctr">
              <a:buNone/>
              <a:defRPr>
                <a:solidFill>
                  <a:schemeClr val="accent1"/>
                </a:solidFill>
              </a:defRPr>
            </a:lvl8pPr>
            <a:lvl9pPr marL="0" indent="0" algn="ctr">
              <a:buNone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add text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09F58BCB-349D-4CC0-8F66-E3D4A6043645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D5BB903-91B3-4C64-AE64-AAC4942FD2AA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80EDA47-3086-46DB-BCBE-D169392A4A65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B5DC88-1778-444D-A3B1-B396024A726B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A1697D9-4CF2-4944-93CF-B1FC9B02CC7A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25C48EF-8251-429D-871E-391A6900D198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375CC11-5108-4662-A8B5-EA30F6DA9B5B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_SD_FLD_Copyright">
            <a:extLst>
              <a:ext uri="{FF2B5EF4-FFF2-40B4-BE49-F238E27FC236}">
                <a16:creationId xmlns:a16="http://schemas.microsoft.com/office/drawing/2014/main" id="{1099F517-19A2-4C2A-9FAD-96F0B4770965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5" name="SD_FLD_DocumentDate">
            <a:extLst>
              <a:ext uri="{FF2B5EF4-FFF2-40B4-BE49-F238E27FC236}">
                <a16:creationId xmlns:a16="http://schemas.microsoft.com/office/drawing/2014/main" id="{5E6CBA46-0BD0-48FA-8FB9-5998CF0BE0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7" name="SD_FLD_Draft" hidden="1">
            <a:extLst>
              <a:ext uri="{FF2B5EF4-FFF2-40B4-BE49-F238E27FC236}">
                <a16:creationId xmlns:a16="http://schemas.microsoft.com/office/drawing/2014/main" id="{3FC1FDE6-634E-475F-B714-288B04163A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8" name="SD_FLD_Confidentiality">
            <a:extLst>
              <a:ext uri="{FF2B5EF4-FFF2-40B4-BE49-F238E27FC236}">
                <a16:creationId xmlns:a16="http://schemas.microsoft.com/office/drawing/2014/main" id="{6D820B52-C017-4C68-9F43-1FC845791716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85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77" userDrawn="1">
          <p15:clr>
            <a:srgbClr val="F26B43"/>
          </p15:clr>
        </p15:guide>
        <p15:guide id="2" pos="3501" userDrawn="1">
          <p15:clr>
            <a:srgbClr val="F26B43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ackground pic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BB740F-040E-4C29-B57E-B7474FA2CCF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046788"/>
          </a:xfrm>
          <a:blipFill>
            <a:blip r:embed="rId2"/>
            <a:stretch>
              <a:fillRect/>
            </a:stretch>
          </a:blipFill>
        </p:spPr>
        <p:txBody>
          <a:bodyPr lIns="8064000" tIns="612000" rIns="1116000" anchor="ctr" anchorCtr="0"/>
          <a:lstStyle>
            <a:lvl1pPr marL="0" indent="0" algn="l">
              <a:buNone/>
              <a:defRPr sz="160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C677DA-1553-4ACE-88F0-1D90541A6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41648-A3C2-4094-8260-D7F9C81E8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F7D00-E655-476E-9A8D-16044B0B3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61CC6-F316-448C-8910-5F3BA8E62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85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F7CFE-DCB6-4202-B09A-637C5745A3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add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31DD2C-6775-40D3-B625-6A94E4EC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536E17-02D9-4235-9720-961CB1044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AE4F1-4AE5-4A49-949A-BDA5C7AFD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533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Footer Placeholder 2" hidden="1"/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4" name="Slide Number Placeholder 3" hidden="1"/>
          <p:cNvSpPr>
            <a:spLocks noGrp="1"/>
          </p:cNvSpPr>
          <p:nvPr>
            <p:ph type="sldNum" sz="quarter" idx="12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SD_FLD_Draft" hidden="1">
            <a:extLst>
              <a:ext uri="{FF2B5EF4-FFF2-40B4-BE49-F238E27FC236}">
                <a16:creationId xmlns:a16="http://schemas.microsoft.com/office/drawing/2014/main" id="{9324EF98-2F0A-4D7C-ACD4-6C69299B31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8" name="SD_FLD_Confidentiality">
            <a:extLst>
              <a:ext uri="{FF2B5EF4-FFF2-40B4-BE49-F238E27FC236}">
                <a16:creationId xmlns:a16="http://schemas.microsoft.com/office/drawing/2014/main" id="{44B7048E-FFD7-4E41-AC43-9BDB83CCE1EC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4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ltGray">
          <a:xfrm>
            <a:off x="1" y="0"/>
            <a:ext cx="12191999" cy="686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D0B91A6F-3F96-48D5-B578-BC55BEA05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922" r="24420" b="6742"/>
          <a:stretch>
            <a:fillRect/>
          </a:stretch>
        </p:blipFill>
        <p:spPr>
          <a:xfrm>
            <a:off x="3600000" y="0"/>
            <a:ext cx="8592000" cy="6858000"/>
          </a:xfrm>
          <a:custGeom>
            <a:avLst/>
            <a:gdLst>
              <a:gd name="connsiteX0" fmla="*/ 0 w 8592000"/>
              <a:gd name="connsiteY0" fmla="*/ 0 h 6858000"/>
              <a:gd name="connsiteX1" fmla="*/ 8592000 w 8592000"/>
              <a:gd name="connsiteY1" fmla="*/ 0 h 6858000"/>
              <a:gd name="connsiteX2" fmla="*/ 8592000 w 8592000"/>
              <a:gd name="connsiteY2" fmla="*/ 6858000 h 6858000"/>
              <a:gd name="connsiteX3" fmla="*/ 0 w 85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2000" h="6858000">
                <a:moveTo>
                  <a:pt x="0" y="0"/>
                </a:moveTo>
                <a:lnTo>
                  <a:pt x="8592000" y="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6" name="Logo">
            <a:extLst>
              <a:ext uri="{FF2B5EF4-FFF2-40B4-BE49-F238E27FC236}">
                <a16:creationId xmlns:a16="http://schemas.microsoft.com/office/drawing/2014/main" id="{582D80DA-3434-42F0-8BBA-787FFCEA7180}"/>
              </a:ext>
            </a:extLst>
          </p:cNvPr>
          <p:cNvGrpSpPr>
            <a:grpSpLocks noChangeAspect="1"/>
          </p:cNvGrpSpPr>
          <p:nvPr userDrawn="1"/>
        </p:nvGrpSpPr>
        <p:grpSpPr bwMode="white">
          <a:xfrm>
            <a:off x="9950400" y="5800971"/>
            <a:ext cx="1702800" cy="727237"/>
            <a:chOff x="6380216" y="4059273"/>
            <a:chExt cx="2905863" cy="1241045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679ECA6-9859-4013-A93B-16010BF55817}"/>
                </a:ext>
              </a:extLst>
            </p:cNvPr>
            <p:cNvSpPr/>
            <p:nvPr/>
          </p:nvSpPr>
          <p:spPr bwMode="white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BCEF638-291C-4421-9C1B-EB934A0F0109}"/>
                </a:ext>
              </a:extLst>
            </p:cNvPr>
            <p:cNvSpPr/>
            <p:nvPr/>
          </p:nvSpPr>
          <p:spPr bwMode="white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C0FCA9-D6D8-4B36-A4E6-0244141FD9FC}"/>
                </a:ext>
              </a:extLst>
            </p:cNvPr>
            <p:cNvSpPr/>
            <p:nvPr/>
          </p:nvSpPr>
          <p:spPr bwMode="white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3552AFE-81A2-4ED5-8069-997ABD975336}"/>
                </a:ext>
              </a:extLst>
            </p:cNvPr>
            <p:cNvSpPr/>
            <p:nvPr/>
          </p:nvSpPr>
          <p:spPr bwMode="white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2AB6C2-8FD2-440E-99DD-96E8F19C42CD}"/>
                </a:ext>
              </a:extLst>
            </p:cNvPr>
            <p:cNvSpPr/>
            <p:nvPr/>
          </p:nvSpPr>
          <p:spPr bwMode="white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100F770-E88D-4351-983E-F7B95197A7D1}"/>
                </a:ext>
              </a:extLst>
            </p:cNvPr>
            <p:cNvSpPr/>
            <p:nvPr/>
          </p:nvSpPr>
          <p:spPr bwMode="white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23" name="TAGLINE WHITE">
            <a:extLst>
              <a:ext uri="{FF2B5EF4-FFF2-40B4-BE49-F238E27FC236}">
                <a16:creationId xmlns:a16="http://schemas.microsoft.com/office/drawing/2014/main" id="{41DB66F5-46D4-4959-A143-077E1F7FE0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50400" y="539750"/>
            <a:ext cx="1702800" cy="110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1730374"/>
            <a:ext cx="8290800" cy="1339453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3296628"/>
            <a:ext cx="8290800" cy="6372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6" name="_SD_FLD_Copyright">
            <a:extLst>
              <a:ext uri="{FF2B5EF4-FFF2-40B4-BE49-F238E27FC236}">
                <a16:creationId xmlns:a16="http://schemas.microsoft.com/office/drawing/2014/main" id="{E122E57C-11B4-4446-AF00-71B795F3C914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28" name="SD_FLD_DocumentDate">
            <a:extLst>
              <a:ext uri="{FF2B5EF4-FFF2-40B4-BE49-F238E27FC236}">
                <a16:creationId xmlns:a16="http://schemas.microsoft.com/office/drawing/2014/main" id="{D32510BA-5DCF-4A7B-89DB-D5A3E2A782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4" name="SD_FLD_Draft" hidden="1">
            <a:extLst>
              <a:ext uri="{FF2B5EF4-FFF2-40B4-BE49-F238E27FC236}">
                <a16:creationId xmlns:a16="http://schemas.microsoft.com/office/drawing/2014/main" id="{E78AC084-F0D7-48FF-A5A0-62B259C3E6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0E98D3-1B1D-490D-90C3-F274802AC561}"/>
              </a:ext>
            </a:extLst>
          </p:cNvPr>
          <p:cNvSpPr txBox="1"/>
          <p:nvPr userDrawn="1"/>
        </p:nvSpPr>
        <p:spPr>
          <a:xfrm>
            <a:off x="540000" y="5879827"/>
            <a:ext cx="27275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cap="none" baseline="0" noProof="1">
                <a:solidFill>
                  <a:schemeClr val="bg1"/>
                </a:solidFill>
              </a:rPr>
              <a:t>www.dnv.com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298E8765-505F-453E-BC7E-D85D0B5D95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836965"/>
            <a:ext cx="8291049" cy="360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add Email address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F1D187BC-8B38-417E-BA95-DF961274BE6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9751" y="5270701"/>
            <a:ext cx="8291049" cy="3600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add Telephone number</a:t>
            </a:r>
          </a:p>
        </p:txBody>
      </p:sp>
      <p:sp>
        <p:nvSpPr>
          <p:cNvPr id="33" name="SD_FLD_Confidentiality">
            <a:extLst>
              <a:ext uri="{FF2B5EF4-FFF2-40B4-BE49-F238E27FC236}">
                <a16:creationId xmlns:a16="http://schemas.microsoft.com/office/drawing/2014/main" id="{E93E9BF8-0018-4174-8A59-3D40E3E27125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4879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r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ast overskrift"/>
          <p:cNvSpPr txBox="1"/>
          <p:nvPr userDrawn="1"/>
        </p:nvSpPr>
        <p:spPr>
          <a:xfrm>
            <a:off x="539752" y="448713"/>
            <a:ext cx="11109321" cy="65017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3200" b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TIPS &amp; TRICKS - YOUR USER GUIDE</a:t>
            </a: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0BB3B459-CDFE-44C8-879C-511BDE5A64B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2" y="1442790"/>
            <a:ext cx="244800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TEXT STYLES</a:t>
            </a:r>
            <a:endParaRPr lang="en-GB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jump through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</a:t>
            </a:r>
            <a:b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Decrease 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list level can be used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menu to reset position, size</a:t>
            </a: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and formatting of the slide placeholders to their default settings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1600">
                <a:latin typeface="+mn-lt"/>
                <a:cs typeface="Arial" panose="020B0604020202020204" pitchFamily="34" charset="0"/>
              </a:rPr>
              <a:t>SLIDES &amp; LAYOUTS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the menu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New Slide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to insert a new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Change layout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Aft>
                <a:spcPts val="600"/>
              </a:spcAft>
              <a:buFont typeface="+mj-lt"/>
              <a:buNone/>
            </a:pPr>
            <a:r>
              <a:rPr lang="en-GB" sz="900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  <a:t>Click on the arrow next to </a:t>
            </a:r>
            <a:r>
              <a:rPr lang="en-GB" sz="900" b="1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  <a:t>Layout</a:t>
            </a:r>
            <a:br>
              <a:rPr lang="en-GB" sz="900" b="1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</a:br>
            <a:r>
              <a:rPr lang="en-GB" sz="900">
                <a:solidFill>
                  <a:srgbClr val="000000"/>
                </a:solidFill>
                <a:latin typeface="+mn-lt"/>
                <a:ea typeface="Arial" panose="020B0604020202020204" pitchFamily="34" charset="0"/>
              </a:rPr>
              <a:t>to view a dropdown menu of possible slide layouts</a:t>
            </a:r>
            <a:endParaRPr lang="en-GB" sz="900">
              <a:latin typeface="+mn-lt"/>
              <a:ea typeface="Arial" panose="020B0604020202020204" pitchFamily="34" charset="0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66B3FBB4-61DE-493B-8F38-CB78E008D9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498494" y="1442790"/>
            <a:ext cx="2448000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PICTURES</a:t>
            </a:r>
            <a:endParaRPr lang="en-GB" sz="16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 slides with pictureplaceholder, click on the icon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to change size or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focus of the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want to scale the picture,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-key down while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dragging the corners of the picture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you delete the picture and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 a new one, the picture may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lie in front of the text or graphic.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If this happens, select the picture, 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Send to Back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17EA80A0-F605-4897-AE2A-18933CAB6DB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076214" y="1442790"/>
            <a:ext cx="2448000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HEADER &amp; FOOTER</a:t>
            </a:r>
            <a:endParaRPr lang="en-GB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Do this at the very end to apply the changes on all slides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on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Header and Footer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Insert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(write the desired text, click date or page number from or to)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 to All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Apply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if only used on one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1600">
                <a:latin typeface="+mn-lt"/>
                <a:cs typeface="Arial" panose="020B0604020202020204" pitchFamily="34" charset="0"/>
              </a:rPr>
              <a:t>GRIDLINES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and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quick view of guides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16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COPY/PASTE CONTENT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When copying old content to your new presentation, 2 options are available: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Best practice: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Create a slide in your new presentation and copy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piece of content at a time (e.g. copy all text from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textbox)</a:t>
            </a:r>
            <a:endParaRPr lang="en-GB" altLang="da-DK" sz="900" b="1" i="0" u="sng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Or copy an entire slide into your new presentation and then choose a fitting layout. Remember to delete the old, wrong layouts (go to View &gt; Slidemaster and delete them)</a:t>
            </a:r>
            <a:endParaRPr lang="en-GB" alt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22642E-922E-4D3E-9481-C027E3A93C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32727" y="4779904"/>
            <a:ext cx="475428" cy="17676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7E3D92-3923-49A5-9D66-A01D05298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901" t="45142" r="62601" b="9046"/>
          <a:stretch/>
        </p:blipFill>
        <p:spPr>
          <a:xfrm>
            <a:off x="6726550" y="1735179"/>
            <a:ext cx="341204" cy="321707"/>
          </a:xfrm>
          <a:prstGeom prst="rect">
            <a:avLst/>
          </a:prstGeom>
        </p:spPr>
      </p:pic>
      <p:pic>
        <p:nvPicPr>
          <p:cNvPr id="24" name="Picture 16">
            <a:extLst>
              <a:ext uri="{FF2B5EF4-FFF2-40B4-BE49-F238E27FC236}">
                <a16:creationId xmlns:a16="http://schemas.microsoft.com/office/drawing/2014/main" id="{EE4BD888-DAA9-4A3B-ADD9-0ACB9540A6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32727" y="3962909"/>
            <a:ext cx="328881" cy="505501"/>
          </a:xfrm>
          <a:prstGeom prst="rect">
            <a:avLst/>
          </a:prstGeom>
        </p:spPr>
      </p:pic>
      <p:pic>
        <p:nvPicPr>
          <p:cNvPr id="26" name="Picture 20">
            <a:extLst>
              <a:ext uri="{FF2B5EF4-FFF2-40B4-BE49-F238E27FC236}">
                <a16:creationId xmlns:a16="http://schemas.microsoft.com/office/drawing/2014/main" id="{ADF46DFB-ABDB-43BA-AD93-FDEE2D7642D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35425" y="3229754"/>
            <a:ext cx="538465" cy="172841"/>
          </a:xfrm>
          <a:prstGeom prst="rect">
            <a:avLst/>
          </a:prstGeom>
        </p:spPr>
      </p:pic>
      <p:pic>
        <p:nvPicPr>
          <p:cNvPr id="27" name="Picture 19">
            <a:extLst>
              <a:ext uri="{FF2B5EF4-FFF2-40B4-BE49-F238E27FC236}">
                <a16:creationId xmlns:a16="http://schemas.microsoft.com/office/drawing/2014/main" id="{CF6F40E1-EF2A-4675-A88E-429AD3ADD34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02694" y="2453659"/>
            <a:ext cx="313788" cy="543900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1EEB59ED-856C-4646-8080-8164D2973D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717337" y="1980536"/>
            <a:ext cx="378293" cy="543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8B3BD4-04BC-40A0-B801-FB79B088402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932727" y="2518464"/>
            <a:ext cx="457143" cy="25714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02284-6888-4337-9A6F-80EFD8C4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D2B70A-6BC5-4C66-869E-61F2A38A3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9F8ED-36EE-4F7B-8B5E-A531C6E8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742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Do not use layouts after this 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>
                <a:solidFill>
                  <a:schemeClr val="bg1"/>
                </a:solidFill>
              </a:rPr>
              <a:t>If you see any </a:t>
            </a:r>
            <a:r>
              <a:rPr lang="en-GB" sz="4400" b="1" i="1" noProof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>
                <a:solidFill>
                  <a:schemeClr val="bg1"/>
                </a:solidFill>
              </a:rPr>
              <a:t>one</a:t>
            </a:r>
            <a:r>
              <a:rPr lang="en-GB" sz="4400" b="1" i="1" noProof="0">
                <a:solidFill>
                  <a:schemeClr val="bg1"/>
                </a:solidFill>
              </a:rPr>
              <a:t>,</a:t>
            </a:r>
            <a:br>
              <a:rPr lang="en-GB" sz="4400" b="0" i="0" noProof="0">
                <a:solidFill>
                  <a:schemeClr val="bg1"/>
                </a:solidFill>
              </a:rPr>
            </a:br>
            <a:r>
              <a:rPr lang="en-GB" sz="4400" b="0" noProof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>
                <a:solidFill>
                  <a:schemeClr val="bg1"/>
                </a:solidFill>
              </a:rPr>
              <a:t>are not </a:t>
            </a:r>
            <a:r>
              <a:rPr lang="en-GB" sz="4400" b="0" noProof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>
                <a:solidFill>
                  <a:schemeClr val="bg1"/>
                </a:solidFill>
              </a:rPr>
            </a:br>
            <a:br>
              <a:rPr lang="en-GB" sz="2800" b="0" noProof="0">
                <a:solidFill>
                  <a:schemeClr val="bg1"/>
                </a:solidFill>
              </a:rPr>
            </a:br>
            <a:endParaRPr lang="en-GB" sz="2800" b="0" noProof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430213" y="2588374"/>
            <a:ext cx="1015234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800" b="1" i="1" noProof="0">
                <a:solidFill>
                  <a:schemeClr val="bg1"/>
                </a:solidFill>
              </a:rPr>
              <a:t>Do not use </a:t>
            </a:r>
            <a:endParaRPr lang="en-GB" sz="2400" b="1" i="1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>
                <a:solidFill>
                  <a:schemeClr val="bg1"/>
                </a:solidFill>
              </a:rPr>
            </a:br>
            <a:endParaRPr lang="en-GB" sz="1800" b="0" noProof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706505A8-87EA-4BA0-B698-35156BC765D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AB150C2C-2030-498B-8262-6BD5BCCBB34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E81B246F-92C7-4EF8-ACD0-05F73C7095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5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5632BCD-D585-42E8-A6D3-3C06DC3313BD}"/>
              </a:ext>
            </a:extLst>
          </p:cNvPr>
          <p:cNvSpPr/>
          <p:nvPr userDrawn="1"/>
        </p:nvSpPr>
        <p:spPr bwMode="white">
          <a:xfrm>
            <a:off x="0" y="0"/>
            <a:ext cx="12192000" cy="68550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Logo">
            <a:extLst>
              <a:ext uri="{FF2B5EF4-FFF2-40B4-BE49-F238E27FC236}">
                <a16:creationId xmlns:a16="http://schemas.microsoft.com/office/drawing/2014/main" id="{38FB97ED-5A4B-484F-BA47-613177090BCB}"/>
              </a:ext>
            </a:extLst>
          </p:cNvPr>
          <p:cNvGrpSpPr>
            <a:grpSpLocks noChangeAspect="1"/>
          </p:cNvGrpSpPr>
          <p:nvPr userDrawn="1"/>
        </p:nvGrpSpPr>
        <p:grpSpPr bwMode="white">
          <a:xfrm>
            <a:off x="539750" y="540000"/>
            <a:ext cx="1702800" cy="727238"/>
            <a:chOff x="6380216" y="4059273"/>
            <a:chExt cx="2905863" cy="1241045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55DDA26-00FD-4EB4-98FC-C3CA907FBBFB}"/>
                </a:ext>
              </a:extLst>
            </p:cNvPr>
            <p:cNvSpPr/>
            <p:nvPr/>
          </p:nvSpPr>
          <p:spPr bwMode="white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4CB032C-9E7C-4EB0-A639-A1F06C45D200}"/>
                </a:ext>
              </a:extLst>
            </p:cNvPr>
            <p:cNvSpPr/>
            <p:nvPr/>
          </p:nvSpPr>
          <p:spPr bwMode="white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7DD5104-FF83-40C7-AA43-C17183E0159B}"/>
                </a:ext>
              </a:extLst>
            </p:cNvPr>
            <p:cNvSpPr/>
            <p:nvPr/>
          </p:nvSpPr>
          <p:spPr bwMode="white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E483200-DEA7-441E-B11A-6554B16BE995}"/>
                </a:ext>
              </a:extLst>
            </p:cNvPr>
            <p:cNvSpPr/>
            <p:nvPr/>
          </p:nvSpPr>
          <p:spPr bwMode="white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33B82D2-D994-4BA1-81E5-F06092A32375}"/>
                </a:ext>
              </a:extLst>
            </p:cNvPr>
            <p:cNvSpPr/>
            <p:nvPr/>
          </p:nvSpPr>
          <p:spPr bwMode="white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D107E4C-634D-4DED-A03F-46DF1723185F}"/>
                </a:ext>
              </a:extLst>
            </p:cNvPr>
            <p:cNvSpPr/>
            <p:nvPr/>
          </p:nvSpPr>
          <p:spPr bwMode="white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chemeClr val="bg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41" name="TAGLINE WHITE">
            <a:extLst>
              <a:ext uri="{FF2B5EF4-FFF2-40B4-BE49-F238E27FC236}">
                <a16:creationId xmlns:a16="http://schemas.microsoft.com/office/drawing/2014/main" id="{A98F511B-B3B4-46F3-ACF7-28F2D6378C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50400" y="539750"/>
            <a:ext cx="1702800" cy="110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 algn="l">
              <a:lnSpc>
                <a:spcPct val="83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40" name="SD_FLD_DocumentDate">
            <a:extLst>
              <a:ext uri="{FF2B5EF4-FFF2-40B4-BE49-F238E27FC236}">
                <a16:creationId xmlns:a16="http://schemas.microsoft.com/office/drawing/2014/main" id="{7E2B10C4-BD8D-4AE7-9B25-DFBE307FFE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161675"/>
            <a:ext cx="8290796" cy="18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bg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D3B7CDF1-E10F-4E39-9E5D-AE11897E4C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B504DBE6-F10B-43A3-A35B-E9AA5F4CDC43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7804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9D7DE-BD2F-44A7-9A26-631D18203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09739"/>
            <a:ext cx="9601200" cy="278158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F02F6-F40C-412A-8F1F-B0EDC42D1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4589463"/>
            <a:ext cx="9601200" cy="150018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A2848-E113-4E1E-BEB8-7252BCAC5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36698-0571-4544-B8CE-46A287ED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6E0-585E-4E3C-AA69-4F05E9B98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7390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12505-DA25-4627-AE8B-45B4E569D7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0070E8-7368-44B9-AF9C-ACF947C1DB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399212" cy="5714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B0CC94-456E-4461-8F07-2069C3A33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" y="214884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56321-E8FB-41E1-85F6-DBD6EA5FF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4151C-9711-4DEA-A930-0BE29AAA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62239-A991-45D3-9A7C-078B372F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041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4" y="970250"/>
            <a:ext cx="5659967" cy="575287"/>
          </a:xfrm>
        </p:spPr>
        <p:txBody>
          <a:bodyPr anchor="b">
            <a:noAutofit/>
          </a:bodyPr>
          <a:lstStyle>
            <a:lvl1pPr marL="0" indent="0">
              <a:buNone/>
              <a:defRPr sz="1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9188" y="970248"/>
            <a:ext cx="5657453" cy="576000"/>
          </a:xfrm>
        </p:spPr>
        <p:txBody>
          <a:bodyPr anchor="b">
            <a:noAutofit/>
          </a:bodyPr>
          <a:lstStyle>
            <a:lvl1pPr marL="0" indent="0">
              <a:buNone/>
              <a:defRPr sz="1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334433" y="1627201"/>
            <a:ext cx="5659969" cy="4286238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199189" y="1627201"/>
            <a:ext cx="5657455" cy="4286238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793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dark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9000000" tIns="612000" rIns="180000" anchor="ctr" anchorCtr="0"/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E36BC1AE-8CBE-4EA7-85B1-05A9468D91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9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52A4BCE6-B178-4BF6-BBA3-BC5CCD7F11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FD03B31E-37CD-4AFE-AF40-02CD888651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bg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968AF7DD-9CF9-4309-AF51-B766036264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6128743"/>
            <a:ext cx="8290797" cy="21483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</a:lstStyle>
          <a:p>
            <a:pPr lvl="0"/>
            <a:r>
              <a:rPr lang="en-GB"/>
              <a:t>Insert date DD Month Year</a:t>
            </a:r>
          </a:p>
        </p:txBody>
      </p:sp>
      <p:sp>
        <p:nvSpPr>
          <p:cNvPr id="41" name="Date Placeholder 12" hidden="1">
            <a:extLst>
              <a:ext uri="{FF2B5EF4-FFF2-40B4-BE49-F238E27FC236}">
                <a16:creationId xmlns:a16="http://schemas.microsoft.com/office/drawing/2014/main" id="{F8C7B2A1-0C6D-4367-B22A-DB1D1248E7E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2" name="Footer Placeholder 23" hidden="1">
            <a:extLst>
              <a:ext uri="{FF2B5EF4-FFF2-40B4-BE49-F238E27FC236}">
                <a16:creationId xmlns:a16="http://schemas.microsoft.com/office/drawing/2014/main" id="{70E9D16D-FE2F-4908-ABD5-BB45ECB409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43" name="Slide Number Placeholder 24" hidden="1">
            <a:extLst>
              <a:ext uri="{FF2B5EF4-FFF2-40B4-BE49-F238E27FC236}">
                <a16:creationId xmlns:a16="http://schemas.microsoft.com/office/drawing/2014/main" id="{393087B7-ABFA-4120-819F-40E9D4ED11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1479EF3-988A-4C9C-ADDB-C1D212A272B4}"/>
              </a:ext>
            </a:extLst>
          </p:cNvPr>
          <p:cNvSpPr>
            <a:spLocks noGrp="1" noChangeAspect="1"/>
          </p:cNvSpPr>
          <p:nvPr userDrawn="1">
            <p:ph type="body" sz="quarter" idx="22" hasCustomPrompt="1"/>
          </p:nvPr>
        </p:nvSpPr>
        <p:spPr bwMode="white">
          <a:xfrm>
            <a:off x="540000" y="540000"/>
            <a:ext cx="1702800" cy="727238"/>
          </a:xfrm>
          <a:custGeom>
            <a:avLst/>
            <a:gdLst>
              <a:gd name="connsiteX0" fmla="*/ 4835251 w 9270620"/>
              <a:gd name="connsiteY0" fmla="*/ 2948180 h 3959325"/>
              <a:gd name="connsiteX1" fmla="*/ 4835251 w 9270620"/>
              <a:gd name="connsiteY1" fmla="*/ 3779899 h 3959325"/>
              <a:gd name="connsiteX2" fmla="*/ 5282830 w 9270620"/>
              <a:gd name="connsiteY2" fmla="*/ 3779899 h 3959325"/>
              <a:gd name="connsiteX3" fmla="*/ 5590803 w 9270620"/>
              <a:gd name="connsiteY3" fmla="*/ 3686324 h 3959325"/>
              <a:gd name="connsiteX4" fmla="*/ 5693918 w 9270620"/>
              <a:gd name="connsiteY4" fmla="*/ 3399093 h 3959325"/>
              <a:gd name="connsiteX5" fmla="*/ 5693918 w 9270620"/>
              <a:gd name="connsiteY5" fmla="*/ 3329139 h 3959325"/>
              <a:gd name="connsiteX6" fmla="*/ 5590803 w 9270620"/>
              <a:gd name="connsiteY6" fmla="*/ 3039484 h 3959325"/>
              <a:gd name="connsiteX7" fmla="*/ 5282830 w 9270620"/>
              <a:gd name="connsiteY7" fmla="*/ 2948180 h 3959325"/>
              <a:gd name="connsiteX8" fmla="*/ 7923941 w 9270620"/>
              <a:gd name="connsiteY8" fmla="*/ 2768907 h 3959325"/>
              <a:gd name="connsiteX9" fmla="*/ 8147729 w 9270620"/>
              <a:gd name="connsiteY9" fmla="*/ 2768907 h 3959325"/>
              <a:gd name="connsiteX10" fmla="*/ 8603334 w 9270620"/>
              <a:gd name="connsiteY10" fmla="*/ 3699197 h 3959325"/>
              <a:gd name="connsiteX11" fmla="*/ 9058787 w 9270620"/>
              <a:gd name="connsiteY11" fmla="*/ 2768907 h 3959325"/>
              <a:gd name="connsiteX12" fmla="*/ 9269858 w 9270620"/>
              <a:gd name="connsiteY12" fmla="*/ 2768907 h 3959325"/>
              <a:gd name="connsiteX13" fmla="*/ 8674651 w 9270620"/>
              <a:gd name="connsiteY13" fmla="*/ 3959325 h 3959325"/>
              <a:gd name="connsiteX14" fmla="*/ 8520664 w 9270620"/>
              <a:gd name="connsiteY14" fmla="*/ 3959325 h 3959325"/>
              <a:gd name="connsiteX15" fmla="*/ 6265204 w 9270620"/>
              <a:gd name="connsiteY15" fmla="*/ 2768907 h 3959325"/>
              <a:gd name="connsiteX16" fmla="*/ 6349390 w 9270620"/>
              <a:gd name="connsiteY16" fmla="*/ 2768907 h 3959325"/>
              <a:gd name="connsiteX17" fmla="*/ 6458862 w 9270620"/>
              <a:gd name="connsiteY17" fmla="*/ 2768907 h 3959325"/>
              <a:gd name="connsiteX18" fmla="*/ 7379459 w 9270620"/>
              <a:gd name="connsiteY18" fmla="*/ 3699197 h 3959325"/>
              <a:gd name="connsiteX19" fmla="*/ 7379459 w 9270620"/>
              <a:gd name="connsiteY19" fmla="*/ 2768907 h 3959325"/>
              <a:gd name="connsiteX20" fmla="*/ 7574783 w 9270620"/>
              <a:gd name="connsiteY20" fmla="*/ 2768907 h 3959325"/>
              <a:gd name="connsiteX21" fmla="*/ 7574783 w 9270620"/>
              <a:gd name="connsiteY21" fmla="*/ 3959325 h 3959325"/>
              <a:gd name="connsiteX22" fmla="*/ 7379459 w 9270620"/>
              <a:gd name="connsiteY22" fmla="*/ 3959325 h 3959325"/>
              <a:gd name="connsiteX23" fmla="*/ 6458862 w 9270620"/>
              <a:gd name="connsiteY23" fmla="*/ 3030248 h 3959325"/>
              <a:gd name="connsiteX24" fmla="*/ 6458862 w 9270620"/>
              <a:gd name="connsiteY24" fmla="*/ 3959325 h 3959325"/>
              <a:gd name="connsiteX25" fmla="*/ 6265204 w 9270620"/>
              <a:gd name="connsiteY25" fmla="*/ 3959325 h 3959325"/>
              <a:gd name="connsiteX26" fmla="*/ 4636746 w 9270620"/>
              <a:gd name="connsiteY26" fmla="*/ 2768907 h 3959325"/>
              <a:gd name="connsiteX27" fmla="*/ 4725625 w 9270620"/>
              <a:gd name="connsiteY27" fmla="*/ 2768907 h 3959325"/>
              <a:gd name="connsiteX28" fmla="*/ 4835098 w 9270620"/>
              <a:gd name="connsiteY28" fmla="*/ 2768907 h 3959325"/>
              <a:gd name="connsiteX29" fmla="*/ 5281164 w 9270620"/>
              <a:gd name="connsiteY29" fmla="*/ 2768907 h 3959325"/>
              <a:gd name="connsiteX30" fmla="*/ 5606551 w 9270620"/>
              <a:gd name="connsiteY30" fmla="*/ 2830078 h 3959325"/>
              <a:gd name="connsiteX31" fmla="*/ 5816110 w 9270620"/>
              <a:gd name="connsiteY31" fmla="*/ 3014048 h 3959325"/>
              <a:gd name="connsiteX32" fmla="*/ 5889091 w 9270620"/>
              <a:gd name="connsiteY32" fmla="*/ 3322781 h 3959325"/>
              <a:gd name="connsiteX33" fmla="*/ 5889091 w 9270620"/>
              <a:gd name="connsiteY33" fmla="*/ 3405301 h 3959325"/>
              <a:gd name="connsiteX34" fmla="*/ 5816110 w 9270620"/>
              <a:gd name="connsiteY34" fmla="*/ 3714035 h 3959325"/>
              <a:gd name="connsiteX35" fmla="*/ 5606551 w 9270620"/>
              <a:gd name="connsiteY35" fmla="*/ 3898154 h 3959325"/>
              <a:gd name="connsiteX36" fmla="*/ 5281164 w 9270620"/>
              <a:gd name="connsiteY36" fmla="*/ 3959325 h 3959325"/>
              <a:gd name="connsiteX37" fmla="*/ 4835098 w 9270620"/>
              <a:gd name="connsiteY37" fmla="*/ 3959325 h 3959325"/>
              <a:gd name="connsiteX38" fmla="*/ 4725625 w 9270620"/>
              <a:gd name="connsiteY38" fmla="*/ 3959325 h 3959325"/>
              <a:gd name="connsiteX39" fmla="*/ 4636746 w 9270620"/>
              <a:gd name="connsiteY39" fmla="*/ 3959325 h 3959325"/>
              <a:gd name="connsiteX40" fmla="*/ 0 w 9270620"/>
              <a:gd name="connsiteY40" fmla="*/ 1844070 h 3959325"/>
              <a:gd name="connsiteX41" fmla="*/ 9270620 w 9270620"/>
              <a:gd name="connsiteY41" fmla="*/ 1844070 h 3959325"/>
              <a:gd name="connsiteX42" fmla="*/ 9270620 w 9270620"/>
              <a:gd name="connsiteY42" fmla="*/ 2212762 h 3959325"/>
              <a:gd name="connsiteX43" fmla="*/ 0 w 9270620"/>
              <a:gd name="connsiteY43" fmla="*/ 2212762 h 3959325"/>
              <a:gd name="connsiteX44" fmla="*/ 0 w 9270620"/>
              <a:gd name="connsiteY44" fmla="*/ 1475528 h 3959325"/>
              <a:gd name="connsiteX45" fmla="*/ 9270620 w 9270620"/>
              <a:gd name="connsiteY45" fmla="*/ 1475528 h 3959325"/>
              <a:gd name="connsiteX46" fmla="*/ 9270620 w 9270620"/>
              <a:gd name="connsiteY46" fmla="*/ 1660101 h 3959325"/>
              <a:gd name="connsiteX47" fmla="*/ 0 w 9270620"/>
              <a:gd name="connsiteY47" fmla="*/ 1660101 h 3959325"/>
              <a:gd name="connsiteX48" fmla="*/ 0 w 9270620"/>
              <a:gd name="connsiteY48" fmla="*/ 0 h 3959325"/>
              <a:gd name="connsiteX49" fmla="*/ 9270620 w 9270620"/>
              <a:gd name="connsiteY49" fmla="*/ 0 h 3959325"/>
              <a:gd name="connsiteX50" fmla="*/ 9270620 w 9270620"/>
              <a:gd name="connsiteY50" fmla="*/ 1106839 h 3959325"/>
              <a:gd name="connsiteX51" fmla="*/ 0 w 9270620"/>
              <a:gd name="connsiteY51" fmla="*/ 1106839 h 395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70620" h="3959325">
                <a:moveTo>
                  <a:pt x="4835251" y="2948180"/>
                </a:moveTo>
                <a:lnTo>
                  <a:pt x="4835251" y="3779899"/>
                </a:lnTo>
                <a:lnTo>
                  <a:pt x="5282830" y="3779899"/>
                </a:lnTo>
                <a:cubicBezTo>
                  <a:pt x="5419404" y="3779899"/>
                  <a:pt x="5522065" y="3748707"/>
                  <a:pt x="5590803" y="3686324"/>
                </a:cubicBezTo>
                <a:cubicBezTo>
                  <a:pt x="5659548" y="3623943"/>
                  <a:pt x="5693918" y="3528250"/>
                  <a:pt x="5693918" y="3399093"/>
                </a:cubicBezTo>
                <a:lnTo>
                  <a:pt x="5693918" y="3329139"/>
                </a:lnTo>
                <a:cubicBezTo>
                  <a:pt x="5693918" y="3196955"/>
                  <a:pt x="5659548" y="3100352"/>
                  <a:pt x="5590803" y="3039484"/>
                </a:cubicBezTo>
                <a:cubicBezTo>
                  <a:pt x="5521912" y="2978616"/>
                  <a:pt x="5419404" y="2948180"/>
                  <a:pt x="5282830" y="2948180"/>
                </a:cubicBezTo>
                <a:close/>
                <a:moveTo>
                  <a:pt x="7923941" y="2768907"/>
                </a:moveTo>
                <a:lnTo>
                  <a:pt x="8147729" y="2768907"/>
                </a:lnTo>
                <a:lnTo>
                  <a:pt x="8603334" y="3699197"/>
                </a:lnTo>
                <a:lnTo>
                  <a:pt x="9058787" y="2768907"/>
                </a:lnTo>
                <a:lnTo>
                  <a:pt x="9269858" y="2768907"/>
                </a:lnTo>
                <a:lnTo>
                  <a:pt x="8674651" y="3959325"/>
                </a:lnTo>
                <a:lnTo>
                  <a:pt x="8520664" y="3959325"/>
                </a:lnTo>
                <a:close/>
                <a:moveTo>
                  <a:pt x="6265204" y="2768907"/>
                </a:moveTo>
                <a:lnTo>
                  <a:pt x="6349390" y="2768907"/>
                </a:lnTo>
                <a:lnTo>
                  <a:pt x="6458862" y="2768907"/>
                </a:lnTo>
                <a:lnTo>
                  <a:pt x="7379459" y="3699197"/>
                </a:lnTo>
                <a:lnTo>
                  <a:pt x="7379459" y="2768907"/>
                </a:lnTo>
                <a:lnTo>
                  <a:pt x="7574783" y="2768907"/>
                </a:lnTo>
                <a:lnTo>
                  <a:pt x="7574783" y="3959325"/>
                </a:lnTo>
                <a:lnTo>
                  <a:pt x="7379459" y="3959325"/>
                </a:lnTo>
                <a:lnTo>
                  <a:pt x="6458862" y="3030248"/>
                </a:lnTo>
                <a:lnTo>
                  <a:pt x="6458862" y="3959325"/>
                </a:lnTo>
                <a:lnTo>
                  <a:pt x="6265204" y="3959325"/>
                </a:lnTo>
                <a:close/>
                <a:moveTo>
                  <a:pt x="4636746" y="2768907"/>
                </a:moveTo>
                <a:lnTo>
                  <a:pt x="4725625" y="2768907"/>
                </a:lnTo>
                <a:lnTo>
                  <a:pt x="4835098" y="2768907"/>
                </a:lnTo>
                <a:lnTo>
                  <a:pt x="5281164" y="2768907"/>
                </a:lnTo>
                <a:cubicBezTo>
                  <a:pt x="5407140" y="2768907"/>
                  <a:pt x="5515553" y="2789347"/>
                  <a:pt x="5606551" y="2830078"/>
                </a:cubicBezTo>
                <a:cubicBezTo>
                  <a:pt x="5697551" y="2870809"/>
                  <a:pt x="5767352" y="2932130"/>
                  <a:pt x="5816110" y="3014048"/>
                </a:cubicBezTo>
                <a:cubicBezTo>
                  <a:pt x="5864711" y="3096112"/>
                  <a:pt x="5889091" y="3198923"/>
                  <a:pt x="5889091" y="3322781"/>
                </a:cubicBezTo>
                <a:lnTo>
                  <a:pt x="5889091" y="3405301"/>
                </a:lnTo>
                <a:cubicBezTo>
                  <a:pt x="5889091" y="3529156"/>
                  <a:pt x="5864711" y="3631967"/>
                  <a:pt x="5816110" y="3714035"/>
                </a:cubicBezTo>
                <a:cubicBezTo>
                  <a:pt x="5767352" y="3796099"/>
                  <a:pt x="5697551" y="3857423"/>
                  <a:pt x="5606551" y="3898154"/>
                </a:cubicBezTo>
                <a:cubicBezTo>
                  <a:pt x="5515553" y="3938885"/>
                  <a:pt x="5407140" y="3959325"/>
                  <a:pt x="5281164" y="3959325"/>
                </a:cubicBezTo>
                <a:lnTo>
                  <a:pt x="4835098" y="3959325"/>
                </a:lnTo>
                <a:lnTo>
                  <a:pt x="4725625" y="3959325"/>
                </a:lnTo>
                <a:lnTo>
                  <a:pt x="4636746" y="3959325"/>
                </a:lnTo>
                <a:close/>
                <a:moveTo>
                  <a:pt x="0" y="1844070"/>
                </a:moveTo>
                <a:lnTo>
                  <a:pt x="9270620" y="1844070"/>
                </a:lnTo>
                <a:lnTo>
                  <a:pt x="9270620" y="2212762"/>
                </a:lnTo>
                <a:lnTo>
                  <a:pt x="0" y="2212762"/>
                </a:lnTo>
                <a:close/>
                <a:moveTo>
                  <a:pt x="0" y="1475528"/>
                </a:moveTo>
                <a:lnTo>
                  <a:pt x="9270620" y="1475528"/>
                </a:lnTo>
                <a:lnTo>
                  <a:pt x="9270620" y="1660101"/>
                </a:lnTo>
                <a:lnTo>
                  <a:pt x="0" y="1660101"/>
                </a:lnTo>
                <a:close/>
                <a:moveTo>
                  <a:pt x="0" y="0"/>
                </a:moveTo>
                <a:lnTo>
                  <a:pt x="9270620" y="0"/>
                </a:lnTo>
                <a:lnTo>
                  <a:pt x="9270620" y="1106839"/>
                </a:lnTo>
                <a:lnTo>
                  <a:pt x="0" y="110683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15" name="Text Placeholder 53">
            <a:extLst>
              <a:ext uri="{FF2B5EF4-FFF2-40B4-BE49-F238E27FC236}">
                <a16:creationId xmlns:a16="http://schemas.microsoft.com/office/drawing/2014/main" id="{E5AF79C5-94DD-46C5-8CC3-1113D3AF2285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 bwMode="white">
          <a:xfrm>
            <a:off x="9950287" y="540000"/>
            <a:ext cx="1702800" cy="110911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39" name="_SD_FLD_DocumentNumber">
            <a:extLst>
              <a:ext uri="{FF2B5EF4-FFF2-40B4-BE49-F238E27FC236}">
                <a16:creationId xmlns:a16="http://schemas.microsoft.com/office/drawing/2014/main" id="{6D4A75F9-9621-4F28-A6CF-B645F5EF9C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bg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6" name="SD_FLD_Draft" hidden="1">
            <a:extLst>
              <a:ext uri="{FF2B5EF4-FFF2-40B4-BE49-F238E27FC236}">
                <a16:creationId xmlns:a16="http://schemas.microsoft.com/office/drawing/2014/main" id="{AD5BBEBA-5503-4301-834E-0266E3956A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7" name="SD_FLD_Confidentiality">
            <a:extLst>
              <a:ext uri="{FF2B5EF4-FFF2-40B4-BE49-F238E27FC236}">
                <a16:creationId xmlns:a16="http://schemas.microsoft.com/office/drawing/2014/main" id="{8A9F0C40-3C7F-4DF3-821F-6D35E44CE137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620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l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9000000" tIns="612000" rIns="180000" anchor="ctr" anchorCtr="0"/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E36BC1AE-8CBE-4EA7-85B1-05A9468D91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751" y="1730375"/>
            <a:ext cx="8290798" cy="2985625"/>
          </a:xfrm>
        </p:spPr>
        <p:txBody>
          <a:bodyPr anchor="b" anchorCtr="0">
            <a:noAutofit/>
          </a:bodyPr>
          <a:lstStyle>
            <a:lvl1pPr>
              <a:lnSpc>
                <a:spcPct val="83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52A4BCE6-B178-4BF6-BBA3-BC5CCD7F11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4946400"/>
            <a:ext cx="8290798" cy="64807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FD03B31E-37CD-4AFE-AF40-02CD888651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48" y="5768975"/>
            <a:ext cx="8291049" cy="277813"/>
          </a:xfrm>
        </p:spPr>
        <p:txBody>
          <a:bodyPr anchor="b" anchorCtr="0"/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41" name="Date Placeholder 12" hidden="1">
            <a:extLst>
              <a:ext uri="{FF2B5EF4-FFF2-40B4-BE49-F238E27FC236}">
                <a16:creationId xmlns:a16="http://schemas.microsoft.com/office/drawing/2014/main" id="{F8C7B2A1-0C6D-4367-B22A-DB1D1248E7E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2" name="Footer Placeholder 23" hidden="1">
            <a:extLst>
              <a:ext uri="{FF2B5EF4-FFF2-40B4-BE49-F238E27FC236}">
                <a16:creationId xmlns:a16="http://schemas.microsoft.com/office/drawing/2014/main" id="{70E9D16D-FE2F-4908-ABD5-BB45ECB409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43" name="Slide Number Placeholder 24" hidden="1">
            <a:extLst>
              <a:ext uri="{FF2B5EF4-FFF2-40B4-BE49-F238E27FC236}">
                <a16:creationId xmlns:a16="http://schemas.microsoft.com/office/drawing/2014/main" id="{393087B7-ABFA-4120-819F-40E9D4ED11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1479EF3-988A-4C9C-ADDB-C1D212A272B4}"/>
              </a:ext>
            </a:extLst>
          </p:cNvPr>
          <p:cNvSpPr>
            <a:spLocks noGrp="1" noChangeAspect="1"/>
          </p:cNvSpPr>
          <p:nvPr userDrawn="1">
            <p:ph type="body" sz="quarter" idx="22" hasCustomPrompt="1"/>
          </p:nvPr>
        </p:nvSpPr>
        <p:spPr>
          <a:xfrm>
            <a:off x="540000" y="540000"/>
            <a:ext cx="1702800" cy="727238"/>
          </a:xfrm>
          <a:custGeom>
            <a:avLst/>
            <a:gdLst>
              <a:gd name="connsiteX0" fmla="*/ 4835251 w 9270620"/>
              <a:gd name="connsiteY0" fmla="*/ 2948180 h 3959325"/>
              <a:gd name="connsiteX1" fmla="*/ 4835251 w 9270620"/>
              <a:gd name="connsiteY1" fmla="*/ 3779899 h 3959325"/>
              <a:gd name="connsiteX2" fmla="*/ 5282830 w 9270620"/>
              <a:gd name="connsiteY2" fmla="*/ 3779899 h 3959325"/>
              <a:gd name="connsiteX3" fmla="*/ 5590803 w 9270620"/>
              <a:gd name="connsiteY3" fmla="*/ 3686324 h 3959325"/>
              <a:gd name="connsiteX4" fmla="*/ 5693918 w 9270620"/>
              <a:gd name="connsiteY4" fmla="*/ 3399093 h 3959325"/>
              <a:gd name="connsiteX5" fmla="*/ 5693918 w 9270620"/>
              <a:gd name="connsiteY5" fmla="*/ 3329139 h 3959325"/>
              <a:gd name="connsiteX6" fmla="*/ 5590803 w 9270620"/>
              <a:gd name="connsiteY6" fmla="*/ 3039484 h 3959325"/>
              <a:gd name="connsiteX7" fmla="*/ 5282830 w 9270620"/>
              <a:gd name="connsiteY7" fmla="*/ 2948180 h 3959325"/>
              <a:gd name="connsiteX8" fmla="*/ 7923941 w 9270620"/>
              <a:gd name="connsiteY8" fmla="*/ 2768907 h 3959325"/>
              <a:gd name="connsiteX9" fmla="*/ 8147729 w 9270620"/>
              <a:gd name="connsiteY9" fmla="*/ 2768907 h 3959325"/>
              <a:gd name="connsiteX10" fmla="*/ 8603334 w 9270620"/>
              <a:gd name="connsiteY10" fmla="*/ 3699197 h 3959325"/>
              <a:gd name="connsiteX11" fmla="*/ 9058787 w 9270620"/>
              <a:gd name="connsiteY11" fmla="*/ 2768907 h 3959325"/>
              <a:gd name="connsiteX12" fmla="*/ 9269858 w 9270620"/>
              <a:gd name="connsiteY12" fmla="*/ 2768907 h 3959325"/>
              <a:gd name="connsiteX13" fmla="*/ 8674651 w 9270620"/>
              <a:gd name="connsiteY13" fmla="*/ 3959325 h 3959325"/>
              <a:gd name="connsiteX14" fmla="*/ 8520664 w 9270620"/>
              <a:gd name="connsiteY14" fmla="*/ 3959325 h 3959325"/>
              <a:gd name="connsiteX15" fmla="*/ 6265204 w 9270620"/>
              <a:gd name="connsiteY15" fmla="*/ 2768907 h 3959325"/>
              <a:gd name="connsiteX16" fmla="*/ 6349390 w 9270620"/>
              <a:gd name="connsiteY16" fmla="*/ 2768907 h 3959325"/>
              <a:gd name="connsiteX17" fmla="*/ 6458862 w 9270620"/>
              <a:gd name="connsiteY17" fmla="*/ 2768907 h 3959325"/>
              <a:gd name="connsiteX18" fmla="*/ 7379459 w 9270620"/>
              <a:gd name="connsiteY18" fmla="*/ 3699197 h 3959325"/>
              <a:gd name="connsiteX19" fmla="*/ 7379459 w 9270620"/>
              <a:gd name="connsiteY19" fmla="*/ 2768907 h 3959325"/>
              <a:gd name="connsiteX20" fmla="*/ 7574783 w 9270620"/>
              <a:gd name="connsiteY20" fmla="*/ 2768907 h 3959325"/>
              <a:gd name="connsiteX21" fmla="*/ 7574783 w 9270620"/>
              <a:gd name="connsiteY21" fmla="*/ 3959325 h 3959325"/>
              <a:gd name="connsiteX22" fmla="*/ 7379459 w 9270620"/>
              <a:gd name="connsiteY22" fmla="*/ 3959325 h 3959325"/>
              <a:gd name="connsiteX23" fmla="*/ 6458862 w 9270620"/>
              <a:gd name="connsiteY23" fmla="*/ 3030248 h 3959325"/>
              <a:gd name="connsiteX24" fmla="*/ 6458862 w 9270620"/>
              <a:gd name="connsiteY24" fmla="*/ 3959325 h 3959325"/>
              <a:gd name="connsiteX25" fmla="*/ 6265204 w 9270620"/>
              <a:gd name="connsiteY25" fmla="*/ 3959325 h 3959325"/>
              <a:gd name="connsiteX26" fmla="*/ 4636746 w 9270620"/>
              <a:gd name="connsiteY26" fmla="*/ 2768907 h 3959325"/>
              <a:gd name="connsiteX27" fmla="*/ 4725625 w 9270620"/>
              <a:gd name="connsiteY27" fmla="*/ 2768907 h 3959325"/>
              <a:gd name="connsiteX28" fmla="*/ 4835098 w 9270620"/>
              <a:gd name="connsiteY28" fmla="*/ 2768907 h 3959325"/>
              <a:gd name="connsiteX29" fmla="*/ 5281164 w 9270620"/>
              <a:gd name="connsiteY29" fmla="*/ 2768907 h 3959325"/>
              <a:gd name="connsiteX30" fmla="*/ 5606551 w 9270620"/>
              <a:gd name="connsiteY30" fmla="*/ 2830078 h 3959325"/>
              <a:gd name="connsiteX31" fmla="*/ 5816110 w 9270620"/>
              <a:gd name="connsiteY31" fmla="*/ 3014048 h 3959325"/>
              <a:gd name="connsiteX32" fmla="*/ 5889091 w 9270620"/>
              <a:gd name="connsiteY32" fmla="*/ 3322781 h 3959325"/>
              <a:gd name="connsiteX33" fmla="*/ 5889091 w 9270620"/>
              <a:gd name="connsiteY33" fmla="*/ 3405301 h 3959325"/>
              <a:gd name="connsiteX34" fmla="*/ 5816110 w 9270620"/>
              <a:gd name="connsiteY34" fmla="*/ 3714035 h 3959325"/>
              <a:gd name="connsiteX35" fmla="*/ 5606551 w 9270620"/>
              <a:gd name="connsiteY35" fmla="*/ 3898154 h 3959325"/>
              <a:gd name="connsiteX36" fmla="*/ 5281164 w 9270620"/>
              <a:gd name="connsiteY36" fmla="*/ 3959325 h 3959325"/>
              <a:gd name="connsiteX37" fmla="*/ 4835098 w 9270620"/>
              <a:gd name="connsiteY37" fmla="*/ 3959325 h 3959325"/>
              <a:gd name="connsiteX38" fmla="*/ 4725625 w 9270620"/>
              <a:gd name="connsiteY38" fmla="*/ 3959325 h 3959325"/>
              <a:gd name="connsiteX39" fmla="*/ 4636746 w 9270620"/>
              <a:gd name="connsiteY39" fmla="*/ 3959325 h 3959325"/>
              <a:gd name="connsiteX40" fmla="*/ 0 w 9270620"/>
              <a:gd name="connsiteY40" fmla="*/ 1844070 h 3959325"/>
              <a:gd name="connsiteX41" fmla="*/ 9270620 w 9270620"/>
              <a:gd name="connsiteY41" fmla="*/ 1844070 h 3959325"/>
              <a:gd name="connsiteX42" fmla="*/ 9270620 w 9270620"/>
              <a:gd name="connsiteY42" fmla="*/ 2212762 h 3959325"/>
              <a:gd name="connsiteX43" fmla="*/ 0 w 9270620"/>
              <a:gd name="connsiteY43" fmla="*/ 2212762 h 3959325"/>
              <a:gd name="connsiteX44" fmla="*/ 0 w 9270620"/>
              <a:gd name="connsiteY44" fmla="*/ 1475528 h 3959325"/>
              <a:gd name="connsiteX45" fmla="*/ 9270620 w 9270620"/>
              <a:gd name="connsiteY45" fmla="*/ 1475528 h 3959325"/>
              <a:gd name="connsiteX46" fmla="*/ 9270620 w 9270620"/>
              <a:gd name="connsiteY46" fmla="*/ 1660101 h 3959325"/>
              <a:gd name="connsiteX47" fmla="*/ 0 w 9270620"/>
              <a:gd name="connsiteY47" fmla="*/ 1660101 h 3959325"/>
              <a:gd name="connsiteX48" fmla="*/ 0 w 9270620"/>
              <a:gd name="connsiteY48" fmla="*/ 0 h 3959325"/>
              <a:gd name="connsiteX49" fmla="*/ 9270620 w 9270620"/>
              <a:gd name="connsiteY49" fmla="*/ 0 h 3959325"/>
              <a:gd name="connsiteX50" fmla="*/ 9270620 w 9270620"/>
              <a:gd name="connsiteY50" fmla="*/ 1106839 h 3959325"/>
              <a:gd name="connsiteX51" fmla="*/ 0 w 9270620"/>
              <a:gd name="connsiteY51" fmla="*/ 1106839 h 395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70620" h="3959325">
                <a:moveTo>
                  <a:pt x="4835251" y="2948180"/>
                </a:moveTo>
                <a:lnTo>
                  <a:pt x="4835251" y="3779899"/>
                </a:lnTo>
                <a:lnTo>
                  <a:pt x="5282830" y="3779899"/>
                </a:lnTo>
                <a:cubicBezTo>
                  <a:pt x="5419404" y="3779899"/>
                  <a:pt x="5522065" y="3748707"/>
                  <a:pt x="5590803" y="3686324"/>
                </a:cubicBezTo>
                <a:cubicBezTo>
                  <a:pt x="5659548" y="3623943"/>
                  <a:pt x="5693918" y="3528250"/>
                  <a:pt x="5693918" y="3399093"/>
                </a:cubicBezTo>
                <a:lnTo>
                  <a:pt x="5693918" y="3329139"/>
                </a:lnTo>
                <a:cubicBezTo>
                  <a:pt x="5693918" y="3196955"/>
                  <a:pt x="5659548" y="3100352"/>
                  <a:pt x="5590803" y="3039484"/>
                </a:cubicBezTo>
                <a:cubicBezTo>
                  <a:pt x="5521912" y="2978616"/>
                  <a:pt x="5419404" y="2948180"/>
                  <a:pt x="5282830" y="2948180"/>
                </a:cubicBezTo>
                <a:close/>
                <a:moveTo>
                  <a:pt x="7923941" y="2768907"/>
                </a:moveTo>
                <a:lnTo>
                  <a:pt x="8147729" y="2768907"/>
                </a:lnTo>
                <a:lnTo>
                  <a:pt x="8603334" y="3699197"/>
                </a:lnTo>
                <a:lnTo>
                  <a:pt x="9058787" y="2768907"/>
                </a:lnTo>
                <a:lnTo>
                  <a:pt x="9269858" y="2768907"/>
                </a:lnTo>
                <a:lnTo>
                  <a:pt x="8674651" y="3959325"/>
                </a:lnTo>
                <a:lnTo>
                  <a:pt x="8520664" y="3959325"/>
                </a:lnTo>
                <a:close/>
                <a:moveTo>
                  <a:pt x="6265204" y="2768907"/>
                </a:moveTo>
                <a:lnTo>
                  <a:pt x="6349390" y="2768907"/>
                </a:lnTo>
                <a:lnTo>
                  <a:pt x="6458862" y="2768907"/>
                </a:lnTo>
                <a:lnTo>
                  <a:pt x="7379459" y="3699197"/>
                </a:lnTo>
                <a:lnTo>
                  <a:pt x="7379459" y="2768907"/>
                </a:lnTo>
                <a:lnTo>
                  <a:pt x="7574783" y="2768907"/>
                </a:lnTo>
                <a:lnTo>
                  <a:pt x="7574783" y="3959325"/>
                </a:lnTo>
                <a:lnTo>
                  <a:pt x="7379459" y="3959325"/>
                </a:lnTo>
                <a:lnTo>
                  <a:pt x="6458862" y="3030248"/>
                </a:lnTo>
                <a:lnTo>
                  <a:pt x="6458862" y="3959325"/>
                </a:lnTo>
                <a:lnTo>
                  <a:pt x="6265204" y="3959325"/>
                </a:lnTo>
                <a:close/>
                <a:moveTo>
                  <a:pt x="4636746" y="2768907"/>
                </a:moveTo>
                <a:lnTo>
                  <a:pt x="4725625" y="2768907"/>
                </a:lnTo>
                <a:lnTo>
                  <a:pt x="4835098" y="2768907"/>
                </a:lnTo>
                <a:lnTo>
                  <a:pt x="5281164" y="2768907"/>
                </a:lnTo>
                <a:cubicBezTo>
                  <a:pt x="5407140" y="2768907"/>
                  <a:pt x="5515553" y="2789347"/>
                  <a:pt x="5606551" y="2830078"/>
                </a:cubicBezTo>
                <a:cubicBezTo>
                  <a:pt x="5697551" y="2870809"/>
                  <a:pt x="5767352" y="2932130"/>
                  <a:pt x="5816110" y="3014048"/>
                </a:cubicBezTo>
                <a:cubicBezTo>
                  <a:pt x="5864711" y="3096112"/>
                  <a:pt x="5889091" y="3198923"/>
                  <a:pt x="5889091" y="3322781"/>
                </a:cubicBezTo>
                <a:lnTo>
                  <a:pt x="5889091" y="3405301"/>
                </a:lnTo>
                <a:cubicBezTo>
                  <a:pt x="5889091" y="3529156"/>
                  <a:pt x="5864711" y="3631967"/>
                  <a:pt x="5816110" y="3714035"/>
                </a:cubicBezTo>
                <a:cubicBezTo>
                  <a:pt x="5767352" y="3796099"/>
                  <a:pt x="5697551" y="3857423"/>
                  <a:pt x="5606551" y="3898154"/>
                </a:cubicBezTo>
                <a:cubicBezTo>
                  <a:pt x="5515553" y="3938885"/>
                  <a:pt x="5407140" y="3959325"/>
                  <a:pt x="5281164" y="3959325"/>
                </a:cubicBezTo>
                <a:lnTo>
                  <a:pt x="4835098" y="3959325"/>
                </a:lnTo>
                <a:lnTo>
                  <a:pt x="4725625" y="3959325"/>
                </a:lnTo>
                <a:lnTo>
                  <a:pt x="4636746" y="3959325"/>
                </a:lnTo>
                <a:close/>
                <a:moveTo>
                  <a:pt x="0" y="1844070"/>
                </a:moveTo>
                <a:lnTo>
                  <a:pt x="9270620" y="1844070"/>
                </a:lnTo>
                <a:lnTo>
                  <a:pt x="9270620" y="2212762"/>
                </a:lnTo>
                <a:lnTo>
                  <a:pt x="0" y="2212762"/>
                </a:lnTo>
                <a:close/>
                <a:moveTo>
                  <a:pt x="0" y="1475528"/>
                </a:moveTo>
                <a:lnTo>
                  <a:pt x="9270620" y="1475528"/>
                </a:lnTo>
                <a:lnTo>
                  <a:pt x="9270620" y="1660101"/>
                </a:lnTo>
                <a:lnTo>
                  <a:pt x="0" y="1660101"/>
                </a:lnTo>
                <a:close/>
                <a:moveTo>
                  <a:pt x="0" y="0"/>
                </a:moveTo>
                <a:lnTo>
                  <a:pt x="9270620" y="0"/>
                </a:lnTo>
                <a:lnTo>
                  <a:pt x="9270620" y="1106839"/>
                </a:lnTo>
                <a:lnTo>
                  <a:pt x="0" y="110683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13" name="Text Placeholder 51">
            <a:extLst>
              <a:ext uri="{FF2B5EF4-FFF2-40B4-BE49-F238E27FC236}">
                <a16:creationId xmlns:a16="http://schemas.microsoft.com/office/drawing/2014/main" id="{365B6A09-D9FD-4ED0-98F5-8CCC60EAA84E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 bwMode="white">
          <a:xfrm>
            <a:off x="9950400" y="540000"/>
            <a:ext cx="1702800" cy="110911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>
            <a:lvl1pPr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39" name="_SD_FLD_DocumentNumber">
            <a:extLst>
              <a:ext uri="{FF2B5EF4-FFF2-40B4-BE49-F238E27FC236}">
                <a16:creationId xmlns:a16="http://schemas.microsoft.com/office/drawing/2014/main" id="{6D4A75F9-9621-4F28-A6CF-B645F5EF9C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6" name="SD_FLD_Draft" hidden="1">
            <a:extLst>
              <a:ext uri="{FF2B5EF4-FFF2-40B4-BE49-F238E27FC236}">
                <a16:creationId xmlns:a16="http://schemas.microsoft.com/office/drawing/2014/main" id="{BD7D6A25-4428-4539-B039-5FC4AADC87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7" name="SD_FLD_Confidentiality">
            <a:extLst>
              <a:ext uri="{FF2B5EF4-FFF2-40B4-BE49-F238E27FC236}">
                <a16:creationId xmlns:a16="http://schemas.microsoft.com/office/drawing/2014/main" id="{31AB39E5-0741-4771-B91F-E17E5133945B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6E7010F2-E87C-4A37-82E8-9658961C635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6128743"/>
            <a:ext cx="8290797" cy="21483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</a:lstStyle>
          <a:p>
            <a:pPr lvl="0"/>
            <a:r>
              <a:rPr lang="en-GB"/>
              <a:t>Insert date DD Month Year</a:t>
            </a:r>
          </a:p>
        </p:txBody>
      </p:sp>
    </p:spTree>
    <p:extLst>
      <p:ext uri="{BB962C8B-B14F-4D97-AF65-F5344CB8AC3E}">
        <p14:creationId xmlns:p14="http://schemas.microsoft.com/office/powerpoint/2010/main" val="339340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high-lev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8064000" tIns="576000" rIns="1080000" anchor="ctr" anchorCtr="0"/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39" name="_SD_FLD_DocumentNumber">
            <a:extLst>
              <a:ext uri="{FF2B5EF4-FFF2-40B4-BE49-F238E27FC236}">
                <a16:creationId xmlns:a16="http://schemas.microsoft.com/office/drawing/2014/main" id="{6D4A75F9-9621-4F28-A6CF-B645F5EF9C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6" name="SD_FLD_Draft" hidden="1">
            <a:extLst>
              <a:ext uri="{FF2B5EF4-FFF2-40B4-BE49-F238E27FC236}">
                <a16:creationId xmlns:a16="http://schemas.microsoft.com/office/drawing/2014/main" id="{BD7D6A25-4428-4539-B039-5FC4AADC87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7" name="SD_FLD_Confidentiality">
            <a:extLst>
              <a:ext uri="{FF2B5EF4-FFF2-40B4-BE49-F238E27FC236}">
                <a16:creationId xmlns:a16="http://schemas.microsoft.com/office/drawing/2014/main" id="{31AB39E5-0741-4771-B91F-E17E5133945B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3" name="Top white Text Placeholder 62">
            <a:extLst>
              <a:ext uri="{FF2B5EF4-FFF2-40B4-BE49-F238E27FC236}">
                <a16:creationId xmlns:a16="http://schemas.microsoft.com/office/drawing/2014/main" id="{86FA6806-F06F-4815-9C58-9A21745653C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39750" y="-1"/>
            <a:ext cx="6407150" cy="3429001"/>
          </a:xfrm>
          <a:solidFill>
            <a:schemeClr val="bg1"/>
          </a:solidFill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65" name="Top blue Text Placeholder 64">
            <a:extLst>
              <a:ext uri="{FF2B5EF4-FFF2-40B4-BE49-F238E27FC236}">
                <a16:creationId xmlns:a16="http://schemas.microsoft.com/office/drawing/2014/main" id="{44396705-2401-41FF-AC70-D3109287988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40000" y="3390298"/>
            <a:ext cx="6408000" cy="1234800"/>
          </a:xfrm>
          <a:solidFill>
            <a:schemeClr val="tx2"/>
          </a:solidFill>
          <a:ln>
            <a:noFill/>
          </a:ln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8E2B2C2-0C1A-4F16-AB97-87EF9E7EAE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1592796"/>
            <a:ext cx="5320800" cy="1436524"/>
          </a:xfrm>
        </p:spPr>
        <p:txBody>
          <a:bodyPr anchor="t" anchorCtr="0">
            <a:noAutofit/>
          </a:bodyPr>
          <a:lstStyle>
            <a:lvl1pPr>
              <a:lnSpc>
                <a:spcPct val="83000"/>
              </a:lnSpc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55756018-EA5B-4F5B-8ECA-D5A1005CDF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76398" y="3661200"/>
            <a:ext cx="5342402" cy="3168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795036F0-513C-4690-81A2-F2137A557DC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80000" y="3114000"/>
            <a:ext cx="5320800" cy="259200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tabLst/>
              <a:defRPr sz="1400" b="0">
                <a:solidFill>
                  <a:schemeClr val="tx2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Insert date DD Month Year</a:t>
            </a:r>
            <a:endParaRPr lang="en-US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6E7010F2-E87C-4A37-82E8-9658961C635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80001" y="4021200"/>
            <a:ext cx="5320800" cy="396000"/>
          </a:xfrm>
        </p:spPr>
        <p:txBody>
          <a:bodyPr/>
          <a:lstStyle>
            <a:lvl1pPr marL="0" indent="0" algn="l">
              <a:lnSpc>
                <a:spcPct val="83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add name, title etc..</a:t>
            </a:r>
          </a:p>
          <a:p>
            <a:pPr lvl="0"/>
            <a:endParaRPr lang="en-GB"/>
          </a:p>
        </p:txBody>
      </p:sp>
      <p:sp>
        <p:nvSpPr>
          <p:cNvPr id="67" name="Logo Text Placeholder 66">
            <a:extLst>
              <a:ext uri="{FF2B5EF4-FFF2-40B4-BE49-F238E27FC236}">
                <a16:creationId xmlns:a16="http://schemas.microsoft.com/office/drawing/2014/main" id="{8F2A53FB-F4DD-4718-B83E-681A97D8089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080000" y="540000"/>
            <a:ext cx="1702800" cy="7272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69" name="Tagline Text Placeholder 68">
            <a:extLst>
              <a:ext uri="{FF2B5EF4-FFF2-40B4-BE49-F238E27FC236}">
                <a16:creationId xmlns:a16="http://schemas.microsoft.com/office/drawing/2014/main" id="{B2E61313-541F-4AA3-BFA3-10A9209FA81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716000" y="540000"/>
            <a:ext cx="1702800" cy="1116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/>
              <a:t>.</a:t>
            </a:r>
          </a:p>
        </p:txBody>
      </p:sp>
      <p:sp>
        <p:nvSpPr>
          <p:cNvPr id="41" name="Date Placeholder 12" hidden="1">
            <a:extLst>
              <a:ext uri="{FF2B5EF4-FFF2-40B4-BE49-F238E27FC236}">
                <a16:creationId xmlns:a16="http://schemas.microsoft.com/office/drawing/2014/main" id="{F8C7B2A1-0C6D-4367-B22A-DB1D1248E7E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2" name="Footer Placeholder 23" hidden="1">
            <a:extLst>
              <a:ext uri="{FF2B5EF4-FFF2-40B4-BE49-F238E27FC236}">
                <a16:creationId xmlns:a16="http://schemas.microsoft.com/office/drawing/2014/main" id="{70E9D16D-FE2F-4908-ABD5-BB45ECB409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43" name="Slide Number Placeholder 24" hidden="1">
            <a:extLst>
              <a:ext uri="{FF2B5EF4-FFF2-40B4-BE49-F238E27FC236}">
                <a16:creationId xmlns:a16="http://schemas.microsoft.com/office/drawing/2014/main" id="{393087B7-ABFA-4120-819F-40E9D4ED11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</p:spTree>
    <p:extLst>
      <p:ext uri="{BB962C8B-B14F-4D97-AF65-F5344CB8AC3E}">
        <p14:creationId xmlns:p14="http://schemas.microsoft.com/office/powerpoint/2010/main" val="390734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er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11EE7B84-21D7-4D19-B8C2-98FB782C5002}"/>
              </a:ext>
            </a:extLst>
          </p:cNvPr>
          <p:cNvSpPr/>
          <p:nvPr userDrawn="1"/>
        </p:nvSpPr>
        <p:spPr>
          <a:xfrm>
            <a:off x="10892788" y="3428991"/>
            <a:ext cx="1299210" cy="343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9E16D1-DD8A-448B-8C91-3F9644937B8A}"/>
              </a:ext>
            </a:extLst>
          </p:cNvPr>
          <p:cNvSpPr/>
          <p:nvPr userDrawn="1"/>
        </p:nvSpPr>
        <p:spPr>
          <a:xfrm>
            <a:off x="10892788" y="0"/>
            <a:ext cx="1299210" cy="34289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45691DC5-BC42-4673-ABEB-824D2A1A48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2347" t="1675" r="7579" b="42703"/>
          <a:stretch/>
        </p:blipFill>
        <p:spPr>
          <a:xfrm>
            <a:off x="10892789" y="0"/>
            <a:ext cx="1299210" cy="3428993"/>
          </a:xfrm>
          <a:prstGeom prst="rect">
            <a:avLst/>
          </a:prstGeom>
        </p:spPr>
      </p:pic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53A26F8-896D-4566-BE5C-C8CD2E8BB8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3428993"/>
            <a:ext cx="10892788" cy="342900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3348000" rIns="3060000">
            <a:noAutofit/>
          </a:bodyPr>
          <a:lstStyle>
            <a:lvl1pPr marL="0" indent="0" algn="l">
              <a:buFontTx/>
              <a:buNone/>
              <a:defRPr sz="1600" b="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on picture frame to insert background picture, click on DNV-menu / Image Tools-button / Choose Insert or Paste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750" y="1591200"/>
            <a:ext cx="6586538" cy="977407"/>
          </a:xfrm>
        </p:spPr>
        <p:txBody>
          <a:bodyPr anchor="t" anchorCtr="0">
            <a:noAutofit/>
          </a:bodyPr>
          <a:lstStyle>
            <a:lvl1pPr>
              <a:lnSpc>
                <a:spcPct val="83000"/>
              </a:lnSpc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sp>
        <p:nvSpPr>
          <p:cNvPr id="3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750" y="2620800"/>
            <a:ext cx="6586538" cy="3168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D590D-63DF-49A5-B495-2B2E9EA7D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9750" y="2980800"/>
            <a:ext cx="6586538" cy="396000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>
                <a:solidFill>
                  <a:schemeClr val="accent1"/>
                </a:solidFill>
              </a:defRPr>
            </a:lvl1pPr>
            <a:lvl2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2pPr>
            <a:lvl3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3pPr>
            <a:lvl4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4pPr>
            <a:lvl5pPr marL="0" indent="0">
              <a:lnSpc>
                <a:spcPct val="83000"/>
              </a:lnSpc>
              <a:spcBef>
                <a:spcPts val="0"/>
              </a:spcBef>
              <a:buNone/>
              <a:tabLst/>
              <a:defRPr sz="1400" b="0"/>
            </a:lvl5pPr>
          </a:lstStyle>
          <a:p>
            <a:pPr lvl="0"/>
            <a:r>
              <a:rPr lang="en-GB"/>
              <a:t>Click to add name, title etc..</a:t>
            </a:r>
          </a:p>
        </p:txBody>
      </p:sp>
      <p:sp>
        <p:nvSpPr>
          <p:cNvPr id="13" name="Date Placeholder 12" hidden="1"/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4" name="Footer Placeholder 23" hidden="1"/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en-GB">
                <a:noFill/>
              </a:rPr>
              <a:t>DRAFT</a:t>
            </a:r>
          </a:p>
        </p:txBody>
      </p:sp>
      <p:sp>
        <p:nvSpPr>
          <p:cNvPr id="25" name="Slide Number Placeholder 24" hidden="1"/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sz="100"/>
          </a:p>
        </p:txBody>
      </p:sp>
      <p:sp>
        <p:nvSpPr>
          <p:cNvPr id="29" name="_SD_FLD_DocumentNumber"/>
          <p:cNvSpPr txBox="1">
            <a:spLocks noChangeArrowheads="1"/>
          </p:cNvSpPr>
          <p:nvPr userDrawn="1"/>
        </p:nvSpPr>
        <p:spPr bwMode="auto">
          <a:xfrm>
            <a:off x="540001" y="6440400"/>
            <a:ext cx="170155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700">
              <a:solidFill>
                <a:schemeClr val="accent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46" name="SD_FLD_Confidentiality">
            <a:extLst>
              <a:ext uri="{FF2B5EF4-FFF2-40B4-BE49-F238E27FC236}">
                <a16:creationId xmlns:a16="http://schemas.microsoft.com/office/drawing/2014/main" id="{4E7786D1-21E1-42FD-A034-CC844823A79D}"/>
              </a:ext>
            </a:extLst>
          </p:cNvPr>
          <p:cNvSpPr/>
          <p:nvPr userDrawn="1"/>
        </p:nvSpPr>
        <p:spPr>
          <a:xfrm>
            <a:off x="7126289" y="3095995"/>
            <a:ext cx="3223962" cy="22366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0" algn="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SD_FLD_DocumentDate">
            <a:extLst>
              <a:ext uri="{FF2B5EF4-FFF2-40B4-BE49-F238E27FC236}">
                <a16:creationId xmlns:a16="http://schemas.microsoft.com/office/drawing/2014/main" id="{8708ADB9-3B0F-453F-A039-DB1191DA8B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26289" y="2983229"/>
            <a:ext cx="3223962" cy="189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r">
              <a:lnSpc>
                <a:spcPct val="83000"/>
              </a:lnSpc>
              <a:spcBef>
                <a:spcPts val="0"/>
              </a:spcBef>
            </a:pPr>
            <a:r>
              <a:rPr lang="en-GB" altLang="ja-JP" sz="1400" cap="none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39" name="SD_FLD_Draft" hidden="1">
            <a:extLst>
              <a:ext uri="{FF2B5EF4-FFF2-40B4-BE49-F238E27FC236}">
                <a16:creationId xmlns:a16="http://schemas.microsoft.com/office/drawing/2014/main" id="{2F1643DB-FB69-4D52-AC31-87438698FF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grpSp>
        <p:nvGrpSpPr>
          <p:cNvPr id="38" name="Logo">
            <a:extLst>
              <a:ext uri="{FF2B5EF4-FFF2-40B4-BE49-F238E27FC236}">
                <a16:creationId xmlns:a16="http://schemas.microsoft.com/office/drawing/2014/main" id="{196DDB45-CDCA-476F-809B-C62C8425576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40000" y="540001"/>
            <a:ext cx="1702800" cy="727237"/>
            <a:chOff x="6380216" y="4059273"/>
            <a:chExt cx="2905863" cy="124104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9AE0E04-A811-402C-9CE3-BBE238EC2F38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380A0FC-DDF7-4C0C-ACFB-2F429FB7948A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9E4B05-CB75-4B58-9E28-2FAA335E1493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D928C2-5DAA-462E-90D6-80E99E2F3A77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E08F6C9-1226-467B-81CC-D21D6869BD16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EBFF170-9966-4D97-BD59-699C843D4DB9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47" name="TAGLINE 60Black">
            <a:extLst>
              <a:ext uri="{FF2B5EF4-FFF2-40B4-BE49-F238E27FC236}">
                <a16:creationId xmlns:a16="http://schemas.microsoft.com/office/drawing/2014/main" id="{1DDB6F67-2C8F-419C-A09A-62A18305D40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46865" y="539750"/>
            <a:ext cx="1703386" cy="11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2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Logo">
            <a:extLst>
              <a:ext uri="{FF2B5EF4-FFF2-40B4-BE49-F238E27FC236}">
                <a16:creationId xmlns:a16="http://schemas.microsoft.com/office/drawing/2014/main" id="{695A7F22-D090-4AF8-A177-30D9606CFDBE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C3685D1-9F07-4341-8451-6ACA3C76F377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05DB9FB-B858-4B06-A61C-9DAA21B1D160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694A08-8823-4FD6-88C7-8415CF19C262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0EAD51D-BC75-421A-AA39-A25C2993AF87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D0EDFBF-F6DC-4EE5-B961-FB8227BC86A9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D9D8410-AE1F-42D5-9F0C-1407AD71DD5C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insert agenda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730375"/>
            <a:ext cx="11110913" cy="43164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7000"/>
              </a:lnSpc>
              <a:spcBef>
                <a:spcPts val="600"/>
              </a:spcBef>
              <a:buClr>
                <a:srgbClr val="333333"/>
              </a:buClr>
              <a:buFont typeface="Arial" panose="020B0604020202020204" pitchFamily="34" charset="0"/>
              <a:buChar char="​"/>
              <a:defRPr sz="2800" b="0">
                <a:solidFill>
                  <a:schemeClr val="bg1"/>
                </a:solidFill>
              </a:defRPr>
            </a:lvl1pPr>
            <a:lvl2pPr marL="180000" indent="-180000">
              <a:spcBef>
                <a:spcPts val="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2pPr>
            <a:lvl3pPr marL="360000">
              <a:spcBef>
                <a:spcPts val="600"/>
              </a:spcBef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/>
              <a:t>Click to add agenda topic, use DNV colour to highlight topic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CC51AD2-C7F6-4AF5-83C7-C3346E7B2B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6645AE-FC10-4F79-953E-599B36B67B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170CD4-9BE0-473A-A859-807C538E79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_SD_FLD_Copyright">
            <a:extLst>
              <a:ext uri="{FF2B5EF4-FFF2-40B4-BE49-F238E27FC236}">
                <a16:creationId xmlns:a16="http://schemas.microsoft.com/office/drawing/2014/main" id="{91DD9A75-AAB0-4D34-9DD6-745202F2B6EC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8" name="SD_FLD_DocumentDate">
            <a:extLst>
              <a:ext uri="{FF2B5EF4-FFF2-40B4-BE49-F238E27FC236}">
                <a16:creationId xmlns:a16="http://schemas.microsoft.com/office/drawing/2014/main" id="{1BACBB39-DAB4-4191-818A-2C30244CF3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92C90B5D-5FAE-415E-B4B3-FF93FD8C92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0" name="SD_FLD_Confidentiality">
            <a:extLst>
              <a:ext uri="{FF2B5EF4-FFF2-40B4-BE49-F238E27FC236}">
                <a16:creationId xmlns:a16="http://schemas.microsoft.com/office/drawing/2014/main" id="{3DEC7C90-257A-486B-BBAD-EACD348C6498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40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1" y="-1"/>
            <a:ext cx="12191999" cy="686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536806"/>
            <a:ext cx="10170863" cy="3784387"/>
          </a:xfrm>
        </p:spPr>
        <p:txBody>
          <a:bodyPr anchor="ctr" anchorCtr="0">
            <a:noAutofit/>
          </a:bodyPr>
          <a:lstStyle>
            <a:lvl1pPr algn="l">
              <a:defRPr sz="6000" b="0" cap="none" baseline="0">
                <a:solidFill>
                  <a:schemeClr val="accent5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grpSp>
        <p:nvGrpSpPr>
          <p:cNvPr id="14" name="Logo">
            <a:extLst>
              <a:ext uri="{FF2B5EF4-FFF2-40B4-BE49-F238E27FC236}">
                <a16:creationId xmlns:a16="http://schemas.microsoft.com/office/drawing/2014/main" id="{FFD8B2ED-D29A-4DD2-802B-39A737104C76}"/>
              </a:ext>
            </a:extLst>
          </p:cNvPr>
          <p:cNvGrpSpPr/>
          <p:nvPr userDrawn="1"/>
        </p:nvGrpSpPr>
        <p:grpSpPr bwMode="black">
          <a:xfrm>
            <a:off x="10893210" y="6350918"/>
            <a:ext cx="755843" cy="322808"/>
            <a:chOff x="6380216" y="4059273"/>
            <a:chExt cx="2905863" cy="1241045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DE34447-D162-4F7B-935A-955BE9F11910}"/>
                </a:ext>
              </a:extLst>
            </p:cNvPr>
            <p:cNvSpPr/>
            <p:nvPr/>
          </p:nvSpPr>
          <p:spPr bwMode="black"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CC62DE1-D960-4214-AF24-6FCCF8E1E2CB}"/>
                </a:ext>
              </a:extLst>
            </p:cNvPr>
            <p:cNvSpPr/>
            <p:nvPr/>
          </p:nvSpPr>
          <p:spPr bwMode="black"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DA82B21-5583-4BEB-BD57-5F9CEB1A8934}"/>
                </a:ext>
              </a:extLst>
            </p:cNvPr>
            <p:cNvSpPr/>
            <p:nvPr/>
          </p:nvSpPr>
          <p:spPr bwMode="black"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CE20039-795E-4D11-8AE0-90EC7F537A0F}"/>
                </a:ext>
              </a:extLst>
            </p:cNvPr>
            <p:cNvSpPr/>
            <p:nvPr/>
          </p:nvSpPr>
          <p:spPr bwMode="black"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98DD760-2FAF-4320-9DEA-72623C379E8E}"/>
                </a:ext>
              </a:extLst>
            </p:cNvPr>
            <p:cNvSpPr/>
            <p:nvPr/>
          </p:nvSpPr>
          <p:spPr bwMode="black"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41B905B-6234-4D84-87BB-D0AC1BB118FB}"/>
                </a:ext>
              </a:extLst>
            </p:cNvPr>
            <p:cNvSpPr/>
            <p:nvPr/>
          </p:nvSpPr>
          <p:spPr bwMode="black"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grpFill/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_SD_FLD_Copyright">
            <a:extLst>
              <a:ext uri="{FF2B5EF4-FFF2-40B4-BE49-F238E27FC236}">
                <a16:creationId xmlns:a16="http://schemas.microsoft.com/office/drawing/2014/main" id="{88BB9A6B-143D-4AB2-9315-1A85C0FD59C1}"/>
              </a:ext>
            </a:extLst>
          </p:cNvPr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bg1"/>
                </a:solidFill>
              </a:rPr>
              <a:t>DNV ©</a:t>
            </a:r>
          </a:p>
        </p:txBody>
      </p:sp>
      <p:sp>
        <p:nvSpPr>
          <p:cNvPr id="10" name="SD_FLD_DocumentDate">
            <a:extLst>
              <a:ext uri="{FF2B5EF4-FFF2-40B4-BE49-F238E27FC236}">
                <a16:creationId xmlns:a16="http://schemas.microsoft.com/office/drawing/2014/main" id="{AD49DE91-72EC-4016-8964-B40560EF537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bg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22" name="SD_FLD_Draft" hidden="1">
            <a:extLst>
              <a:ext uri="{FF2B5EF4-FFF2-40B4-BE49-F238E27FC236}">
                <a16:creationId xmlns:a16="http://schemas.microsoft.com/office/drawing/2014/main" id="{630717C7-BDDC-469E-A681-3386855F62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21" name="SD_FLD_Confidentiality">
            <a:extLst>
              <a:ext uri="{FF2B5EF4-FFF2-40B4-BE49-F238E27FC236}">
                <a16:creationId xmlns:a16="http://schemas.microsoft.com/office/drawing/2014/main" id="{29E2B795-4D5A-4BB6-835E-D4542969C287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90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6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.xml"/><Relationship Id="rId42" Type="http://schemas.openxmlformats.org/officeDocument/2006/relationships/tags" Target="../tags/tag9.xml"/><Relationship Id="rId47" Type="http://schemas.openxmlformats.org/officeDocument/2006/relationships/tags" Target="../tags/tag14.xml"/><Relationship Id="rId50" Type="http://schemas.openxmlformats.org/officeDocument/2006/relationships/tags" Target="../tags/tag17.xml"/><Relationship Id="rId55" Type="http://schemas.openxmlformats.org/officeDocument/2006/relationships/tags" Target="../tags/tag2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4.xml"/><Relationship Id="rId40" Type="http://schemas.openxmlformats.org/officeDocument/2006/relationships/tags" Target="../tags/tag7.xml"/><Relationship Id="rId45" Type="http://schemas.openxmlformats.org/officeDocument/2006/relationships/tags" Target="../tags/tag12.xml"/><Relationship Id="rId53" Type="http://schemas.openxmlformats.org/officeDocument/2006/relationships/tags" Target="../tags/tag20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11.xml"/><Relationship Id="rId52" Type="http://schemas.openxmlformats.org/officeDocument/2006/relationships/tags" Target="../tags/tag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2.xml"/><Relationship Id="rId43" Type="http://schemas.openxmlformats.org/officeDocument/2006/relationships/tags" Target="../tags/tag10.xml"/><Relationship Id="rId48" Type="http://schemas.openxmlformats.org/officeDocument/2006/relationships/tags" Target="../tags/tag15.xml"/><Relationship Id="rId56" Type="http://schemas.openxmlformats.org/officeDocument/2006/relationships/tags" Target="../tags/tag23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1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38" Type="http://schemas.openxmlformats.org/officeDocument/2006/relationships/tags" Target="../tags/tag5.xml"/><Relationship Id="rId46" Type="http://schemas.openxmlformats.org/officeDocument/2006/relationships/tags" Target="../tags/tag13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8.xml"/><Relationship Id="rId54" Type="http://schemas.openxmlformats.org/officeDocument/2006/relationships/tags" Target="../tags/tag2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3.xml"/><Relationship Id="rId49" Type="http://schemas.openxmlformats.org/officeDocument/2006/relationships/tags" Target="../tags/tag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750" y="539750"/>
            <a:ext cx="11110914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749" y="1730376"/>
            <a:ext cx="11110914" cy="43176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4" name="Rectangle 13" hidden="1">
            <a:extLst>
              <a:ext uri="{FF2B5EF4-FFF2-40B4-BE49-F238E27FC236}">
                <a16:creationId xmlns:a16="http://schemas.microsoft.com/office/drawing/2014/main" id="{BB63DCEC-AAD3-4DB4-9AE3-B5D19A9C2484}"/>
              </a:ext>
            </a:extLst>
          </p:cNvPr>
          <p:cNvSpPr/>
          <p:nvPr userDrawn="1">
            <p:custDataLst>
              <p:tags r:id="rId34"/>
            </p:custDataLst>
          </p:nvPr>
        </p:nvSpPr>
        <p:spPr>
          <a:xfrm>
            <a:off x="540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17" name="Rectangle 16" hidden="1">
            <a:extLst>
              <a:ext uri="{FF2B5EF4-FFF2-40B4-BE49-F238E27FC236}">
                <a16:creationId xmlns:a16="http://schemas.microsoft.com/office/drawing/2014/main" id="{0FD117DA-A2A8-4F9D-B936-69DCC4F5F5D2}"/>
              </a:ext>
            </a:extLst>
          </p:cNvPr>
          <p:cNvSpPr/>
          <p:nvPr userDrawn="1">
            <p:custDataLst>
              <p:tags r:id="rId35"/>
            </p:custDataLst>
          </p:nvPr>
        </p:nvSpPr>
        <p:spPr>
          <a:xfrm>
            <a:off x="1301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18" name="Rectangle 17" hidden="1">
            <a:extLst>
              <a:ext uri="{FF2B5EF4-FFF2-40B4-BE49-F238E27FC236}">
                <a16:creationId xmlns:a16="http://schemas.microsoft.com/office/drawing/2014/main" id="{2C7B45E7-1F83-4137-A47D-8B64435080C5}"/>
              </a:ext>
            </a:extLst>
          </p:cNvPr>
          <p:cNvSpPr/>
          <p:nvPr userDrawn="1">
            <p:custDataLst>
              <p:tags r:id="rId36"/>
            </p:custDataLst>
          </p:nvPr>
        </p:nvSpPr>
        <p:spPr>
          <a:xfrm>
            <a:off x="1481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19" name="Rectangle 18" hidden="1">
            <a:extLst>
              <a:ext uri="{FF2B5EF4-FFF2-40B4-BE49-F238E27FC236}">
                <a16:creationId xmlns:a16="http://schemas.microsoft.com/office/drawing/2014/main" id="{A8B3B5FE-7988-4FC0-84E6-9CF1C3C4CA51}"/>
              </a:ext>
            </a:extLst>
          </p:cNvPr>
          <p:cNvSpPr/>
          <p:nvPr userDrawn="1">
            <p:custDataLst>
              <p:tags r:id="rId37"/>
            </p:custDataLst>
          </p:nvPr>
        </p:nvSpPr>
        <p:spPr>
          <a:xfrm>
            <a:off x="2242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0" name="Rectangle 19" hidden="1">
            <a:extLst>
              <a:ext uri="{FF2B5EF4-FFF2-40B4-BE49-F238E27FC236}">
                <a16:creationId xmlns:a16="http://schemas.microsoft.com/office/drawing/2014/main" id="{1EDC7C3A-9F84-479D-9C27-16EAE38E647C}"/>
              </a:ext>
            </a:extLst>
          </p:cNvPr>
          <p:cNvSpPr/>
          <p:nvPr userDrawn="1">
            <p:custDataLst>
              <p:tags r:id="rId38"/>
            </p:custDataLst>
          </p:nvPr>
        </p:nvSpPr>
        <p:spPr>
          <a:xfrm>
            <a:off x="2422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1" name="Rectangle 20" hidden="1">
            <a:extLst>
              <a:ext uri="{FF2B5EF4-FFF2-40B4-BE49-F238E27FC236}">
                <a16:creationId xmlns:a16="http://schemas.microsoft.com/office/drawing/2014/main" id="{0D6D4D25-7264-48B4-AADE-6A2F1A824C8B}"/>
              </a:ext>
            </a:extLst>
          </p:cNvPr>
          <p:cNvSpPr/>
          <p:nvPr userDrawn="1">
            <p:custDataLst>
              <p:tags r:id="rId39"/>
            </p:custDataLst>
          </p:nvPr>
        </p:nvSpPr>
        <p:spPr>
          <a:xfrm>
            <a:off x="3183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2" name="Rectangle 21" hidden="1">
            <a:extLst>
              <a:ext uri="{FF2B5EF4-FFF2-40B4-BE49-F238E27FC236}">
                <a16:creationId xmlns:a16="http://schemas.microsoft.com/office/drawing/2014/main" id="{D415979B-387F-475E-814F-C88D5AB822CB}"/>
              </a:ext>
            </a:extLst>
          </p:cNvPr>
          <p:cNvSpPr/>
          <p:nvPr userDrawn="1">
            <p:custDataLst>
              <p:tags r:id="rId40"/>
            </p:custDataLst>
          </p:nvPr>
        </p:nvSpPr>
        <p:spPr>
          <a:xfrm>
            <a:off x="3363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3" name="Rectangle 22" hidden="1">
            <a:extLst>
              <a:ext uri="{FF2B5EF4-FFF2-40B4-BE49-F238E27FC236}">
                <a16:creationId xmlns:a16="http://schemas.microsoft.com/office/drawing/2014/main" id="{877E9948-C983-44F5-B38B-9D9B79AB0C13}"/>
              </a:ext>
            </a:extLst>
          </p:cNvPr>
          <p:cNvSpPr/>
          <p:nvPr userDrawn="1">
            <p:custDataLst>
              <p:tags r:id="rId41"/>
            </p:custDataLst>
          </p:nvPr>
        </p:nvSpPr>
        <p:spPr>
          <a:xfrm>
            <a:off x="4124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4" name="Rectangle 23" hidden="1">
            <a:extLst>
              <a:ext uri="{FF2B5EF4-FFF2-40B4-BE49-F238E27FC236}">
                <a16:creationId xmlns:a16="http://schemas.microsoft.com/office/drawing/2014/main" id="{C90019DE-0E2E-4D25-8EBB-2AA6C9805FCB}"/>
              </a:ext>
            </a:extLst>
          </p:cNvPr>
          <p:cNvSpPr/>
          <p:nvPr userDrawn="1">
            <p:custDataLst>
              <p:tags r:id="rId42"/>
            </p:custDataLst>
          </p:nvPr>
        </p:nvSpPr>
        <p:spPr>
          <a:xfrm>
            <a:off x="4304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5" name="Rectangle 24" hidden="1">
            <a:extLst>
              <a:ext uri="{FF2B5EF4-FFF2-40B4-BE49-F238E27FC236}">
                <a16:creationId xmlns:a16="http://schemas.microsoft.com/office/drawing/2014/main" id="{5743DD09-14AA-4131-9DA2-5E4B49BF5418}"/>
              </a:ext>
            </a:extLst>
          </p:cNvPr>
          <p:cNvSpPr/>
          <p:nvPr userDrawn="1">
            <p:custDataLst>
              <p:tags r:id="rId43"/>
            </p:custDataLst>
          </p:nvPr>
        </p:nvSpPr>
        <p:spPr>
          <a:xfrm>
            <a:off x="5065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6" name="Rectangle 25" hidden="1">
            <a:extLst>
              <a:ext uri="{FF2B5EF4-FFF2-40B4-BE49-F238E27FC236}">
                <a16:creationId xmlns:a16="http://schemas.microsoft.com/office/drawing/2014/main" id="{54D98BB9-B9BA-4230-9B6C-2B0937D4CADC}"/>
              </a:ext>
            </a:extLst>
          </p:cNvPr>
          <p:cNvSpPr/>
          <p:nvPr userDrawn="1">
            <p:custDataLst>
              <p:tags r:id="rId44"/>
            </p:custDataLst>
          </p:nvPr>
        </p:nvSpPr>
        <p:spPr>
          <a:xfrm>
            <a:off x="5245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7" name="Rectangle 26" hidden="1">
            <a:extLst>
              <a:ext uri="{FF2B5EF4-FFF2-40B4-BE49-F238E27FC236}">
                <a16:creationId xmlns:a16="http://schemas.microsoft.com/office/drawing/2014/main" id="{0E84BDF3-3A6F-4957-9C70-3E513F17F8E6}"/>
              </a:ext>
            </a:extLst>
          </p:cNvPr>
          <p:cNvSpPr/>
          <p:nvPr userDrawn="1">
            <p:custDataLst>
              <p:tags r:id="rId45"/>
            </p:custDataLst>
          </p:nvPr>
        </p:nvSpPr>
        <p:spPr>
          <a:xfrm>
            <a:off x="6006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8" name="Rectangle 27" hidden="1">
            <a:extLst>
              <a:ext uri="{FF2B5EF4-FFF2-40B4-BE49-F238E27FC236}">
                <a16:creationId xmlns:a16="http://schemas.microsoft.com/office/drawing/2014/main" id="{F8D87BF2-62DC-4044-8884-CD295F80035D}"/>
              </a:ext>
            </a:extLst>
          </p:cNvPr>
          <p:cNvSpPr/>
          <p:nvPr userDrawn="1">
            <p:custDataLst>
              <p:tags r:id="rId46"/>
            </p:custDataLst>
          </p:nvPr>
        </p:nvSpPr>
        <p:spPr>
          <a:xfrm>
            <a:off x="6186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29" name="Rectangle 28" hidden="1">
            <a:extLst>
              <a:ext uri="{FF2B5EF4-FFF2-40B4-BE49-F238E27FC236}">
                <a16:creationId xmlns:a16="http://schemas.microsoft.com/office/drawing/2014/main" id="{997FA058-ADE0-4733-B4D3-D07665FA08E4}"/>
              </a:ext>
            </a:extLst>
          </p:cNvPr>
          <p:cNvSpPr/>
          <p:nvPr userDrawn="1">
            <p:custDataLst>
              <p:tags r:id="rId47"/>
            </p:custDataLst>
          </p:nvPr>
        </p:nvSpPr>
        <p:spPr>
          <a:xfrm>
            <a:off x="6947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0" name="Rectangle 29" hidden="1">
            <a:extLst>
              <a:ext uri="{FF2B5EF4-FFF2-40B4-BE49-F238E27FC236}">
                <a16:creationId xmlns:a16="http://schemas.microsoft.com/office/drawing/2014/main" id="{CF0CB68A-836B-4424-A951-4595D080DA84}"/>
              </a:ext>
            </a:extLst>
          </p:cNvPr>
          <p:cNvSpPr/>
          <p:nvPr userDrawn="1">
            <p:custDataLst>
              <p:tags r:id="rId48"/>
            </p:custDataLst>
          </p:nvPr>
        </p:nvSpPr>
        <p:spPr>
          <a:xfrm>
            <a:off x="7127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1" name="Rectangle 30" hidden="1">
            <a:extLst>
              <a:ext uri="{FF2B5EF4-FFF2-40B4-BE49-F238E27FC236}">
                <a16:creationId xmlns:a16="http://schemas.microsoft.com/office/drawing/2014/main" id="{37E6161D-D1CC-43BF-868E-E0728DA933D2}"/>
              </a:ext>
            </a:extLst>
          </p:cNvPr>
          <p:cNvSpPr/>
          <p:nvPr userDrawn="1">
            <p:custDataLst>
              <p:tags r:id="rId49"/>
            </p:custDataLst>
          </p:nvPr>
        </p:nvSpPr>
        <p:spPr>
          <a:xfrm>
            <a:off x="7888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2" name="Rectangle 31" hidden="1">
            <a:extLst>
              <a:ext uri="{FF2B5EF4-FFF2-40B4-BE49-F238E27FC236}">
                <a16:creationId xmlns:a16="http://schemas.microsoft.com/office/drawing/2014/main" id="{B91C25CE-0CFC-46B9-8355-74CBDF16BA65}"/>
              </a:ext>
            </a:extLst>
          </p:cNvPr>
          <p:cNvSpPr/>
          <p:nvPr userDrawn="1">
            <p:custDataLst>
              <p:tags r:id="rId50"/>
            </p:custDataLst>
          </p:nvPr>
        </p:nvSpPr>
        <p:spPr>
          <a:xfrm>
            <a:off x="8068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3" name="Rectangle 32" hidden="1">
            <a:extLst>
              <a:ext uri="{FF2B5EF4-FFF2-40B4-BE49-F238E27FC236}">
                <a16:creationId xmlns:a16="http://schemas.microsoft.com/office/drawing/2014/main" id="{DE20CDAE-9F45-4CE8-A05F-6A96B2B5939F}"/>
              </a:ext>
            </a:extLst>
          </p:cNvPr>
          <p:cNvSpPr/>
          <p:nvPr userDrawn="1">
            <p:custDataLst>
              <p:tags r:id="rId51"/>
            </p:custDataLst>
          </p:nvPr>
        </p:nvSpPr>
        <p:spPr>
          <a:xfrm>
            <a:off x="8829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4" name="Rectangle 33" hidden="1">
            <a:extLst>
              <a:ext uri="{FF2B5EF4-FFF2-40B4-BE49-F238E27FC236}">
                <a16:creationId xmlns:a16="http://schemas.microsoft.com/office/drawing/2014/main" id="{6432E07F-A333-4B52-865F-B73930C08029}"/>
              </a:ext>
            </a:extLst>
          </p:cNvPr>
          <p:cNvSpPr/>
          <p:nvPr userDrawn="1">
            <p:custDataLst>
              <p:tags r:id="rId52"/>
            </p:custDataLst>
          </p:nvPr>
        </p:nvSpPr>
        <p:spPr>
          <a:xfrm>
            <a:off x="9009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5" name="Rectangle 34" hidden="1">
            <a:extLst>
              <a:ext uri="{FF2B5EF4-FFF2-40B4-BE49-F238E27FC236}">
                <a16:creationId xmlns:a16="http://schemas.microsoft.com/office/drawing/2014/main" id="{4391A0C5-6CD6-4DC4-8D81-B703452F5556}"/>
              </a:ext>
            </a:extLst>
          </p:cNvPr>
          <p:cNvSpPr/>
          <p:nvPr userDrawn="1">
            <p:custDataLst>
              <p:tags r:id="rId53"/>
            </p:custDataLst>
          </p:nvPr>
        </p:nvSpPr>
        <p:spPr>
          <a:xfrm>
            <a:off x="9770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6" name="Rectangle 35" hidden="1">
            <a:extLst>
              <a:ext uri="{FF2B5EF4-FFF2-40B4-BE49-F238E27FC236}">
                <a16:creationId xmlns:a16="http://schemas.microsoft.com/office/drawing/2014/main" id="{C2BB7253-FD9F-45C4-B7EC-3DFA632E9A5C}"/>
              </a:ext>
            </a:extLst>
          </p:cNvPr>
          <p:cNvSpPr/>
          <p:nvPr userDrawn="1">
            <p:custDataLst>
              <p:tags r:id="rId54"/>
            </p:custDataLst>
          </p:nvPr>
        </p:nvSpPr>
        <p:spPr>
          <a:xfrm>
            <a:off x="9950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7" name="Rectangle 36" hidden="1">
            <a:extLst>
              <a:ext uri="{FF2B5EF4-FFF2-40B4-BE49-F238E27FC236}">
                <a16:creationId xmlns:a16="http://schemas.microsoft.com/office/drawing/2014/main" id="{8551C5F9-5795-44CA-A212-05C6ED297020}"/>
              </a:ext>
            </a:extLst>
          </p:cNvPr>
          <p:cNvSpPr/>
          <p:nvPr userDrawn="1">
            <p:custDataLst>
              <p:tags r:id="rId55"/>
            </p:custDataLst>
          </p:nvPr>
        </p:nvSpPr>
        <p:spPr>
          <a:xfrm>
            <a:off x="10711000" y="540000"/>
            <a:ext cx="180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sp>
        <p:nvSpPr>
          <p:cNvPr id="38" name="Rectangle 37" hidden="1">
            <a:extLst>
              <a:ext uri="{FF2B5EF4-FFF2-40B4-BE49-F238E27FC236}">
                <a16:creationId xmlns:a16="http://schemas.microsoft.com/office/drawing/2014/main" id="{9BA724BC-F1B2-426A-9B61-ACA60B3A108B}"/>
              </a:ext>
            </a:extLst>
          </p:cNvPr>
          <p:cNvSpPr/>
          <p:nvPr userDrawn="1">
            <p:custDataLst>
              <p:tags r:id="rId56"/>
            </p:custDataLst>
          </p:nvPr>
        </p:nvSpPr>
        <p:spPr>
          <a:xfrm>
            <a:off x="10891000" y="540000"/>
            <a:ext cx="761000" cy="55080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 cap="flat" cmpd="sng" algn="ctr">
            <a:solidFill>
              <a:schemeClr val="accent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/>
          </a:p>
        </p:txBody>
      </p:sp>
      <p:grpSp>
        <p:nvGrpSpPr>
          <p:cNvPr id="40" name="Logo">
            <a:extLst>
              <a:ext uri="{FF2B5EF4-FFF2-40B4-BE49-F238E27FC236}">
                <a16:creationId xmlns:a16="http://schemas.microsoft.com/office/drawing/2014/main" id="{41159307-D2B4-4D3F-A332-4F79D6D74E94}"/>
              </a:ext>
            </a:extLst>
          </p:cNvPr>
          <p:cNvGrpSpPr/>
          <p:nvPr userDrawn="1"/>
        </p:nvGrpSpPr>
        <p:grpSpPr>
          <a:xfrm>
            <a:off x="10893210" y="6350918"/>
            <a:ext cx="755843" cy="322808"/>
            <a:chOff x="6380216" y="4059273"/>
            <a:chExt cx="2905863" cy="1241045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8D12840-1B77-4571-AEF6-084C7CA9B155}"/>
                </a:ext>
              </a:extLst>
            </p:cNvPr>
            <p:cNvSpPr/>
            <p:nvPr/>
          </p:nvSpPr>
          <p:spPr>
            <a:xfrm>
              <a:off x="6380216" y="4059273"/>
              <a:ext cx="2905863" cy="346936"/>
            </a:xfrm>
            <a:custGeom>
              <a:avLst/>
              <a:gdLst>
                <a:gd name="connsiteX0" fmla="*/ 0 w 2905863"/>
                <a:gd name="connsiteY0" fmla="*/ 0 h 346936"/>
                <a:gd name="connsiteX1" fmla="*/ 2905864 w 2905863"/>
                <a:gd name="connsiteY1" fmla="*/ 0 h 346936"/>
                <a:gd name="connsiteX2" fmla="*/ 2905864 w 2905863"/>
                <a:gd name="connsiteY2" fmla="*/ 346937 h 346936"/>
                <a:gd name="connsiteX3" fmla="*/ 0 w 2905863"/>
                <a:gd name="connsiteY3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346936">
                  <a:moveTo>
                    <a:pt x="0" y="0"/>
                  </a:moveTo>
                  <a:lnTo>
                    <a:pt x="2905864" y="0"/>
                  </a:lnTo>
                  <a:lnTo>
                    <a:pt x="2905864" y="346937"/>
                  </a:lnTo>
                  <a:lnTo>
                    <a:pt x="0" y="346937"/>
                  </a:lnTo>
                  <a:close/>
                </a:path>
              </a:pathLst>
            </a:custGeom>
            <a:solidFill>
              <a:srgbClr val="99D9F0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2A81581-576B-48A7-8DE8-ED168555C1E3}"/>
                </a:ext>
              </a:extLst>
            </p:cNvPr>
            <p:cNvSpPr/>
            <p:nvPr/>
          </p:nvSpPr>
          <p:spPr>
            <a:xfrm>
              <a:off x="6380216" y="4521775"/>
              <a:ext cx="2905863" cy="57854"/>
            </a:xfrm>
            <a:custGeom>
              <a:avLst/>
              <a:gdLst>
                <a:gd name="connsiteX0" fmla="*/ 0 w 2905863"/>
                <a:gd name="connsiteY0" fmla="*/ 0 h 57854"/>
                <a:gd name="connsiteX1" fmla="*/ 2905864 w 2905863"/>
                <a:gd name="connsiteY1" fmla="*/ 0 h 57854"/>
                <a:gd name="connsiteX2" fmla="*/ 2905864 w 2905863"/>
                <a:gd name="connsiteY2" fmla="*/ 57854 h 57854"/>
                <a:gd name="connsiteX3" fmla="*/ 0 w 2905863"/>
                <a:gd name="connsiteY3" fmla="*/ 57854 h 5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57854">
                  <a:moveTo>
                    <a:pt x="0" y="0"/>
                  </a:moveTo>
                  <a:lnTo>
                    <a:pt x="2905864" y="0"/>
                  </a:lnTo>
                  <a:lnTo>
                    <a:pt x="2905864" y="57854"/>
                  </a:lnTo>
                  <a:lnTo>
                    <a:pt x="0" y="57854"/>
                  </a:lnTo>
                  <a:close/>
                </a:path>
              </a:pathLst>
            </a:custGeom>
            <a:solidFill>
              <a:srgbClr val="3F9C35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C230431-2867-4E73-880C-8C7079DEE770}"/>
                </a:ext>
              </a:extLst>
            </p:cNvPr>
            <p:cNvSpPr/>
            <p:nvPr/>
          </p:nvSpPr>
          <p:spPr>
            <a:xfrm>
              <a:off x="6380216" y="4637294"/>
              <a:ext cx="2905863" cy="115566"/>
            </a:xfrm>
            <a:custGeom>
              <a:avLst/>
              <a:gdLst>
                <a:gd name="connsiteX0" fmla="*/ 0 w 2905863"/>
                <a:gd name="connsiteY0" fmla="*/ 0 h 115566"/>
                <a:gd name="connsiteX1" fmla="*/ 2905864 w 2905863"/>
                <a:gd name="connsiteY1" fmla="*/ 0 h 115566"/>
                <a:gd name="connsiteX2" fmla="*/ 2905864 w 2905863"/>
                <a:gd name="connsiteY2" fmla="*/ 115566 h 115566"/>
                <a:gd name="connsiteX3" fmla="*/ 0 w 2905863"/>
                <a:gd name="connsiteY3" fmla="*/ 115566 h 11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5863" h="115566">
                  <a:moveTo>
                    <a:pt x="0" y="0"/>
                  </a:moveTo>
                  <a:lnTo>
                    <a:pt x="2905864" y="0"/>
                  </a:lnTo>
                  <a:lnTo>
                    <a:pt x="2905864" y="115566"/>
                  </a:lnTo>
                  <a:lnTo>
                    <a:pt x="0" y="115566"/>
                  </a:lnTo>
                  <a:close/>
                </a:path>
              </a:pathLst>
            </a:custGeom>
            <a:solidFill>
              <a:srgbClr val="003591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953E370-A14B-4752-8604-69F1D46FD559}"/>
                </a:ext>
              </a:extLst>
            </p:cNvPr>
            <p:cNvSpPr/>
            <p:nvPr/>
          </p:nvSpPr>
          <p:spPr>
            <a:xfrm>
              <a:off x="7833598" y="4927183"/>
              <a:ext cx="392545" cy="373134"/>
            </a:xfrm>
            <a:custGeom>
              <a:avLst/>
              <a:gdLst>
                <a:gd name="connsiteX0" fmla="*/ 303984 w 392545"/>
                <a:gd name="connsiteY0" fmla="*/ 19174 h 373134"/>
                <a:gd name="connsiteX1" fmla="*/ 201992 w 392545"/>
                <a:gd name="connsiteY1" fmla="*/ 0 h 373134"/>
                <a:gd name="connsiteX2" fmla="*/ 62173 w 392545"/>
                <a:gd name="connsiteY2" fmla="*/ 0 h 373134"/>
                <a:gd name="connsiteX3" fmla="*/ 27859 w 392545"/>
                <a:gd name="connsiteY3" fmla="*/ 0 h 373134"/>
                <a:gd name="connsiteX4" fmla="*/ 0 w 392545"/>
                <a:gd name="connsiteY4" fmla="*/ 0 h 373134"/>
                <a:gd name="connsiteX5" fmla="*/ 0 w 392545"/>
                <a:gd name="connsiteY5" fmla="*/ 373135 h 373134"/>
                <a:gd name="connsiteX6" fmla="*/ 27859 w 392545"/>
                <a:gd name="connsiteY6" fmla="*/ 373135 h 373134"/>
                <a:gd name="connsiteX7" fmla="*/ 62173 w 392545"/>
                <a:gd name="connsiteY7" fmla="*/ 373135 h 373134"/>
                <a:gd name="connsiteX8" fmla="*/ 201992 w 392545"/>
                <a:gd name="connsiteY8" fmla="*/ 373135 h 373134"/>
                <a:gd name="connsiteX9" fmla="*/ 303984 w 392545"/>
                <a:gd name="connsiteY9" fmla="*/ 353961 h 373134"/>
                <a:gd name="connsiteX10" fmla="*/ 369670 w 392545"/>
                <a:gd name="connsiteY10" fmla="*/ 296249 h 373134"/>
                <a:gd name="connsiteX11" fmla="*/ 392546 w 392545"/>
                <a:gd name="connsiteY11" fmla="*/ 199477 h 373134"/>
                <a:gd name="connsiteX12" fmla="*/ 392546 w 392545"/>
                <a:gd name="connsiteY12" fmla="*/ 173611 h 373134"/>
                <a:gd name="connsiteX13" fmla="*/ 369670 w 392545"/>
                <a:gd name="connsiteY13" fmla="*/ 76839 h 373134"/>
                <a:gd name="connsiteX14" fmla="*/ 303984 w 392545"/>
                <a:gd name="connsiteY14" fmla="*/ 19174 h 373134"/>
                <a:gd name="connsiteX15" fmla="*/ 331369 w 392545"/>
                <a:gd name="connsiteY15" fmla="*/ 197531 h 373134"/>
                <a:gd name="connsiteX16" fmla="*/ 299048 w 392545"/>
                <a:gd name="connsiteY16" fmla="*/ 287563 h 373134"/>
                <a:gd name="connsiteX17" fmla="*/ 202514 w 392545"/>
                <a:gd name="connsiteY17" fmla="*/ 316894 h 373134"/>
                <a:gd name="connsiteX18" fmla="*/ 62221 w 392545"/>
                <a:gd name="connsiteY18" fmla="*/ 316894 h 373134"/>
                <a:gd name="connsiteX19" fmla="*/ 62221 w 392545"/>
                <a:gd name="connsiteY19" fmla="*/ 56193 h 373134"/>
                <a:gd name="connsiteX20" fmla="*/ 202514 w 392545"/>
                <a:gd name="connsiteY20" fmla="*/ 56193 h 373134"/>
                <a:gd name="connsiteX21" fmla="*/ 299048 w 392545"/>
                <a:gd name="connsiteY21" fmla="*/ 84812 h 373134"/>
                <a:gd name="connsiteX22" fmla="*/ 331369 w 392545"/>
                <a:gd name="connsiteY22" fmla="*/ 175604 h 373134"/>
                <a:gd name="connsiteX23" fmla="*/ 331369 w 392545"/>
                <a:gd name="connsiteY23" fmla="*/ 197531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2545" h="373134">
                  <a:moveTo>
                    <a:pt x="303984" y="19174"/>
                  </a:moveTo>
                  <a:cubicBezTo>
                    <a:pt x="275461" y="6407"/>
                    <a:pt x="241479" y="0"/>
                    <a:pt x="201992" y="0"/>
                  </a:cubicBezTo>
                  <a:lnTo>
                    <a:pt x="62173" y="0"/>
                  </a:lnTo>
                  <a:lnTo>
                    <a:pt x="27859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27859" y="373135"/>
                  </a:lnTo>
                  <a:lnTo>
                    <a:pt x="62173" y="373135"/>
                  </a:lnTo>
                  <a:lnTo>
                    <a:pt x="201992" y="373135"/>
                  </a:lnTo>
                  <a:cubicBezTo>
                    <a:pt x="241479" y="373135"/>
                    <a:pt x="275461" y="366728"/>
                    <a:pt x="303984" y="353961"/>
                  </a:cubicBezTo>
                  <a:cubicBezTo>
                    <a:pt x="332508" y="341194"/>
                    <a:pt x="354387" y="321972"/>
                    <a:pt x="369670" y="296249"/>
                  </a:cubicBezTo>
                  <a:cubicBezTo>
                    <a:pt x="384904" y="270525"/>
                    <a:pt x="392546" y="238299"/>
                    <a:pt x="392546" y="199477"/>
                  </a:cubicBezTo>
                  <a:lnTo>
                    <a:pt x="392546" y="173611"/>
                  </a:lnTo>
                  <a:cubicBezTo>
                    <a:pt x="392546" y="134788"/>
                    <a:pt x="384904" y="102562"/>
                    <a:pt x="369670" y="76839"/>
                  </a:cubicBezTo>
                  <a:cubicBezTo>
                    <a:pt x="354387" y="51162"/>
                    <a:pt x="332508" y="31941"/>
                    <a:pt x="303984" y="19174"/>
                  </a:cubicBezTo>
                  <a:close/>
                  <a:moveTo>
                    <a:pt x="331369" y="197531"/>
                  </a:moveTo>
                  <a:cubicBezTo>
                    <a:pt x="331369" y="238015"/>
                    <a:pt x="320596" y="268010"/>
                    <a:pt x="299048" y="287563"/>
                  </a:cubicBezTo>
                  <a:cubicBezTo>
                    <a:pt x="277502" y="307117"/>
                    <a:pt x="245323" y="316894"/>
                    <a:pt x="202514" y="316894"/>
                  </a:cubicBezTo>
                  <a:lnTo>
                    <a:pt x="62221" y="316894"/>
                  </a:lnTo>
                  <a:lnTo>
                    <a:pt x="62221" y="56193"/>
                  </a:lnTo>
                  <a:lnTo>
                    <a:pt x="202514" y="56193"/>
                  </a:lnTo>
                  <a:cubicBezTo>
                    <a:pt x="245323" y="56193"/>
                    <a:pt x="277454" y="65733"/>
                    <a:pt x="299048" y="84812"/>
                  </a:cubicBezTo>
                  <a:cubicBezTo>
                    <a:pt x="320596" y="103891"/>
                    <a:pt x="331369" y="134171"/>
                    <a:pt x="331369" y="175604"/>
                  </a:cubicBezTo>
                  <a:lnTo>
                    <a:pt x="331369" y="197531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EAE3BE-38C7-419F-AAB5-25C869D36117}"/>
                </a:ext>
              </a:extLst>
            </p:cNvPr>
            <p:cNvSpPr/>
            <p:nvPr/>
          </p:nvSpPr>
          <p:spPr>
            <a:xfrm>
              <a:off x="8344036" y="4927183"/>
              <a:ext cx="410485" cy="373134"/>
            </a:xfrm>
            <a:custGeom>
              <a:avLst/>
              <a:gdLst>
                <a:gd name="connsiteX0" fmla="*/ 349262 w 410485"/>
                <a:gd name="connsiteY0" fmla="*/ 291598 h 373134"/>
                <a:gd name="connsiteX1" fmla="*/ 60702 w 410485"/>
                <a:gd name="connsiteY1" fmla="*/ 0 h 373134"/>
                <a:gd name="connsiteX2" fmla="*/ 26388 w 410485"/>
                <a:gd name="connsiteY2" fmla="*/ 0 h 373134"/>
                <a:gd name="connsiteX3" fmla="*/ 0 w 410485"/>
                <a:gd name="connsiteY3" fmla="*/ 0 h 373134"/>
                <a:gd name="connsiteX4" fmla="*/ 0 w 410485"/>
                <a:gd name="connsiteY4" fmla="*/ 373135 h 373134"/>
                <a:gd name="connsiteX5" fmla="*/ 60702 w 410485"/>
                <a:gd name="connsiteY5" fmla="*/ 373135 h 373134"/>
                <a:gd name="connsiteX6" fmla="*/ 60702 w 410485"/>
                <a:gd name="connsiteY6" fmla="*/ 81917 h 373134"/>
                <a:gd name="connsiteX7" fmla="*/ 349262 w 410485"/>
                <a:gd name="connsiteY7" fmla="*/ 373135 h 373134"/>
                <a:gd name="connsiteX8" fmla="*/ 410486 w 410485"/>
                <a:gd name="connsiteY8" fmla="*/ 373135 h 373134"/>
                <a:gd name="connsiteX9" fmla="*/ 410486 w 410485"/>
                <a:gd name="connsiteY9" fmla="*/ 0 h 373134"/>
                <a:gd name="connsiteX10" fmla="*/ 349262 w 410485"/>
                <a:gd name="connsiteY10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485" h="373134">
                  <a:moveTo>
                    <a:pt x="349262" y="291598"/>
                  </a:moveTo>
                  <a:lnTo>
                    <a:pt x="60702" y="0"/>
                  </a:lnTo>
                  <a:lnTo>
                    <a:pt x="26388" y="0"/>
                  </a:lnTo>
                  <a:lnTo>
                    <a:pt x="0" y="0"/>
                  </a:lnTo>
                  <a:lnTo>
                    <a:pt x="0" y="373135"/>
                  </a:lnTo>
                  <a:lnTo>
                    <a:pt x="60702" y="373135"/>
                  </a:lnTo>
                  <a:lnTo>
                    <a:pt x="60702" y="81917"/>
                  </a:lnTo>
                  <a:lnTo>
                    <a:pt x="349262" y="373135"/>
                  </a:lnTo>
                  <a:lnTo>
                    <a:pt x="410486" y="373135"/>
                  </a:lnTo>
                  <a:lnTo>
                    <a:pt x="410486" y="0"/>
                  </a:lnTo>
                  <a:lnTo>
                    <a:pt x="349262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4311A0A-BE4B-477F-A258-403879A87BF4}"/>
                </a:ext>
              </a:extLst>
            </p:cNvPr>
            <p:cNvSpPr/>
            <p:nvPr/>
          </p:nvSpPr>
          <p:spPr>
            <a:xfrm>
              <a:off x="8863965" y="4927183"/>
              <a:ext cx="421876" cy="373134"/>
            </a:xfrm>
            <a:custGeom>
              <a:avLst/>
              <a:gdLst>
                <a:gd name="connsiteX0" fmla="*/ 355716 w 421876"/>
                <a:gd name="connsiteY0" fmla="*/ 0 h 373134"/>
                <a:gd name="connsiteX1" fmla="*/ 212955 w 421876"/>
                <a:gd name="connsiteY1" fmla="*/ 291598 h 373134"/>
                <a:gd name="connsiteX2" fmla="*/ 70146 w 421876"/>
                <a:gd name="connsiteY2" fmla="*/ 0 h 373134"/>
                <a:gd name="connsiteX3" fmla="*/ 0 w 421876"/>
                <a:gd name="connsiteY3" fmla="*/ 0 h 373134"/>
                <a:gd name="connsiteX4" fmla="*/ 187042 w 421876"/>
                <a:gd name="connsiteY4" fmla="*/ 373135 h 373134"/>
                <a:gd name="connsiteX5" fmla="*/ 235309 w 421876"/>
                <a:gd name="connsiteY5" fmla="*/ 373135 h 373134"/>
                <a:gd name="connsiteX6" fmla="*/ 421876 w 421876"/>
                <a:gd name="connsiteY6" fmla="*/ 0 h 37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876" h="373134">
                  <a:moveTo>
                    <a:pt x="355716" y="0"/>
                  </a:moveTo>
                  <a:lnTo>
                    <a:pt x="212955" y="291598"/>
                  </a:lnTo>
                  <a:lnTo>
                    <a:pt x="70146" y="0"/>
                  </a:lnTo>
                  <a:lnTo>
                    <a:pt x="0" y="0"/>
                  </a:lnTo>
                  <a:lnTo>
                    <a:pt x="187042" y="373135"/>
                  </a:lnTo>
                  <a:lnTo>
                    <a:pt x="235309" y="373135"/>
                  </a:lnTo>
                  <a:lnTo>
                    <a:pt x="421876" y="0"/>
                  </a:lnTo>
                  <a:close/>
                </a:path>
              </a:pathLst>
            </a:custGeom>
            <a:solidFill>
              <a:srgbClr val="0F214A"/>
            </a:solidFill>
            <a:ln w="47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00">
                <a:noFill/>
              </a:defRPr>
            </a:lvl1pPr>
          </a:lstStyle>
          <a:p>
            <a:endParaRPr lang="en-GB" sz="7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2800" y="6440400"/>
            <a:ext cx="2638800" cy="15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 b="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0000" y="6440400"/>
            <a:ext cx="266400" cy="15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accent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_SD_FLD_Copyright"/>
          <p:cNvSpPr txBox="1"/>
          <p:nvPr userDrawn="1"/>
        </p:nvSpPr>
        <p:spPr>
          <a:xfrm>
            <a:off x="853200" y="6440400"/>
            <a:ext cx="2789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00" noProof="0">
                <a:solidFill>
                  <a:schemeClr val="accent1"/>
                </a:solidFill>
              </a:rPr>
              <a:t>DNV ©</a:t>
            </a:r>
          </a:p>
        </p:txBody>
      </p:sp>
      <p:sp>
        <p:nvSpPr>
          <p:cNvPr id="16" name="SD_FLD_DocumentDate"/>
          <p:cNvSpPr txBox="1">
            <a:spLocks noChangeArrowheads="1"/>
          </p:cNvSpPr>
          <p:nvPr userDrawn="1"/>
        </p:nvSpPr>
        <p:spPr bwMode="auto">
          <a:xfrm>
            <a:off x="1166400" y="6440400"/>
            <a:ext cx="1198800" cy="1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ts val="0"/>
              </a:spcBef>
            </a:pPr>
            <a:r>
              <a:rPr lang="en-GB" altLang="ja-JP" sz="700" cap="all" baseline="0">
                <a:solidFill>
                  <a:schemeClr val="accent1"/>
                </a:solidFill>
                <a:ea typeface="ＭＳ Ｐゴシック" charset="-128"/>
                <a:cs typeface="Arial" charset="0"/>
              </a:rPr>
              <a:t>31 August 2022</a:t>
            </a:r>
          </a:p>
        </p:txBody>
      </p:sp>
      <p:sp>
        <p:nvSpPr>
          <p:cNvPr id="39" name="SD_FLD_Confidentiality">
            <a:extLst>
              <a:ext uri="{FF2B5EF4-FFF2-40B4-BE49-F238E27FC236}">
                <a16:creationId xmlns:a16="http://schemas.microsoft.com/office/drawing/2014/main" id="{93DBE27C-CF05-4B0E-B0C5-CDDB19365D12}"/>
              </a:ext>
            </a:extLst>
          </p:cNvPr>
          <p:cNvSpPr/>
          <p:nvPr userDrawn="1"/>
        </p:nvSpPr>
        <p:spPr>
          <a:xfrm>
            <a:off x="7131600" y="6440400"/>
            <a:ext cx="2440800" cy="15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ctr" defTabSz="914400" rtl="0" eaLnBrk="1" latinLnBrk="0" hangingPunct="1">
              <a:lnSpc>
                <a:spcPct val="100000"/>
              </a:lnSpc>
              <a:spcBef>
                <a:spcPts val="0"/>
              </a:spcBef>
            </a:pPr>
            <a:endParaRPr lang="en-GB" sz="700" b="0" kern="1200" cap="all" baseline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SD_FLD_Draft" hidden="1">
            <a:extLst>
              <a:ext uri="{FF2B5EF4-FFF2-40B4-BE49-F238E27FC236}">
                <a16:creationId xmlns:a16="http://schemas.microsoft.com/office/drawing/2014/main" id="{EBD04EA3-2614-447C-8C02-69A389AD5F0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43513" y="6232324"/>
            <a:ext cx="1700337" cy="2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400" rIns="0" bIns="0" anchor="t" anchorCtr="0"/>
          <a:lstStyle/>
          <a:p>
            <a:pPr algn="ctr">
              <a:lnSpc>
                <a:spcPct val="83000"/>
              </a:lnSpc>
              <a:spcBef>
                <a:spcPts val="0"/>
              </a:spcBef>
            </a:pPr>
            <a:r>
              <a:rPr lang="en-GB" altLang="ja-JP" sz="1600" b="0" cap="all" baseline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3822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79" r:id="rId3"/>
    <p:sldLayoutId id="2147483680" r:id="rId4"/>
    <p:sldLayoutId id="2147483661" r:id="rId5"/>
    <p:sldLayoutId id="2147483702" r:id="rId6"/>
    <p:sldLayoutId id="2147483682" r:id="rId7"/>
    <p:sldLayoutId id="2147483674" r:id="rId8"/>
    <p:sldLayoutId id="2147483651" r:id="rId9"/>
    <p:sldLayoutId id="2147483650" r:id="rId10"/>
    <p:sldLayoutId id="2147483683" r:id="rId11"/>
    <p:sldLayoutId id="2147483698" r:id="rId12"/>
    <p:sldLayoutId id="2147483699" r:id="rId13"/>
    <p:sldLayoutId id="2147483652" r:id="rId14"/>
    <p:sldLayoutId id="2147483684" r:id="rId15"/>
    <p:sldLayoutId id="2147483685" r:id="rId16"/>
    <p:sldLayoutId id="2147483686" r:id="rId17"/>
    <p:sldLayoutId id="2147483664" r:id="rId18"/>
    <p:sldLayoutId id="2147483701" r:id="rId19"/>
    <p:sldLayoutId id="2147483695" r:id="rId20"/>
    <p:sldLayoutId id="2147483696" r:id="rId21"/>
    <p:sldLayoutId id="2147483690" r:id="rId22"/>
    <p:sldLayoutId id="2147483691" r:id="rId23"/>
    <p:sldLayoutId id="2147483697" r:id="rId24"/>
    <p:sldLayoutId id="2147483694" r:id="rId25"/>
    <p:sldLayoutId id="2147483655" r:id="rId26"/>
    <p:sldLayoutId id="2147483667" r:id="rId27"/>
    <p:sldLayoutId id="2147483692" r:id="rId28"/>
    <p:sldLayoutId id="2147483693" r:id="rId29"/>
    <p:sldLayoutId id="2147483704" r:id="rId30"/>
    <p:sldLayoutId id="2147483705" r:id="rId31"/>
    <p:sldLayoutId id="2147483706" r:id="rId32"/>
  </p:sldLayoutIdLst>
  <p:hf hdr="0" dt="0"/>
  <p:txStyles>
    <p:titleStyle>
      <a:lvl1pPr algn="l" defTabSz="914400" rtl="0" eaLnBrk="1" latinLnBrk="0" hangingPunct="1">
        <a:lnSpc>
          <a:spcPct val="83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000" b="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buClrTx/>
        <a:buFont typeface="Arial" panose="020B0604020202020204" pitchFamily="34" charset="0"/>
        <a:buChar char="​"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​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Char char="​"/>
        <a:defRPr sz="1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Char char="​"/>
        <a:defRPr sz="1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80000" indent="-180000" algn="l" defTabSz="914400" rtl="0" eaLnBrk="1" latinLnBrk="0" hangingPunct="1">
        <a:spcBef>
          <a:spcPts val="600"/>
        </a:spcBef>
        <a:buFont typeface="Arial" pitchFamily="34" charset="0"/>
        <a:buChar char="•"/>
        <a:defRPr sz="1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3000"/>
        </a:lnSpc>
        <a:spcBef>
          <a:spcPts val="0"/>
        </a:spcBef>
        <a:buFont typeface="Arial" panose="020B0604020202020204" pitchFamily="34" charset="0"/>
        <a:buChar char="​"/>
        <a:defRPr sz="6000" b="1" kern="1200" spc="-300" baseline="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 userDrawn="1">
          <p15:clr>
            <a:srgbClr val="F26B43"/>
          </p15:clr>
        </p15:guide>
        <p15:guide id="2" pos="819" userDrawn="1">
          <p15:clr>
            <a:srgbClr val="F26B43"/>
          </p15:clr>
        </p15:guide>
        <p15:guide id="3" orient="horz" pos="340" userDrawn="1">
          <p15:clr>
            <a:srgbClr val="F26B43"/>
          </p15:clr>
        </p15:guide>
        <p15:guide id="4" orient="horz" pos="3809" userDrawn="1">
          <p15:clr>
            <a:srgbClr val="F26B43"/>
          </p15:clr>
        </p15:guide>
        <p15:guide id="5" pos="932" userDrawn="1">
          <p15:clr>
            <a:srgbClr val="F26B43"/>
          </p15:clr>
        </p15:guide>
        <p15:guide id="6" pos="1412" userDrawn="1">
          <p15:clr>
            <a:srgbClr val="F26B43"/>
          </p15:clr>
        </p15:guide>
        <p15:guide id="7" pos="1525" userDrawn="1">
          <p15:clr>
            <a:srgbClr val="F26B43"/>
          </p15:clr>
        </p15:guide>
        <p15:guide id="8" pos="2005" userDrawn="1">
          <p15:clr>
            <a:srgbClr val="F26B43"/>
          </p15:clr>
        </p15:guide>
        <p15:guide id="9" pos="2118" userDrawn="1">
          <p15:clr>
            <a:srgbClr val="F26B43"/>
          </p15:clr>
        </p15:guide>
        <p15:guide id="10" pos="2597" userDrawn="1">
          <p15:clr>
            <a:srgbClr val="F26B43"/>
          </p15:clr>
        </p15:guide>
        <p15:guide id="11" pos="2711" userDrawn="1">
          <p15:clr>
            <a:srgbClr val="F26B43"/>
          </p15:clr>
        </p15:guide>
        <p15:guide id="12" pos="3190" userDrawn="1">
          <p15:clr>
            <a:srgbClr val="F26B43"/>
          </p15:clr>
        </p15:guide>
        <p15:guide id="13" pos="3303" userDrawn="1">
          <p15:clr>
            <a:srgbClr val="F26B43"/>
          </p15:clr>
        </p15:guide>
        <p15:guide id="14" pos="3783" userDrawn="1">
          <p15:clr>
            <a:srgbClr val="F26B43"/>
          </p15:clr>
        </p15:guide>
        <p15:guide id="15" pos="3896" userDrawn="1">
          <p15:clr>
            <a:srgbClr val="F26B43"/>
          </p15:clr>
        </p15:guide>
        <p15:guide id="16" pos="4376" userDrawn="1">
          <p15:clr>
            <a:srgbClr val="F26B43"/>
          </p15:clr>
        </p15:guide>
        <p15:guide id="17" pos="4489" userDrawn="1">
          <p15:clr>
            <a:srgbClr val="F26B43"/>
          </p15:clr>
        </p15:guide>
        <p15:guide id="18" pos="4968" userDrawn="1">
          <p15:clr>
            <a:srgbClr val="F26B43"/>
          </p15:clr>
        </p15:guide>
        <p15:guide id="19" pos="5082" userDrawn="1">
          <p15:clr>
            <a:srgbClr val="F26B43"/>
          </p15:clr>
        </p15:guide>
        <p15:guide id="20" pos="5561" userDrawn="1">
          <p15:clr>
            <a:srgbClr val="F26B43"/>
          </p15:clr>
        </p15:guide>
        <p15:guide id="21" pos="5674" userDrawn="1">
          <p15:clr>
            <a:srgbClr val="F26B43"/>
          </p15:clr>
        </p15:guide>
        <p15:guide id="22" pos="6154" userDrawn="1">
          <p15:clr>
            <a:srgbClr val="F26B43"/>
          </p15:clr>
        </p15:guide>
        <p15:guide id="23" pos="6267" userDrawn="1">
          <p15:clr>
            <a:srgbClr val="F26B43"/>
          </p15:clr>
        </p15:guide>
        <p15:guide id="24" pos="6747" userDrawn="1">
          <p15:clr>
            <a:srgbClr val="F26B43"/>
          </p15:clr>
        </p15:guide>
        <p15:guide id="25" pos="6860" userDrawn="1">
          <p15:clr>
            <a:srgbClr val="F26B43"/>
          </p15:clr>
        </p15:guide>
        <p15:guide id="26" pos="7339" userDrawn="1">
          <p15:clr>
            <a:srgbClr val="F26B43"/>
          </p15:clr>
        </p15:guide>
        <p15:guide id="27" orient="horz" pos="10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dars.sound-data.com/deer-resources/deer-database/deer-change-lo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D0_DA3B5D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78F47-A382-4A48-9F1B-1E46B4B63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1730375"/>
            <a:ext cx="11042649" cy="3041522"/>
          </a:xfrm>
        </p:spPr>
        <p:txBody>
          <a:bodyPr anchor="b">
            <a:normAutofit/>
          </a:bodyPr>
          <a:lstStyle/>
          <a:p>
            <a:r>
              <a:rPr lang="en-GB" sz="4400" b="1"/>
              <a:t>Load shape annual webinar</a:t>
            </a:r>
            <a:br>
              <a:rPr lang="en-GB"/>
            </a:br>
            <a:r>
              <a:rPr lang="en-GB" altLang="en-US" sz="3600"/>
              <a:t>Group A Deliverable 17</a:t>
            </a:r>
            <a:endParaRPr lang="en-GB" sz="4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BF1F7-7A1F-41AE-A1CD-33B2E83BFA9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BA07366-CB75-4AA8-9E5B-928B849F427C}" type="slidenum">
              <a:rPr lang="en-GB" smtClean="0"/>
              <a:pPr>
                <a:spcAft>
                  <a:spcPts val="600"/>
                </a:spcAft>
              </a:pPr>
              <a:t>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D59BFC-739E-40B0-BEBD-325A6ACCA05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>
                <a:noFill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09650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3AA31F-AB8B-4EF4-B2D9-936BF87E8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" y="1973179"/>
            <a:ext cx="10640928" cy="316410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B4A403C-0D00-4122-B4AC-D11340F9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Load shapes in use for PY2026-27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8C87B-25DF-429B-8D58-C4E686C5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10</a:t>
            </a:fld>
            <a:endParaRPr lang="en-GB"/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026BFC39-E3DD-4AFB-A609-9CA206BC5C6B}"/>
              </a:ext>
            </a:extLst>
          </p:cNvPr>
          <p:cNvSpPr/>
          <p:nvPr/>
        </p:nvSpPr>
        <p:spPr>
          <a:xfrm rot="20494736">
            <a:off x="7404868" y="2493801"/>
            <a:ext cx="1722474" cy="680484"/>
          </a:xfrm>
          <a:prstGeom prst="leftArrow">
            <a:avLst/>
          </a:prstGeom>
          <a:solidFill>
            <a:srgbClr val="D86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37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B4A403C-0D00-4122-B4AC-D11340F9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Load shapes for PY2026-27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8C87B-25DF-429B-8D58-C4E686C5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EF65AB-3D69-45D5-B49E-E953A8B89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37" y="1495425"/>
            <a:ext cx="115157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450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D68FC4-A2CC-4636-B6F5-56BFB57BA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01" y="1748103"/>
            <a:ext cx="11331763" cy="439293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B4A403C-0D00-4122-B4AC-D11340F9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Load shapes for PY2026-27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8C87B-25DF-429B-8D58-C4E686C5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12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8ABD482-7AED-4B79-8BD8-E1701F7E8C47}"/>
              </a:ext>
            </a:extLst>
          </p:cNvPr>
          <p:cNvGrpSpPr/>
          <p:nvPr/>
        </p:nvGrpSpPr>
        <p:grpSpPr>
          <a:xfrm>
            <a:off x="7604876" y="716967"/>
            <a:ext cx="4587124" cy="2579266"/>
            <a:chOff x="7604876" y="716967"/>
            <a:chExt cx="4587124" cy="257926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3E91D9D-3593-474A-BE48-E4F86B4776D0}"/>
                </a:ext>
              </a:extLst>
            </p:cNvPr>
            <p:cNvSpPr/>
            <p:nvPr/>
          </p:nvSpPr>
          <p:spPr>
            <a:xfrm>
              <a:off x="7604876" y="716967"/>
              <a:ext cx="4587124" cy="2579266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CBA9D07-B3E3-4E81-9D4E-40F876BBA9B1}"/>
                </a:ext>
              </a:extLst>
            </p:cNvPr>
            <p:cNvSpPr txBox="1"/>
            <p:nvPr/>
          </p:nvSpPr>
          <p:spPr>
            <a:xfrm>
              <a:off x="8642325" y="1216050"/>
              <a:ext cx="2512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>
                  <a:solidFill>
                    <a:srgbClr val="C00000"/>
                  </a:solidFill>
                </a:rPr>
                <a:t>Due 2024-03-31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2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9342-58DE-455F-B5E1-FDFC2B3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bg1"/>
                </a:solidFill>
              </a:rPr>
              <a:t>Current tools &amp; web visualization demo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E00FF-FA1A-4102-B75A-BB75835F2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z="2400">
                <a:solidFill>
                  <a:schemeClr val="bg1"/>
                </a:solidFill>
              </a:rPr>
              <a:t>11:20 a.m. – 11:30 a.m.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277D1-6BB2-4F93-915C-36E2C1D81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C6D23-67EB-46F4-8382-8691325A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995147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34B4689-E597-4A30-B6C1-C2DC2B0C173D}"/>
              </a:ext>
            </a:extLst>
          </p:cNvPr>
          <p:cNvSpPr txBox="1">
            <a:spLocks/>
          </p:cNvSpPr>
          <p:nvPr/>
        </p:nvSpPr>
        <p:spPr>
          <a:xfrm>
            <a:off x="540000" y="1735085"/>
            <a:ext cx="5018400" cy="431651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Tx/>
              <a:buFont typeface="Arial" panose="020B0604020202020204" pitchFamily="34" charset="0"/>
              <a:buChar char="•"/>
              <a:defRPr sz="20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​"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Tx/>
              <a:buFont typeface="Arial" panose="020B0604020202020204" pitchFamily="34" charset="0"/>
              <a:buChar char="​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​"/>
              <a:defRPr sz="1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​"/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80000" indent="-180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6000" b="1" kern="1200" spc="-3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/>
              <a:t>At: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600" b="1" i="1" spc="100">
                <a:hlinkClick r:id="rId3"/>
              </a:rPr>
              <a:t>cedars.sound-data.com/deer-resources/</a:t>
            </a:r>
            <a:endParaRPr lang="en-GB" sz="1600" b="1"/>
          </a:p>
          <a:p>
            <a:pPr marL="0" indent="0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600" b="1"/>
          </a:p>
          <a:p>
            <a:pPr marL="359410" lvl="1" indent="-17970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Tahoma" panose="020B0604030504040204" pitchFamily="34" charset="0"/>
              <a:buChar char="̶"/>
            </a:pPr>
            <a:r>
              <a:rPr lang="en-GB" sz="2000"/>
              <a:t>Load shape resources</a:t>
            </a:r>
            <a:endParaRPr lang="en-GB" sz="2000"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2C1E8E-0837-40AC-9070-1095E73DF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rmAutofit/>
          </a:bodyPr>
          <a:lstStyle/>
          <a:p>
            <a:r>
              <a:rPr lang="en-GB" sz="3300" b="0" kern="1200">
                <a:latin typeface="+mj-lt"/>
                <a:ea typeface="+mj-ea"/>
                <a:cs typeface="+mj-cs"/>
              </a:rPr>
              <a:t>DEER resources moved to CEDARS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2742D9F-1909-4E0F-9DA0-A6F5B2D7A09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4" b="10314"/>
          <a:stretch/>
        </p:blipFill>
        <p:spPr bwMode="auto">
          <a:xfrm>
            <a:off x="5486399" y="457200"/>
            <a:ext cx="6244855" cy="5993230"/>
          </a:xfrm>
          <a:prstGeom prst="rect">
            <a:avLst/>
          </a:prstGeom>
          <a:noFill/>
        </p:spPr>
      </p:pic>
      <p:sp>
        <p:nvSpPr>
          <p:cNvPr id="73" name="Text Placeholder 4">
            <a:extLst>
              <a:ext uri="{FF2B5EF4-FFF2-40B4-BE49-F238E27FC236}">
                <a16:creationId xmlns:a16="http://schemas.microsoft.com/office/drawing/2014/main" id="{49D86EB0-33AE-4A59-AF98-5215C3CF1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17176" y="961032"/>
            <a:ext cx="3932237" cy="804505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b="1">
                <a:solidFill>
                  <a:schemeClr val="tx1"/>
                </a:solidFill>
              </a:rPr>
              <a:t>New home:</a:t>
            </a:r>
          </a:p>
          <a:p>
            <a:pPr marL="0" indent="0" algn="ctr">
              <a:buNone/>
            </a:pPr>
            <a:r>
              <a:rPr lang="en-GB" sz="1800" spc="100">
                <a:solidFill>
                  <a:schemeClr val="tx1"/>
                </a:solidFill>
              </a:rPr>
              <a:t>cedars.sound-data.com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086EA-6F75-4E65-8BE5-5A8DDAF8B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0" tIns="0" rIns="0" bIns="0" rtlCol="0" anchor="t" anchorCtr="0">
            <a:normAutofit/>
          </a:bodyPr>
          <a:lstStyle/>
          <a:p>
            <a:pPr>
              <a:spcAft>
                <a:spcPts val="600"/>
              </a:spcAft>
            </a:pPr>
            <a:fld id="{5BA07366-CB75-4AA8-9E5B-928B849F427C}" type="slidenum">
              <a:rPr lang="en-GB" smtClean="0"/>
              <a:pPr>
                <a:spcAft>
                  <a:spcPts val="600"/>
                </a:spcAft>
              </a:pPr>
              <a:t>14</a:t>
            </a:fld>
            <a:endParaRPr lang="en-GB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CB16B18-1C63-4A8D-B271-D4048AE3AEFB}"/>
              </a:ext>
            </a:extLst>
          </p:cNvPr>
          <p:cNvSpPr txBox="1">
            <a:spLocks/>
          </p:cNvSpPr>
          <p:nvPr/>
        </p:nvSpPr>
        <p:spPr>
          <a:xfrm>
            <a:off x="540543" y="1101350"/>
            <a:ext cx="11110914" cy="49000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Tx/>
              <a:buFont typeface="Arial" panose="020B0604020202020204" pitchFamily="34" charset="0"/>
              <a:buChar char="•"/>
              <a:defRPr sz="20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​"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Tx/>
              <a:buFont typeface="Arial" panose="020B0604020202020204" pitchFamily="34" charset="0"/>
              <a:buChar char="​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​"/>
              <a:defRPr sz="1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​"/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80000" indent="-1800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830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6000" b="1" kern="1200" spc="-3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800" baseline="30000"/>
          </a:p>
        </p:txBody>
      </p:sp>
    </p:spTree>
    <p:extLst>
      <p:ext uri="{BB962C8B-B14F-4D97-AF65-F5344CB8AC3E}">
        <p14:creationId xmlns:p14="http://schemas.microsoft.com/office/powerpoint/2010/main" val="2666843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DAE94-97D0-4620-98A4-7245F6816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DEER load shape resources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3AB9780-3030-4CCB-BED5-8E785D4CABB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17533" r="17533"/>
          <a:stretch/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E607E-4CC6-40E0-A0BC-8B3BFEE9E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Measure Package Guidance Memo, Dec-2021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Converters from 8760 to 900-parameter Generalized Load Shape Parameters (GLSPs), Jul-2020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/>
              <a:t>Python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/>
              <a:t>Excel</a:t>
            </a:r>
            <a:r>
              <a:rPr lang="en-GB" sz="2000" baseline="30000"/>
              <a:t>®</a:t>
            </a:r>
            <a:r>
              <a:rPr lang="en-GB" sz="2000"/>
              <a:t> workbook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Methodology Memo,  Jul-2020</a:t>
            </a:r>
            <a:endParaRPr lang="en-GB" sz="2000">
              <a:cs typeface="Arial"/>
            </a:endParaRPr>
          </a:p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0E9C94-A2C1-42F8-92AE-B6856684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370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9342-58DE-455F-B5E1-FDFC2B3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bg1"/>
                </a:solidFill>
              </a:rPr>
              <a:t>GLSP batch processing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E00FF-FA1A-4102-B75A-BB75835F2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400">
                <a:solidFill>
                  <a:schemeClr val="bg1"/>
                </a:solidFill>
              </a:rPr>
              <a:t>11:30 a.m. – 11:35 a.m.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277D1-6BB2-4F93-915C-36E2C1D81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8FAEE-DD21-4203-90CC-FBA49189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481238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9830-5FAF-4178-9949-10E61E23B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/>
              <a:t>Load Shape batch-processing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DA0B2-EF9D-41D1-B1F8-108EF85CB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49" y="1475750"/>
            <a:ext cx="11110914" cy="4572250"/>
          </a:xfrm>
        </p:spPr>
        <p:txBody>
          <a:bodyPr vert="horz" lIns="0" tIns="0" rIns="0" bIns="0" rtlCol="0" anchor="t">
            <a:noAutofit/>
          </a:bodyPr>
          <a:lstStyle/>
          <a:p>
            <a:pPr marL="179705" indent="-179705"/>
            <a:r>
              <a:rPr lang="en-GB" sz="2000" dirty="0"/>
              <a:t>Many permutations of measure load shapes from DEER need to be transformed into the condensed </a:t>
            </a:r>
            <a:r>
              <a:rPr lang="en-GB" dirty="0"/>
              <a:t>GLSP format</a:t>
            </a:r>
            <a:r>
              <a:rPr lang="en-GB" sz="2000" dirty="0"/>
              <a:t>.</a:t>
            </a:r>
            <a:endParaRPr lang="en-US" dirty="0"/>
          </a:p>
          <a:p>
            <a:pPr marL="179705" indent="-179705"/>
            <a:r>
              <a:rPr lang="en-GB" sz="2000" dirty="0"/>
              <a:t>DNV developed modules in open-source Python code to transform DEER load shapes (365x24) to the GLSP condensed </a:t>
            </a:r>
            <a:r>
              <a:rPr lang="en-GB" dirty="0"/>
              <a:t>format</a:t>
            </a:r>
            <a:r>
              <a:rPr lang="en-GB" sz="2000" dirty="0"/>
              <a:t> (36x24).</a:t>
            </a:r>
            <a:endParaRPr lang="en-GB" sz="2000" dirty="0">
              <a:cs typeface="Arial"/>
            </a:endParaRPr>
          </a:p>
          <a:p>
            <a:pPr marL="359410" lvl="1" indent="-179705"/>
            <a:r>
              <a:rPr lang="en-GB" sz="1800" dirty="0"/>
              <a:t>1 vintage, 16 climate zones, all building types per load shape set</a:t>
            </a:r>
            <a:endParaRPr lang="en-GB" sz="180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293F4-542B-4629-A2FD-1764E12D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864B34-BECE-4D52-B778-F22F82AB69F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696598" y="3569465"/>
            <a:ext cx="4016713" cy="24172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AC6286-BB42-4D16-A08E-083FFD47F09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943601" y="3569465"/>
            <a:ext cx="3652091" cy="241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272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86D15-8A80-4DAF-B8AC-C753B4B43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/>
              <a:t>Load shape batch-processing: </a:t>
            </a:r>
            <a:br>
              <a:rPr lang="en-GB" altLang="zh-CN"/>
            </a:br>
            <a:r>
              <a:rPr lang="en-GB" altLang="zh-CN"/>
              <a:t>PostgreSQL format for storage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00CF3-90D4-4804-A714-5A5F44A85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49" y="1730376"/>
            <a:ext cx="11110914" cy="4587874"/>
          </a:xfrm>
        </p:spPr>
        <p:txBody>
          <a:bodyPr vert="horz" lIns="0" tIns="0" rIns="0" bIns="0" rtlCol="0" anchor="t">
            <a:noAutofit/>
          </a:bodyPr>
          <a:lstStyle/>
          <a:p>
            <a:pPr marL="179705" indent="-179705"/>
            <a:r>
              <a:rPr lang="en-GB" sz="2000"/>
              <a:t>Batch-processing module transforms </a:t>
            </a:r>
            <a:r>
              <a:rPr lang="en-GB"/>
              <a:t>GLSPs </a:t>
            </a:r>
            <a:r>
              <a:rPr lang="en-GB" sz="2000"/>
              <a:t>into a format suitable for database storage in the DEER database</a:t>
            </a:r>
            <a:endParaRPr lang="en-US"/>
          </a:p>
          <a:p>
            <a:pPr marL="179705" indent="-179705"/>
            <a:r>
              <a:rPr lang="en-GB" sz="2000"/>
              <a:t>Format: one load shape per record, 864 columns for hourly profiles, and 36 columns for monthly factors.</a:t>
            </a:r>
            <a:endParaRPr lang="en-GB" sz="200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3EDD99-B38B-4D10-A42B-20ADEDBA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EC1325-50D1-4E7A-ADC9-A4648B71145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743890" y="2972231"/>
            <a:ext cx="6137657" cy="325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43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E2A19-48EA-46C6-9756-2AEA156F2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53" y="731520"/>
            <a:ext cx="10228342" cy="835551"/>
          </a:xfrm>
        </p:spPr>
        <p:txBody>
          <a:bodyPr anchor="b">
            <a:normAutofit fontScale="90000"/>
          </a:bodyPr>
          <a:lstStyle/>
          <a:p>
            <a:r>
              <a:rPr lang="en-GB" altLang="zh-CN"/>
              <a:t>Load shape batch-processing: batch visualization/comparison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F3EEA9-F70A-493D-A9BE-0B51AEC48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6356" y="6266296"/>
            <a:ext cx="207350" cy="134505"/>
          </a:xfrm>
        </p:spPr>
        <p:txBody>
          <a:bodyPr anchor="t">
            <a:normAutofit/>
          </a:bodyPr>
          <a:lstStyle/>
          <a:p>
            <a:pPr>
              <a:spcAft>
                <a:spcPts val="450"/>
              </a:spcAft>
            </a:pPr>
            <a:fld id="{5BA07366-CB75-4AA8-9E5B-928B849F427C}" type="slidenum">
              <a:rPr lang="en-GB" smtClean="0"/>
              <a:pPr>
                <a:spcAft>
                  <a:spcPts val="450"/>
                </a:spcAft>
              </a:pPr>
              <a:t>19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096074-9FFF-4F0A-888D-1E1E5BD1DD1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10250" y="1932811"/>
            <a:ext cx="5526106" cy="288156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9AABC1-757E-4AF0-8179-2BE69AAF876D}"/>
              </a:ext>
            </a:extLst>
          </p:cNvPr>
          <p:cNvSpPr txBox="1"/>
          <p:nvPr/>
        </p:nvSpPr>
        <p:spPr>
          <a:xfrm>
            <a:off x="551953" y="1740666"/>
            <a:ext cx="5088683" cy="39894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333333"/>
                </a:solidFill>
                <a:cs typeface="Arial"/>
              </a:rPr>
              <a:t>Python model developed to plot and compare two sets of load shapes</a:t>
            </a:r>
            <a:endParaRPr lang="en-US" sz="2000">
              <a:cs typeface="Arial"/>
            </a:endParaRP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333333"/>
                </a:solidFill>
                <a:cs typeface="Arial"/>
              </a:rPr>
              <a:t>Comparison is facilitated by plotting 16 climate zones on a single graph, for both old weather (CZ2010) and new weather (CZ2022) simulation results</a:t>
            </a: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333333"/>
                </a:solidFill>
                <a:cs typeface="Arial"/>
              </a:rPr>
              <a:t>Comparisons may reveal minor errors in DEER models</a:t>
            </a: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333333"/>
                </a:solidFill>
                <a:cs typeface="Arial"/>
              </a:rPr>
              <a:t>Comparisons may suggest when multiple load shapes are similar enough to consolidate into a single load shape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07E74-736A-4262-B970-9926A2C1154A}"/>
              </a:ext>
            </a:extLst>
          </p:cNvPr>
          <p:cNvSpPr txBox="1"/>
          <p:nvPr/>
        </p:nvSpPr>
        <p:spPr>
          <a:xfrm>
            <a:off x="6299811" y="4814371"/>
            <a:ext cx="4783157" cy="222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400">
                <a:solidFill>
                  <a:srgbClr val="333333"/>
                </a:solidFill>
              </a:rPr>
              <a:t>(Example plot of hourly peak Load Shapes by month)</a:t>
            </a:r>
          </a:p>
        </p:txBody>
      </p:sp>
    </p:spTree>
    <p:extLst>
      <p:ext uri="{BB962C8B-B14F-4D97-AF65-F5344CB8AC3E}">
        <p14:creationId xmlns:p14="http://schemas.microsoft.com/office/powerpoint/2010/main" val="1740853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04F24-2FEF-484D-B18F-B649BB8CC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Webinar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EF4F5-1C73-D54B-AD69-1371DF463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91440" bIns="45720" rtlCol="0" anchor="t">
            <a:noAutofit/>
          </a:bodyPr>
          <a:lstStyle/>
          <a:p>
            <a:r>
              <a:rPr lang="en-GB" altLang="en-US"/>
              <a:t>All attendees are muted on entry</a:t>
            </a:r>
          </a:p>
          <a:p>
            <a:r>
              <a:rPr lang="en-GB" altLang="en-US"/>
              <a:t>How to participate in this webinar: </a:t>
            </a:r>
          </a:p>
          <a:p>
            <a:pPr lvl="1"/>
            <a:r>
              <a:rPr lang="en-GB" altLang="en-US" sz="1600"/>
              <a:t>Please use the chat box to submit questions</a:t>
            </a:r>
          </a:p>
          <a:p>
            <a:pPr lvl="1"/>
            <a:r>
              <a:rPr lang="en-GB" altLang="en-US" sz="1600"/>
              <a:t>We will read and respond to questions at the end of each section</a:t>
            </a:r>
          </a:p>
          <a:p>
            <a:r>
              <a:rPr lang="en-GB" altLang="en-US"/>
              <a:t>During the wrap-up Q&amp;A session, use the “raise hand” option in Webex:</a:t>
            </a:r>
          </a:p>
          <a:p>
            <a:pPr lvl="1"/>
            <a:r>
              <a:rPr lang="en-GB" altLang="en-US" sz="1600"/>
              <a:t>Use the button to raise your hand and the host will call on you</a:t>
            </a:r>
          </a:p>
          <a:p>
            <a:pPr lvl="1"/>
            <a:r>
              <a:rPr lang="en-GB" altLang="en-US" sz="1600"/>
              <a:t>Please state your name and affiliation when you ask your question</a:t>
            </a:r>
          </a:p>
          <a:p>
            <a:pPr lvl="1"/>
            <a:r>
              <a:rPr lang="en-GB" altLang="en-US" sz="1600"/>
              <a:t>Please turn off the raised hand after your question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943F8-8E54-8841-97DC-B5981380D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933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9342-58DE-455F-B5E1-FDFC2B3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bg1"/>
                </a:solidFill>
              </a:rPr>
              <a:t>Consolidation of GLSPs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E00FF-FA1A-4102-B75A-BB75835F2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400">
                <a:solidFill>
                  <a:schemeClr val="bg1"/>
                </a:solidFill>
              </a:rPr>
              <a:t>11:35 a.m. – 11:50 a.m.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277D1-6BB2-4F93-915C-36E2C1D81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12662-C9C7-4D8B-9005-E353C728A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664076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65" y="457200"/>
            <a:ext cx="10904547" cy="986726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21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04531" y="1761856"/>
            <a:ext cx="8493125" cy="365221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r>
              <a:rPr lang="en-GB" sz="2400" b="1"/>
              <a:t>Procedural Steps:</a:t>
            </a:r>
          </a:p>
          <a:p>
            <a:pPr marL="457200" indent="-4572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000"/>
              <a:t>Select ratio Load Shapes (GLS)</a:t>
            </a:r>
          </a:p>
          <a:p>
            <a:pPr marL="457200" indent="-4572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000"/>
              <a:t>Isolate characteristics being considered for pass/fail similarity:</a:t>
            </a:r>
          </a:p>
          <a:p>
            <a:pPr marL="800100" lvl="1" indent="-4572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 sz="2000"/>
              <a:t>Vintage (app. 10)</a:t>
            </a:r>
            <a:endParaRPr lang="en-GB" sz="2000">
              <a:cs typeface="Arial"/>
            </a:endParaRPr>
          </a:p>
          <a:p>
            <a:pPr marL="800100" lvl="1" indent="-4572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 sz="2000"/>
              <a:t>Location (Climate Zone): single location or groups (16)</a:t>
            </a:r>
            <a:endParaRPr lang="en-GB" sz="2000">
              <a:cs typeface="Arial"/>
            </a:endParaRPr>
          </a:p>
          <a:p>
            <a:pPr marL="800100" lvl="1" indent="-4572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 sz="2000"/>
              <a:t>Sector (Residential, Commercial, Industrial) (3)</a:t>
            </a:r>
            <a:endParaRPr lang="en-GB" sz="2000">
              <a:cs typeface="Arial"/>
            </a:endParaRPr>
          </a:p>
          <a:p>
            <a:pPr marL="800100" lvl="1" indent="-4572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 sz="2000"/>
              <a:t>Building/business type: single type or groups (app. 35)</a:t>
            </a:r>
            <a:endParaRPr lang="en-GB" sz="2000">
              <a:cs typeface="Arial"/>
            </a:endParaRPr>
          </a:p>
          <a:p>
            <a:pPr marL="800100" lvl="1" indent="-457200">
              <a:lnSpc>
                <a:spcPct val="112999"/>
              </a:lnSpc>
              <a:spcBef>
                <a:spcPts val="450"/>
              </a:spcBef>
              <a:buClr>
                <a:srgbClr val="000000"/>
              </a:buClr>
              <a:buAutoNum type="alphaLcPeriod"/>
            </a:pPr>
            <a:r>
              <a:rPr lang="en-GB" sz="2000">
                <a:cs typeface="Arial"/>
              </a:rPr>
              <a:t>Equipment type/efficiency (varies by equipment)</a:t>
            </a:r>
          </a:p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endParaRPr lang="en-GB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9757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18" y="381000"/>
            <a:ext cx="10622562" cy="1033914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22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07384" y="1849915"/>
            <a:ext cx="10740801" cy="303717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r>
              <a:rPr lang="en-GB" sz="2400" b="1"/>
              <a:t>Procedural Steps:</a:t>
            </a:r>
          </a:p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r>
              <a:rPr lang="en-GB" sz="2000"/>
              <a:t>3. Calculate coefficient of variation (CV = standard deviation / mean) across all grouped load shapes for each of the 4 load shape ratio sets:</a:t>
            </a:r>
          </a:p>
          <a:p>
            <a:pPr marL="685800" lvl="1" indent="-3429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>
                <a:cs typeface="Arial"/>
              </a:rPr>
              <a:t>Monthly ratios (3): </a:t>
            </a:r>
          </a:p>
          <a:p>
            <a:pPr marL="800100" lvl="2">
              <a:lnSpc>
                <a:spcPct val="112999"/>
              </a:lnSpc>
              <a:spcBef>
                <a:spcPts val="450"/>
              </a:spcBef>
              <a:buClr>
                <a:schemeClr val="tx1"/>
              </a:buClr>
            </a:pPr>
            <a:r>
              <a:rPr lang="en-GB">
                <a:cs typeface="Arial"/>
              </a:rPr>
              <a:t>monthly breakdown, peak day adjustment factor, and weekend/weekday </a:t>
            </a:r>
          </a:p>
          <a:p>
            <a:pPr marL="685800" lvl="1" indent="-3429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>
                <a:cs typeface="Arial"/>
              </a:rPr>
              <a:t>Hourly ratios (selected month): </a:t>
            </a:r>
          </a:p>
          <a:p>
            <a:pPr marL="800100" lvl="2">
              <a:lnSpc>
                <a:spcPct val="112999"/>
              </a:lnSpc>
              <a:spcBef>
                <a:spcPts val="450"/>
              </a:spcBef>
              <a:buClr>
                <a:schemeClr val="tx1"/>
              </a:buClr>
            </a:pPr>
            <a:r>
              <a:rPr lang="en-GB">
                <a:cs typeface="Arial"/>
              </a:rPr>
              <a:t>hourly values by day type (peak day, weekday, and weekend day)</a:t>
            </a:r>
            <a:endParaRPr lang="en-GB"/>
          </a:p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265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285" y="417599"/>
            <a:ext cx="10338891" cy="1035815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05647" y="1719782"/>
            <a:ext cx="8766968" cy="341843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r>
              <a:rPr lang="en-GB" sz="2400" b="1"/>
              <a:t>Procedural Steps:</a:t>
            </a:r>
          </a:p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r>
              <a:rPr lang="en-GB"/>
              <a:t>4. </a:t>
            </a:r>
            <a:r>
              <a:rPr lang="en-GB" sz="2000"/>
              <a:t>Calculate weighted average summary of CV’s</a:t>
            </a:r>
          </a:p>
          <a:p>
            <a:pPr marL="685800" lvl="1" indent="-3429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/>
              <a:t>Monthly factors (weekend/weekday, Peak Day factor) weighted by monthly breakdown</a:t>
            </a:r>
            <a:endParaRPr lang="en-GB">
              <a:cs typeface="Arial"/>
            </a:endParaRPr>
          </a:p>
          <a:p>
            <a:pPr marL="685800" lvl="1" indent="-342900"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  <a:buAutoNum type="alphaLcPeriod"/>
            </a:pPr>
            <a:r>
              <a:rPr lang="en-GB"/>
              <a:t>Hourly factors (by day type) weighted by hourly values (peak hours are more important)</a:t>
            </a:r>
            <a:endParaRPr lang="en-GB">
              <a:cs typeface="Arial"/>
            </a:endParaRPr>
          </a:p>
          <a:p>
            <a:pPr>
              <a:lnSpc>
                <a:spcPct val="113000"/>
              </a:lnSpc>
              <a:spcBef>
                <a:spcPts val="450"/>
              </a:spcBef>
              <a:buClr>
                <a:schemeClr val="tx1"/>
              </a:buClr>
            </a:pPr>
            <a:r>
              <a:rPr lang="en-GB">
                <a:cs typeface="Arial"/>
              </a:rPr>
              <a:t>5. </a:t>
            </a:r>
            <a:r>
              <a:rPr lang="en-US" sz="2000">
                <a:cs typeface="Arial"/>
              </a:rPr>
              <a:t>Equipment Type: Unit technology, size, efficiency (multiple)</a:t>
            </a:r>
            <a:endParaRPr lang="en-GB" sz="2000">
              <a:cs typeface="Arial"/>
            </a:endParaRPr>
          </a:p>
          <a:p>
            <a:pPr marL="600075" lvl="1" indent="-257175">
              <a:lnSpc>
                <a:spcPct val="112999"/>
              </a:lnSpc>
              <a:spcBef>
                <a:spcPts val="450"/>
              </a:spcBef>
              <a:buClr>
                <a:srgbClr val="000000"/>
              </a:buClr>
              <a:buAutoNum type="arabicPeriod"/>
            </a:pPr>
            <a:endParaRPr lang="en-GB"/>
          </a:p>
          <a:p>
            <a:pPr>
              <a:lnSpc>
                <a:spcPct val="113000"/>
              </a:lnSpc>
              <a:spcBef>
                <a:spcPts val="450"/>
              </a:spcBef>
              <a:buClr>
                <a:schemeClr val="accent2">
                  <a:lumMod val="75000"/>
                </a:schemeClr>
              </a:buClr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90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24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112C95A-D97D-43F1-B46E-6B70FC31F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012941"/>
              </p:ext>
            </p:extLst>
          </p:nvPr>
        </p:nvGraphicFramePr>
        <p:xfrm>
          <a:off x="6016369" y="2155037"/>
          <a:ext cx="158072" cy="3238488"/>
        </p:xfrm>
        <a:graphic>
          <a:graphicData uri="http://schemas.openxmlformats.org/drawingml/2006/table">
            <a:tbl>
              <a:tblPr/>
              <a:tblGrid>
                <a:gridCol w="158072">
                  <a:extLst>
                    <a:ext uri="{9D8B030D-6E8A-4147-A177-3AD203B41FA5}">
                      <a16:colId xmlns:a16="http://schemas.microsoft.com/office/drawing/2014/main" val="2736631485"/>
                    </a:ext>
                  </a:extLst>
                </a:gridCol>
              </a:tblGrid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087009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47436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79485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046178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1982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04077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7354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25370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8137296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915184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28943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56524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54131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31274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24264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06641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82095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459656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24637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11109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67797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51463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35774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068826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54238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271488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9137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451052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52287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950548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882524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25143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281522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36887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62672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773134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743006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89221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40080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62596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33801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03779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77471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47254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836087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322093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157476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03193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10743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16225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30175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792450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37339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411670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669844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636259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847591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61419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5457738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588781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4898654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24596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00113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750717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417885"/>
                  </a:ext>
                </a:extLst>
              </a:tr>
              <a:tr h="49068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46" marR="1646" marT="1646" marB="1185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192885"/>
                  </a:ext>
                </a:extLst>
              </a:tr>
            </a:tbl>
          </a:graphicData>
        </a:graphic>
      </p:graphicFrame>
      <p:pic>
        <p:nvPicPr>
          <p:cNvPr id="117" name="Picture 116" descr="Chart, diagram&#10;&#10;Description automatically generated">
            <a:extLst>
              <a:ext uri="{FF2B5EF4-FFF2-40B4-BE49-F238E27FC236}">
                <a16:creationId xmlns:a16="http://schemas.microsoft.com/office/drawing/2014/main" id="{D3F1F3B3-0353-4190-A1CF-AF13B25DCC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r="801" b="1559"/>
          <a:stretch/>
        </p:blipFill>
        <p:spPr>
          <a:xfrm>
            <a:off x="2405215" y="403009"/>
            <a:ext cx="9549361" cy="59400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9864EB-31C8-E907-3BD9-FF6719E6B0D8}"/>
              </a:ext>
            </a:extLst>
          </p:cNvPr>
          <p:cNvSpPr txBox="1"/>
          <p:nvPr/>
        </p:nvSpPr>
        <p:spPr>
          <a:xfrm>
            <a:off x="413887" y="588972"/>
            <a:ext cx="1876926" cy="35786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en-GB" sz="24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Consolidation</a:t>
            </a:r>
          </a:p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en-GB" sz="24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Process for</a:t>
            </a:r>
          </a:p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en-GB" sz="24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Identifying </a:t>
            </a:r>
          </a:p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en-GB" sz="24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Duplicative</a:t>
            </a:r>
          </a:p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en-GB" sz="24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Load Shapes</a:t>
            </a:r>
          </a:p>
        </p:txBody>
      </p:sp>
    </p:spTree>
    <p:extLst>
      <p:ext uri="{BB962C8B-B14F-4D97-AF65-F5344CB8AC3E}">
        <p14:creationId xmlns:p14="http://schemas.microsoft.com/office/powerpoint/2010/main" val="3599964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84" y="468117"/>
            <a:ext cx="10347595" cy="907446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5DCC8-36B5-4483-9495-D0D5F04B5671}"/>
              </a:ext>
            </a:extLst>
          </p:cNvPr>
          <p:cNvSpPr txBox="1"/>
          <p:nvPr/>
        </p:nvSpPr>
        <p:spPr>
          <a:xfrm>
            <a:off x="806400" y="1500005"/>
            <a:ext cx="10027649" cy="8759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>
                <a:solidFill>
                  <a:srgbClr val="FF0000"/>
                </a:solidFill>
                <a:cs typeface="Arial"/>
              </a:rPr>
              <a:t>Example 1</a:t>
            </a:r>
            <a:r>
              <a:rPr lang="en-GB" sz="1600">
                <a:solidFill>
                  <a:srgbClr val="333333"/>
                </a:solidFill>
                <a:cs typeface="Arial"/>
              </a:rPr>
              <a:t>: Test variation of load shapes by climate zone for Large Commercial Office Package AC systems comparing 4 similar climate zones – all in southern, coastal California (CZs: 6, 7, 8, and 9) </a:t>
            </a:r>
            <a:r>
              <a:rPr lang="en-GB" sz="1600">
                <a:solidFill>
                  <a:srgbClr val="333333"/>
                </a:solidFill>
                <a:ea typeface="+mn-lt"/>
                <a:cs typeface="+mn-lt"/>
              </a:rPr>
              <a:t>for 1985 vintage</a:t>
            </a:r>
            <a:r>
              <a:rPr lang="en-GB" sz="1600">
                <a:solidFill>
                  <a:srgbClr val="333333"/>
                </a:solidFill>
                <a:cs typeface="Arial"/>
              </a:rPr>
              <a:t>.  </a:t>
            </a:r>
            <a:endParaRPr lang="en-GB" sz="1600">
              <a:solidFill>
                <a:srgbClr val="333333"/>
              </a:solidFill>
            </a:endParaRPr>
          </a:p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 b="1">
                <a:solidFill>
                  <a:srgbClr val="333333"/>
                </a:solidFill>
              </a:rPr>
              <a:t>Stage 1: Monthly Factors</a:t>
            </a:r>
            <a:r>
              <a:rPr lang="en-GB" sz="1600">
                <a:solidFill>
                  <a:srgbClr val="333333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A25668-55BC-4B97-BC2A-01EF5F8F1E7C}"/>
              </a:ext>
            </a:extLst>
          </p:cNvPr>
          <p:cNvSpPr txBox="1"/>
          <p:nvPr/>
        </p:nvSpPr>
        <p:spPr>
          <a:xfrm>
            <a:off x="1018075" y="5662899"/>
            <a:ext cx="10151984" cy="5339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  <a:spcBef>
                <a:spcPts val="450"/>
              </a:spcBef>
            </a:pPr>
            <a:r>
              <a:rPr lang="en-GB" sz="1600" b="1" i="1">
                <a:solidFill>
                  <a:srgbClr val="FF0000"/>
                </a:solidFill>
              </a:rPr>
              <a:t>Monthly CV’s all Pass, based on the criteria (Pass if under 5%, fail if over 7%).</a:t>
            </a:r>
          </a:p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200">
                <a:solidFill>
                  <a:schemeClr val="tx2"/>
                </a:solidFill>
              </a:rPr>
              <a:t>Note: Only 4 Load Shapes at a time used in these examples, but can test across all vintages, locations, sectors, building/business types at once.</a:t>
            </a:r>
            <a:endParaRPr lang="en-GB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B075201-5F17-41C1-BF55-1BBAACD4A4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" t="4046" r="1661" b="4204"/>
          <a:stretch/>
        </p:blipFill>
        <p:spPr>
          <a:xfrm>
            <a:off x="628816" y="2750750"/>
            <a:ext cx="3346623" cy="20027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B55E48-8592-4F87-843C-376671F475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9" t="2351" r="1669" b="1886"/>
          <a:stretch/>
        </p:blipFill>
        <p:spPr>
          <a:xfrm>
            <a:off x="4486846" y="2750750"/>
            <a:ext cx="3214442" cy="20744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985015-E7D3-4032-92AB-D779D2F939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35" t="2351" r="1751" b="3211"/>
          <a:stretch/>
        </p:blipFill>
        <p:spPr>
          <a:xfrm>
            <a:off x="8361364" y="2681250"/>
            <a:ext cx="3256717" cy="211222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478F059-6750-4EEB-BF8A-80621F680C47}"/>
              </a:ext>
            </a:extLst>
          </p:cNvPr>
          <p:cNvGrpSpPr/>
          <p:nvPr/>
        </p:nvGrpSpPr>
        <p:grpSpPr>
          <a:xfrm>
            <a:off x="1463209" y="5003778"/>
            <a:ext cx="1721418" cy="357190"/>
            <a:chOff x="575810" y="5217852"/>
            <a:chExt cx="1721418" cy="35719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379B72F-87C2-4A39-8A67-ACC0E6352062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8683E03-0946-40D7-8B03-2F9519CBCC8D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1.1%      Low (Pass)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27C1DD-A4DF-4626-85D2-580BD355A72C}"/>
              </a:ext>
            </a:extLst>
          </p:cNvPr>
          <p:cNvGrpSpPr/>
          <p:nvPr/>
        </p:nvGrpSpPr>
        <p:grpSpPr>
          <a:xfrm>
            <a:off x="5121172" y="5003778"/>
            <a:ext cx="1721418" cy="357190"/>
            <a:chOff x="575810" y="5217852"/>
            <a:chExt cx="1721418" cy="35719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487A22A-B8AD-4D1C-8E1D-FC56BB502F8C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87FC4B2-2B06-4532-9EA9-BE5A75FCF6B8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1.6%      Low (Pass)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BD397DD-F614-4547-9C38-33CC6F2D3363}"/>
              </a:ext>
            </a:extLst>
          </p:cNvPr>
          <p:cNvGrpSpPr/>
          <p:nvPr/>
        </p:nvGrpSpPr>
        <p:grpSpPr>
          <a:xfrm>
            <a:off x="8994263" y="5003778"/>
            <a:ext cx="1721418" cy="357190"/>
            <a:chOff x="575810" y="5217852"/>
            <a:chExt cx="1721418" cy="3571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9140147-835A-4FCA-97E3-407330146B4A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664E921-C92A-4EA1-BE5C-F55B850772AB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3.3%      Low (Pass)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9BA655F-6CFF-46AC-9432-0BAC78D43C81}"/>
              </a:ext>
            </a:extLst>
          </p:cNvPr>
          <p:cNvSpPr txBox="1"/>
          <p:nvPr/>
        </p:nvSpPr>
        <p:spPr>
          <a:xfrm>
            <a:off x="375823" y="2785723"/>
            <a:ext cx="246221" cy="1502676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Proportion of annual consumption by month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404123-43FC-4793-AA3B-CB13918D1205}"/>
              </a:ext>
            </a:extLst>
          </p:cNvPr>
          <p:cNvSpPr txBox="1"/>
          <p:nvPr/>
        </p:nvSpPr>
        <p:spPr>
          <a:xfrm>
            <a:off x="4211752" y="2608227"/>
            <a:ext cx="246221" cy="1946450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peak day consumption to average weekday consumption by month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48ACD3-BB0A-4626-9141-39D783950E4F}"/>
              </a:ext>
            </a:extLst>
          </p:cNvPr>
          <p:cNvSpPr txBox="1"/>
          <p:nvPr/>
        </p:nvSpPr>
        <p:spPr>
          <a:xfrm>
            <a:off x="8086270" y="2700507"/>
            <a:ext cx="246221" cy="1698501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weekend day consumption to weekday consumption by month</a:t>
            </a:r>
          </a:p>
        </p:txBody>
      </p:sp>
    </p:spTree>
    <p:extLst>
      <p:ext uri="{BB962C8B-B14F-4D97-AF65-F5344CB8AC3E}">
        <p14:creationId xmlns:p14="http://schemas.microsoft.com/office/powerpoint/2010/main" val="3972960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26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A25668-55BC-4B97-BC2A-01EF5F8F1E7C}"/>
              </a:ext>
            </a:extLst>
          </p:cNvPr>
          <p:cNvSpPr txBox="1"/>
          <p:nvPr/>
        </p:nvSpPr>
        <p:spPr>
          <a:xfrm>
            <a:off x="542592" y="5933413"/>
            <a:ext cx="11106816" cy="255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  <a:spcBef>
                <a:spcPts val="450"/>
              </a:spcBef>
            </a:pPr>
            <a:r>
              <a:rPr lang="en-GB" sz="1600" b="1" i="1">
                <a:solidFill>
                  <a:srgbClr val="FF0000"/>
                </a:solidFill>
              </a:rPr>
              <a:t>Hourly CV’s Pass.  Overall Result: All tests Pass, Load Shapes are sufficiently similar and may be consolidated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62C16A-5D12-4AD4-AC45-CAEE1A0EFE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6" t="1240" r="1276" b="1948"/>
          <a:stretch/>
        </p:blipFill>
        <p:spPr>
          <a:xfrm>
            <a:off x="1106904" y="2752649"/>
            <a:ext cx="4307601" cy="24384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D1D0E5-C8A2-423B-A22F-F6DB5C2D0E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6" t="1449" r="2460" b="2269"/>
          <a:stretch/>
        </p:blipFill>
        <p:spPr>
          <a:xfrm>
            <a:off x="6410425" y="2794874"/>
            <a:ext cx="4249012" cy="242506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617CA74-821B-4E8A-973D-2D817291E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1" y="539750"/>
            <a:ext cx="10827686" cy="936625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DFA87C-6785-48C7-B03D-1D06A8912CEA}"/>
              </a:ext>
            </a:extLst>
          </p:cNvPr>
          <p:cNvGrpSpPr/>
          <p:nvPr/>
        </p:nvGrpSpPr>
        <p:grpSpPr>
          <a:xfrm>
            <a:off x="2133196" y="5289859"/>
            <a:ext cx="1721418" cy="357190"/>
            <a:chOff x="575810" y="5217852"/>
            <a:chExt cx="1721418" cy="35719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58E4FBF-7203-47C7-AC4A-BABAFA3B06CD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91010A4-00CB-4ED9-B1BD-2CE776BC6AF4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4.9%      Low (Pass)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3ECCEA-2DCB-4B8D-AEF0-086A772F9BF3}"/>
              </a:ext>
            </a:extLst>
          </p:cNvPr>
          <p:cNvGrpSpPr/>
          <p:nvPr/>
        </p:nvGrpSpPr>
        <p:grpSpPr>
          <a:xfrm>
            <a:off x="7575285" y="5298802"/>
            <a:ext cx="1721418" cy="357190"/>
            <a:chOff x="575810" y="5217852"/>
            <a:chExt cx="1721418" cy="35719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746424D-5840-4A53-9D1C-9BB39D892767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97897DC-6FA7-45A5-B016-EA812D755A0B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4.6%      Low (Pass)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42701DC-A9D2-4F64-80A8-526ED2E72A6A}"/>
              </a:ext>
            </a:extLst>
          </p:cNvPr>
          <p:cNvSpPr txBox="1"/>
          <p:nvPr/>
        </p:nvSpPr>
        <p:spPr>
          <a:xfrm>
            <a:off x="806400" y="1590341"/>
            <a:ext cx="10027649" cy="8759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>
                <a:solidFill>
                  <a:srgbClr val="FF0000"/>
                </a:solidFill>
                <a:cs typeface="Arial"/>
              </a:rPr>
              <a:t>Example 1</a:t>
            </a:r>
            <a:r>
              <a:rPr lang="en-GB" sz="1600">
                <a:solidFill>
                  <a:srgbClr val="333333"/>
                </a:solidFill>
                <a:cs typeface="Arial"/>
              </a:rPr>
              <a:t>: Test variation of load shapes by climate zone for Large Commercial Office Package AC systems comparing 4 similar climate zones – all in southern, coastal California (CZs: 6, 7, 8, and 9) </a:t>
            </a:r>
            <a:r>
              <a:rPr lang="en-GB" sz="1600">
                <a:solidFill>
                  <a:srgbClr val="333333"/>
                </a:solidFill>
                <a:ea typeface="+mn-lt"/>
                <a:cs typeface="+mn-lt"/>
              </a:rPr>
              <a:t>for 1985 vintage</a:t>
            </a:r>
            <a:r>
              <a:rPr lang="en-GB" sz="1600">
                <a:solidFill>
                  <a:srgbClr val="333333"/>
                </a:solidFill>
                <a:cs typeface="Arial"/>
              </a:rPr>
              <a:t>.  </a:t>
            </a:r>
            <a:endParaRPr lang="en-GB" sz="1600">
              <a:solidFill>
                <a:srgbClr val="333333"/>
              </a:solidFill>
            </a:endParaRPr>
          </a:p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 b="1">
                <a:solidFill>
                  <a:srgbClr val="333333"/>
                </a:solidFill>
              </a:rPr>
              <a:t>Stage 1: Hourly Factors</a:t>
            </a:r>
            <a:r>
              <a:rPr lang="en-GB" sz="1600">
                <a:solidFill>
                  <a:srgbClr val="333333"/>
                </a:solidFill>
              </a:rPr>
              <a:t>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879160-4ACC-4990-9D11-809DCB8EC45F}"/>
              </a:ext>
            </a:extLst>
          </p:cNvPr>
          <p:cNvSpPr txBox="1"/>
          <p:nvPr/>
        </p:nvSpPr>
        <p:spPr>
          <a:xfrm>
            <a:off x="806400" y="3084962"/>
            <a:ext cx="246221" cy="1592916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hourly consumption to peak hourly consumption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E0759B-5A1C-40AA-AD3E-6DEFC85B214B}"/>
              </a:ext>
            </a:extLst>
          </p:cNvPr>
          <p:cNvSpPr txBox="1"/>
          <p:nvPr/>
        </p:nvSpPr>
        <p:spPr>
          <a:xfrm>
            <a:off x="6124875" y="3018889"/>
            <a:ext cx="246221" cy="1821312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hourly consumption to average weekday  hourly consumption </a:t>
            </a:r>
          </a:p>
        </p:txBody>
      </p:sp>
    </p:spTree>
    <p:extLst>
      <p:ext uri="{BB962C8B-B14F-4D97-AF65-F5344CB8AC3E}">
        <p14:creationId xmlns:p14="http://schemas.microsoft.com/office/powerpoint/2010/main" val="31030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27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5DCC8-36B5-4483-9495-D0D5F04B5671}"/>
              </a:ext>
            </a:extLst>
          </p:cNvPr>
          <p:cNvSpPr txBox="1"/>
          <p:nvPr/>
        </p:nvSpPr>
        <p:spPr>
          <a:xfrm>
            <a:off x="539752" y="1623141"/>
            <a:ext cx="10615928" cy="8759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>
                <a:solidFill>
                  <a:srgbClr val="FF0000"/>
                </a:solidFill>
                <a:cs typeface="Arial"/>
              </a:rPr>
              <a:t>Example 2</a:t>
            </a:r>
            <a:r>
              <a:rPr lang="en-GB" sz="1600">
                <a:solidFill>
                  <a:srgbClr val="333333"/>
                </a:solidFill>
                <a:cs typeface="Arial"/>
              </a:rPr>
              <a:t>: Test variation of load shapes by climate zone for Large Commercial Office Package AC systems comparing 4 diverse climate zones  – North/South/Coast/Inland California (CZs: 2, 7, 15, and 16), for </a:t>
            </a:r>
            <a:r>
              <a:rPr lang="en-GB" sz="1600">
                <a:solidFill>
                  <a:srgbClr val="333333"/>
                </a:solidFill>
                <a:ea typeface="+mn-lt"/>
                <a:cs typeface="+mn-lt"/>
              </a:rPr>
              <a:t>1985 vintage.</a:t>
            </a:r>
            <a:r>
              <a:rPr lang="en-GB" sz="1600">
                <a:solidFill>
                  <a:srgbClr val="333333"/>
                </a:solidFill>
                <a:cs typeface="Arial"/>
              </a:rPr>
              <a:t>  </a:t>
            </a:r>
            <a:endParaRPr lang="en-GB" sz="1600">
              <a:solidFill>
                <a:srgbClr val="333333"/>
              </a:solidFill>
            </a:endParaRPr>
          </a:p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 b="1">
                <a:solidFill>
                  <a:srgbClr val="333333"/>
                </a:solidFill>
              </a:rPr>
              <a:t>Stage 1: Monthly Factors</a:t>
            </a:r>
            <a:r>
              <a:rPr lang="en-GB" sz="1600">
                <a:solidFill>
                  <a:srgbClr val="333333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A25668-55BC-4B97-BC2A-01EF5F8F1E7C}"/>
              </a:ext>
            </a:extLst>
          </p:cNvPr>
          <p:cNvSpPr txBox="1"/>
          <p:nvPr/>
        </p:nvSpPr>
        <p:spPr>
          <a:xfrm>
            <a:off x="2014648" y="5979797"/>
            <a:ext cx="7877891" cy="255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  <a:spcBef>
                <a:spcPts val="450"/>
              </a:spcBef>
            </a:pPr>
            <a:r>
              <a:rPr lang="en-GB" sz="1600" b="1" i="1">
                <a:solidFill>
                  <a:srgbClr val="FF0000"/>
                </a:solidFill>
              </a:rPr>
              <a:t>Monthly CV’s - None Pass, based on the criteria (Pass under 5%, fail over 7%).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7FDB9F-50CA-4146-A500-C988CC72D4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5" t="3597" r="1570" b="2122"/>
          <a:stretch/>
        </p:blipFill>
        <p:spPr>
          <a:xfrm>
            <a:off x="587143" y="2942423"/>
            <a:ext cx="3282216" cy="20242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A6AA0B-9DE4-49E8-AC8B-99F2BAC48D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7" t="1473" r="1385" b="2402"/>
          <a:stretch/>
        </p:blipFill>
        <p:spPr>
          <a:xfrm>
            <a:off x="4379493" y="2884371"/>
            <a:ext cx="3234088" cy="20822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4C010A-1BF0-478E-B64D-DC627F8858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9" t="1233" r="1108" b="3586"/>
          <a:stretch/>
        </p:blipFill>
        <p:spPr>
          <a:xfrm>
            <a:off x="8393229" y="2837798"/>
            <a:ext cx="3282215" cy="212883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575864C-9236-4E2C-8693-723079B58F9F}"/>
              </a:ext>
            </a:extLst>
          </p:cNvPr>
          <p:cNvSpPr txBox="1">
            <a:spLocks/>
          </p:cNvSpPr>
          <p:nvPr/>
        </p:nvSpPr>
        <p:spPr>
          <a:xfrm>
            <a:off x="539751" y="539750"/>
            <a:ext cx="10827686" cy="9366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3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Consolidation Process for Identifying Duplicative Load Shapes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37D3FB-2DA2-4DA6-8015-0612D0CB1560}"/>
              </a:ext>
            </a:extLst>
          </p:cNvPr>
          <p:cNvGrpSpPr/>
          <p:nvPr/>
        </p:nvGrpSpPr>
        <p:grpSpPr>
          <a:xfrm>
            <a:off x="1118769" y="5283895"/>
            <a:ext cx="1990191" cy="357190"/>
            <a:chOff x="575810" y="5217852"/>
            <a:chExt cx="1856067" cy="35719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F9DF667-65D3-4317-A4F6-CE7AD53DB15D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0AA5105-6C22-4947-8B1A-692C1074B06E}"/>
                </a:ext>
              </a:extLst>
            </p:cNvPr>
            <p:cNvSpPr/>
            <p:nvPr/>
          </p:nvSpPr>
          <p:spPr>
            <a:xfrm>
              <a:off x="1337910" y="5217852"/>
              <a:ext cx="109396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11.2%            Very high (Fail)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A9676A2-F416-404C-9B84-68B72093902F}"/>
              </a:ext>
            </a:extLst>
          </p:cNvPr>
          <p:cNvGrpSpPr/>
          <p:nvPr/>
        </p:nvGrpSpPr>
        <p:grpSpPr>
          <a:xfrm>
            <a:off x="5018683" y="5283895"/>
            <a:ext cx="1721418" cy="357190"/>
            <a:chOff x="575810" y="5217852"/>
            <a:chExt cx="1721418" cy="35719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8080E7D-D306-4EDD-9C06-3144BD7A6A22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48E5FD8-6D21-481A-BE32-23F1E8CE0696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7.0%      Marginal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A7326A0-2D3B-49C1-A2BD-72B8F1821D49}"/>
              </a:ext>
            </a:extLst>
          </p:cNvPr>
          <p:cNvGrpSpPr/>
          <p:nvPr/>
        </p:nvGrpSpPr>
        <p:grpSpPr>
          <a:xfrm>
            <a:off x="8996331" y="5283895"/>
            <a:ext cx="1721418" cy="357190"/>
            <a:chOff x="575810" y="5217852"/>
            <a:chExt cx="1721418" cy="35719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3C3AA75-43BE-4016-9A56-0059353E5D58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1973698-441F-4B45-9DFB-9DDF1AE7F2BD}"/>
                </a:ext>
              </a:extLst>
            </p:cNvPr>
            <p:cNvSpPr/>
            <p:nvPr/>
          </p:nvSpPr>
          <p:spPr>
            <a:xfrm>
              <a:off x="1337911" y="5217852"/>
              <a:ext cx="959317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9.4%      High (Fail)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463042F-0C58-4833-A09B-1622DA60FF0B}"/>
              </a:ext>
            </a:extLst>
          </p:cNvPr>
          <p:cNvSpPr txBox="1"/>
          <p:nvPr/>
        </p:nvSpPr>
        <p:spPr>
          <a:xfrm>
            <a:off x="281637" y="2959960"/>
            <a:ext cx="246221" cy="1502676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Proportion of annual consumption by month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4E00A5-CD74-45F1-8610-9D4E981B737D}"/>
              </a:ext>
            </a:extLst>
          </p:cNvPr>
          <p:cNvSpPr txBox="1"/>
          <p:nvPr/>
        </p:nvSpPr>
        <p:spPr>
          <a:xfrm>
            <a:off x="4127193" y="2724712"/>
            <a:ext cx="246221" cy="1946450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peak day consumption to average weekday consumption by month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6C31A9-CEF2-49E1-8AC8-57A851050703}"/>
              </a:ext>
            </a:extLst>
          </p:cNvPr>
          <p:cNvSpPr txBox="1"/>
          <p:nvPr/>
        </p:nvSpPr>
        <p:spPr>
          <a:xfrm>
            <a:off x="8097965" y="2865121"/>
            <a:ext cx="246221" cy="1698501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weekend day consumption to weekday consumption by month</a:t>
            </a:r>
          </a:p>
        </p:txBody>
      </p:sp>
    </p:spTree>
    <p:extLst>
      <p:ext uri="{BB962C8B-B14F-4D97-AF65-F5344CB8AC3E}">
        <p14:creationId xmlns:p14="http://schemas.microsoft.com/office/powerpoint/2010/main" val="34927140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5DCC8-36B5-4483-9495-D0D5F04B5671}"/>
              </a:ext>
            </a:extLst>
          </p:cNvPr>
          <p:cNvSpPr txBox="1"/>
          <p:nvPr/>
        </p:nvSpPr>
        <p:spPr>
          <a:xfrm>
            <a:off x="539751" y="1601790"/>
            <a:ext cx="10490801" cy="8759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>
                <a:solidFill>
                  <a:srgbClr val="FF0000"/>
                </a:solidFill>
                <a:cs typeface="Arial"/>
              </a:rPr>
              <a:t>Example 2</a:t>
            </a:r>
            <a:r>
              <a:rPr lang="en-GB" sz="1600">
                <a:solidFill>
                  <a:srgbClr val="333333"/>
                </a:solidFill>
                <a:cs typeface="Arial"/>
              </a:rPr>
              <a:t>: Test variation of load shapes by climate zone for Large Commercial Office Package AC systems comparing 4 diverse climate zones  – North/South/Coast/Inland California (CZs: 2, 7, 15, and 16), for </a:t>
            </a:r>
            <a:r>
              <a:rPr lang="en-GB" sz="1600">
                <a:solidFill>
                  <a:srgbClr val="333333"/>
                </a:solidFill>
                <a:ea typeface="+mn-lt"/>
                <a:cs typeface="+mn-lt"/>
              </a:rPr>
              <a:t>1985 vintage.</a:t>
            </a:r>
            <a:r>
              <a:rPr lang="en-GB" sz="1600">
                <a:solidFill>
                  <a:srgbClr val="333333"/>
                </a:solidFill>
                <a:cs typeface="Arial"/>
              </a:rPr>
              <a:t>  </a:t>
            </a:r>
          </a:p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 b="1">
                <a:solidFill>
                  <a:srgbClr val="333333"/>
                </a:solidFill>
                <a:cs typeface="Arial"/>
              </a:rPr>
              <a:t>Stage 2: Hourly Factors</a:t>
            </a:r>
            <a:r>
              <a:rPr lang="en-GB" sz="1600">
                <a:solidFill>
                  <a:srgbClr val="333333"/>
                </a:solidFill>
                <a:cs typeface="Arial"/>
              </a:rPr>
              <a:t>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3EF469-2411-4C29-8B44-57F49B78F17E}"/>
              </a:ext>
            </a:extLst>
          </p:cNvPr>
          <p:cNvSpPr txBox="1"/>
          <p:nvPr/>
        </p:nvSpPr>
        <p:spPr>
          <a:xfrm>
            <a:off x="499277" y="5925835"/>
            <a:ext cx="11193445" cy="255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  <a:spcBef>
                <a:spcPts val="450"/>
              </a:spcBef>
            </a:pPr>
            <a:r>
              <a:rPr lang="en-GB" sz="1600" b="1" i="1">
                <a:solidFill>
                  <a:srgbClr val="FF0000"/>
                </a:solidFill>
              </a:rPr>
              <a:t>Hourly CV’s Fail. Overall Result: None of the tests pass; load shapes are not sufficiently similar to be consolidated.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43BA27-E858-4283-8FC0-4847B1E6EB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2" t="1585" r="1187" b="792"/>
          <a:stretch/>
        </p:blipFill>
        <p:spPr>
          <a:xfrm>
            <a:off x="1097279" y="2695076"/>
            <a:ext cx="4324422" cy="24588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3A5D45-6A4C-4A84-AA7D-98C5772456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3" t="1512" r="1540" b="1750"/>
          <a:stretch/>
        </p:blipFill>
        <p:spPr>
          <a:xfrm>
            <a:off x="6439300" y="2693603"/>
            <a:ext cx="4267150" cy="243655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B5572F-65AE-4B6A-9071-918E3A46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1" y="539750"/>
            <a:ext cx="10827686" cy="936625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40F2198-FECC-44C8-A31E-EB44877FECD9}"/>
              </a:ext>
            </a:extLst>
          </p:cNvPr>
          <p:cNvGrpSpPr/>
          <p:nvPr/>
        </p:nvGrpSpPr>
        <p:grpSpPr>
          <a:xfrm>
            <a:off x="2066492" y="5252593"/>
            <a:ext cx="2001413" cy="357190"/>
            <a:chOff x="575810" y="5217852"/>
            <a:chExt cx="2001413" cy="35719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7D1926-A526-4056-A459-C7C791F19E51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AB15582-2CD9-4EB9-AD37-F4BB63B152BB}"/>
                </a:ext>
              </a:extLst>
            </p:cNvPr>
            <p:cNvSpPr/>
            <p:nvPr/>
          </p:nvSpPr>
          <p:spPr>
            <a:xfrm>
              <a:off x="1337911" y="5217852"/>
              <a:ext cx="1239312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13.5%          Very high (Fail)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D2FB2F-C9E1-4873-BD41-5964D2D90E67}"/>
              </a:ext>
            </a:extLst>
          </p:cNvPr>
          <p:cNvGrpSpPr/>
          <p:nvPr/>
        </p:nvGrpSpPr>
        <p:grpSpPr>
          <a:xfrm>
            <a:off x="7633475" y="5252593"/>
            <a:ext cx="2001413" cy="357190"/>
            <a:chOff x="575810" y="5217852"/>
            <a:chExt cx="2001413" cy="35719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5DD2EAC-D779-470E-8011-752E84A9F4DE}"/>
                </a:ext>
              </a:extLst>
            </p:cNvPr>
            <p:cNvSpPr/>
            <p:nvPr/>
          </p:nvSpPr>
          <p:spPr>
            <a:xfrm>
              <a:off x="575810" y="5217852"/>
              <a:ext cx="741145" cy="35719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 b="1">
                  <a:solidFill>
                    <a:schemeClr val="tx1"/>
                  </a:solidFill>
                </a:rPr>
                <a:t>Wtd. Ann. CV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BE97C41-B6FE-4A51-8AB7-88088C6A14D1}"/>
                </a:ext>
              </a:extLst>
            </p:cNvPr>
            <p:cNvSpPr/>
            <p:nvPr/>
          </p:nvSpPr>
          <p:spPr>
            <a:xfrm>
              <a:off x="1337911" y="5217852"/>
              <a:ext cx="1239312" cy="357190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>
                <a:lnSpc>
                  <a:spcPct val="100000"/>
                </a:lnSpc>
                <a:spcBef>
                  <a:spcPts val="600"/>
                </a:spcBef>
              </a:pPr>
              <a:r>
                <a:rPr lang="en-GB" sz="1100">
                  <a:solidFill>
                    <a:schemeClr val="tx1"/>
                  </a:solidFill>
                </a:rPr>
                <a:t>10.3%          Very high (Fail)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3628D2B-5F42-4EB9-96F1-596A35404594}"/>
              </a:ext>
            </a:extLst>
          </p:cNvPr>
          <p:cNvSpPr txBox="1"/>
          <p:nvPr/>
        </p:nvSpPr>
        <p:spPr>
          <a:xfrm>
            <a:off x="806400" y="3084962"/>
            <a:ext cx="246221" cy="1592916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hourly consumption to peak hourly consumption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1008FA-AED8-46EB-92D8-FD41ADD300E7}"/>
              </a:ext>
            </a:extLst>
          </p:cNvPr>
          <p:cNvSpPr txBox="1"/>
          <p:nvPr/>
        </p:nvSpPr>
        <p:spPr>
          <a:xfrm>
            <a:off x="6124875" y="3018889"/>
            <a:ext cx="246221" cy="1821312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GB" sz="800"/>
              <a:t>Ratio of hourly consumption to average weekday  hourly consumption </a:t>
            </a:r>
          </a:p>
        </p:txBody>
      </p:sp>
    </p:spTree>
    <p:extLst>
      <p:ext uri="{BB962C8B-B14F-4D97-AF65-F5344CB8AC3E}">
        <p14:creationId xmlns:p14="http://schemas.microsoft.com/office/powerpoint/2010/main" val="3485983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5DCC8-36B5-4483-9495-D0D5F04B5671}"/>
              </a:ext>
            </a:extLst>
          </p:cNvPr>
          <p:cNvSpPr txBox="1"/>
          <p:nvPr/>
        </p:nvSpPr>
        <p:spPr>
          <a:xfrm>
            <a:off x="539750" y="1613933"/>
            <a:ext cx="10510051" cy="8759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>
                <a:solidFill>
                  <a:srgbClr val="FF0000"/>
                </a:solidFill>
                <a:cs typeface="Arial"/>
              </a:rPr>
              <a:t>Examples 1 &amp; 2</a:t>
            </a:r>
            <a:r>
              <a:rPr lang="en-GB" sz="1600">
                <a:solidFill>
                  <a:srgbClr val="333333"/>
                </a:solidFill>
                <a:cs typeface="Arial"/>
              </a:rPr>
              <a:t>: Test variation of load shapes by climate zone for Large Commercial Office Package AC systems comparing 4 similar climate zones and 4 diverse climate zones for </a:t>
            </a:r>
            <a:r>
              <a:rPr lang="en-GB" sz="1600">
                <a:solidFill>
                  <a:srgbClr val="333333"/>
                </a:solidFill>
                <a:ea typeface="+mn-lt"/>
                <a:cs typeface="+mn-lt"/>
              </a:rPr>
              <a:t>1985 vintage</a:t>
            </a:r>
            <a:r>
              <a:rPr lang="en-GB" sz="1600">
                <a:solidFill>
                  <a:srgbClr val="333333"/>
                </a:solidFill>
                <a:cs typeface="Arial"/>
              </a:rPr>
              <a:t>. </a:t>
            </a:r>
          </a:p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600">
                <a:solidFill>
                  <a:srgbClr val="333333"/>
                </a:solidFill>
                <a:cs typeface="Arial"/>
              </a:rPr>
              <a:t> </a:t>
            </a:r>
            <a:r>
              <a:rPr lang="en-GB" sz="1600" b="1">
                <a:solidFill>
                  <a:srgbClr val="333333"/>
                </a:solidFill>
                <a:cs typeface="Arial"/>
              </a:rPr>
              <a:t>Testing Summary</a:t>
            </a:r>
            <a:endParaRPr lang="en-GB" sz="1600">
              <a:solidFill>
                <a:srgbClr val="333333"/>
              </a:solidFill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3EF469-2411-4C29-8B44-57F49B78F17E}"/>
              </a:ext>
            </a:extLst>
          </p:cNvPr>
          <p:cNvSpPr txBox="1"/>
          <p:nvPr/>
        </p:nvSpPr>
        <p:spPr>
          <a:xfrm>
            <a:off x="855870" y="5897120"/>
            <a:ext cx="10378928" cy="255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  <a:spcBef>
                <a:spcPts val="450"/>
              </a:spcBef>
            </a:pPr>
            <a:r>
              <a:rPr lang="en-GB" sz="1600" b="1" i="1">
                <a:solidFill>
                  <a:srgbClr val="FF0000"/>
                </a:solidFill>
              </a:rPr>
              <a:t>All CV’s must pass to confirm that load shapes are sufficiently similar to warrant consolidation.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EC6D02-72C7-46A9-918B-29372DFEC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628" y="4157361"/>
            <a:ext cx="7558138" cy="13699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3E888B-CB46-4DA2-AABA-3CD59B9F0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599" y="2577419"/>
            <a:ext cx="7570125" cy="13721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A73717D-4ECE-4AB0-9557-BFBE465A4BE1}"/>
              </a:ext>
            </a:extLst>
          </p:cNvPr>
          <p:cNvSpPr txBox="1"/>
          <p:nvPr/>
        </p:nvSpPr>
        <p:spPr>
          <a:xfrm>
            <a:off x="9114773" y="2804835"/>
            <a:ext cx="2040907" cy="4002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200" b="1" i="1">
                <a:solidFill>
                  <a:srgbClr val="FF0000"/>
                </a:solidFill>
              </a:rPr>
              <a:t>All CV Tests Pass – may consolidate CZ’s 6, 7, 8, 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4B292E-ECC1-4045-A2D9-92A0A8C09E19}"/>
              </a:ext>
            </a:extLst>
          </p:cNvPr>
          <p:cNvSpPr txBox="1"/>
          <p:nvPr/>
        </p:nvSpPr>
        <p:spPr>
          <a:xfrm>
            <a:off x="9149659" y="4120682"/>
            <a:ext cx="1784640" cy="608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1200" b="1" i="1">
                <a:solidFill>
                  <a:srgbClr val="FF0000"/>
                </a:solidFill>
              </a:rPr>
              <a:t>Not all CV Tests Pass – may not consolidate CZ’s 2, 7, 15, 16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EE700D1-09E8-4861-932F-A535E54ED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1" y="539750"/>
            <a:ext cx="10856562" cy="875945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</p:spTree>
    <p:extLst>
      <p:ext uri="{BB962C8B-B14F-4D97-AF65-F5344CB8AC3E}">
        <p14:creationId xmlns:p14="http://schemas.microsoft.com/office/powerpoint/2010/main" val="405664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7505A-694E-4EBD-B7E9-94A262C19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E5EB2-980B-4153-9D61-8A9C1FA86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500"/>
              </a:spcBef>
              <a:defRPr/>
            </a:pPr>
            <a:r>
              <a:rPr lang="en-GB" altLang="en-US" sz="2800"/>
              <a:t>DEER load shape leads</a:t>
            </a:r>
          </a:p>
          <a:p>
            <a:pPr lvl="1">
              <a:lnSpc>
                <a:spcPct val="150000"/>
              </a:lnSpc>
              <a:defRPr/>
            </a:pPr>
            <a:r>
              <a:rPr lang="en-GB" altLang="en-US" sz="2000" b="1"/>
              <a:t>CPUC:</a:t>
            </a:r>
            <a:r>
              <a:rPr lang="en-GB" altLang="en-US" sz="2000"/>
              <a:t> Peter Biermayer and Amy Reardon</a:t>
            </a:r>
          </a:p>
          <a:p>
            <a:pPr lvl="1">
              <a:lnSpc>
                <a:spcPct val="150000"/>
              </a:lnSpc>
              <a:defRPr/>
            </a:pPr>
            <a:r>
              <a:rPr lang="en-GB" altLang="en-US" sz="2000" b="1"/>
              <a:t>DNV:</a:t>
            </a:r>
            <a:r>
              <a:rPr lang="en-GB" altLang="en-US" sz="2000"/>
              <a:t> Rachel Murray, Joe Lopes, Yitian Liang, Stewart Price, Vince Demay, and Katie Green</a:t>
            </a:r>
          </a:p>
          <a:p>
            <a:pPr marL="457200" lvl="1" indent="0">
              <a:buNone/>
              <a:defRPr/>
            </a:pPr>
            <a:endParaRPr lang="en-GB" altLang="en-US" sz="1200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065C7-6D93-445D-87CC-4515A49B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CF103B-8427-4EFB-AC6C-BFCA05B2D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49" y="4795685"/>
            <a:ext cx="10895063" cy="46166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+mj-lt"/>
              </a:rPr>
              <a:t>Goal of Webinar:</a:t>
            </a:r>
            <a:r>
              <a:rPr lang="en-GB" altLang="en-US" sz="2400">
                <a:latin typeface="+mj-lt"/>
              </a:rPr>
              <a:t> To provide an update and an opportunity for interactive Q&amp;A</a:t>
            </a:r>
          </a:p>
        </p:txBody>
      </p:sp>
    </p:spTree>
    <p:extLst>
      <p:ext uri="{BB962C8B-B14F-4D97-AF65-F5344CB8AC3E}">
        <p14:creationId xmlns:p14="http://schemas.microsoft.com/office/powerpoint/2010/main" val="30372217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76" y="533399"/>
            <a:ext cx="9885942" cy="887638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30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5DCC8-36B5-4483-9495-D0D5F04B5671}"/>
              </a:ext>
            </a:extLst>
          </p:cNvPr>
          <p:cNvSpPr txBox="1"/>
          <p:nvPr/>
        </p:nvSpPr>
        <p:spPr>
          <a:xfrm>
            <a:off x="970941" y="1773716"/>
            <a:ext cx="9510971" cy="366324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2400" b="1">
                <a:solidFill>
                  <a:srgbClr val="FF0000"/>
                </a:solidFill>
              </a:rPr>
              <a:t>Other Tests Already Done:</a:t>
            </a:r>
            <a:endParaRPr lang="en-GB" sz="2400" b="1">
              <a:solidFill>
                <a:schemeClr val="tx2"/>
              </a:solidFill>
            </a:endParaRP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  <a:cs typeface="Arial"/>
              </a:rPr>
              <a:t>Commercial HVAC Vintages: </a:t>
            </a:r>
          </a:p>
          <a:p>
            <a:pPr marL="671195" lvl="1" indent="-213995">
              <a:lnSpc>
                <a:spcPct val="112999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cs typeface="Arial"/>
              </a:rPr>
              <a:t>Low to marginal CV’s test results, with very slight decreases in weekend/weekday ratio over time.  </a:t>
            </a:r>
          </a:p>
          <a:p>
            <a:pPr marL="671195" lvl="1" indent="-213995">
              <a:lnSpc>
                <a:spcPct val="112999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cs typeface="Arial"/>
              </a:rPr>
              <a:t>Vintage differences considered insignificant so can be consolidated when holding location (Climate Zone), Sector and Building/Business type constant.</a:t>
            </a: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  <a:cs typeface="Arial"/>
              </a:rPr>
              <a:t>Commercial Water Heating: </a:t>
            </a:r>
          </a:p>
          <a:p>
            <a:pPr marL="671195" lvl="1" indent="-213995">
              <a:lnSpc>
                <a:spcPct val="112999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cs typeface="Arial"/>
              </a:rPr>
              <a:t>Generally marginal CV’s test results when varying location.  </a:t>
            </a:r>
          </a:p>
          <a:p>
            <a:pPr marL="671195" lvl="1" indent="-213995">
              <a:lnSpc>
                <a:spcPct val="112999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cs typeface="Arial"/>
              </a:rPr>
              <a:t>Some business type groupings possible (e.g. school, office) with consolidation possible </a:t>
            </a:r>
          </a:p>
        </p:txBody>
      </p:sp>
    </p:spTree>
    <p:extLst>
      <p:ext uri="{BB962C8B-B14F-4D97-AF65-F5344CB8AC3E}">
        <p14:creationId xmlns:p14="http://schemas.microsoft.com/office/powerpoint/2010/main" val="4053966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257" y="493499"/>
            <a:ext cx="10360167" cy="882913"/>
          </a:xfrm>
        </p:spPr>
        <p:txBody>
          <a:bodyPr/>
          <a:lstStyle/>
          <a:p>
            <a:r>
              <a:rPr lang="en-GB"/>
              <a:t>Consolidation Process for Identifying Duplicative Load Shapes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31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5DCC8-36B5-4483-9495-D0D5F04B5671}"/>
              </a:ext>
            </a:extLst>
          </p:cNvPr>
          <p:cNvSpPr txBox="1"/>
          <p:nvPr/>
        </p:nvSpPr>
        <p:spPr>
          <a:xfrm>
            <a:off x="662468" y="1702758"/>
            <a:ext cx="9925321" cy="30690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3000"/>
              </a:lnSpc>
              <a:spcBef>
                <a:spcPts val="450"/>
              </a:spcBef>
            </a:pPr>
            <a:r>
              <a:rPr lang="en-GB" sz="2400" b="1">
                <a:solidFill>
                  <a:srgbClr val="FF0000"/>
                </a:solidFill>
              </a:rPr>
              <a:t>Next Steps:</a:t>
            </a:r>
            <a:endParaRPr lang="en-GB" sz="2400" b="1">
              <a:solidFill>
                <a:schemeClr val="tx2"/>
              </a:solidFill>
            </a:endParaRP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</a:rPr>
              <a:t>Test additional combinations for consolidation</a:t>
            </a:r>
            <a:endParaRPr lang="en-GB" sz="2000">
              <a:solidFill>
                <a:schemeClr val="tx2"/>
              </a:solidFill>
              <a:cs typeface="Arial"/>
            </a:endParaRPr>
          </a:p>
          <a:p>
            <a:pPr marL="213995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</a:rPr>
              <a:t>Expectations:</a:t>
            </a:r>
            <a:endParaRPr lang="en-GB" sz="2000">
              <a:solidFill>
                <a:schemeClr val="tx2"/>
              </a:solidFill>
              <a:cs typeface="Arial"/>
            </a:endParaRPr>
          </a:p>
          <a:p>
            <a:pPr marL="556895" lvl="1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</a:rPr>
              <a:t>Lighting within commercial building types likely would not vary by location (Climate Zone)</a:t>
            </a:r>
            <a:endParaRPr lang="en-GB">
              <a:solidFill>
                <a:schemeClr val="tx2"/>
              </a:solidFill>
              <a:cs typeface="Arial"/>
            </a:endParaRPr>
          </a:p>
          <a:p>
            <a:pPr marL="556895" lvl="1" indent="-213995">
              <a:lnSpc>
                <a:spcPct val="113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</a:rPr>
              <a:t>Refrigeration for residential sector and by commercial building/business type would not vary by location</a:t>
            </a:r>
          </a:p>
          <a:p>
            <a:pPr marL="556895" lvl="1" indent="-213995">
              <a:lnSpc>
                <a:spcPct val="112999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cs typeface="Arial"/>
              </a:rPr>
              <a:t>Many equipment types that only vary by efficiency level</a:t>
            </a:r>
          </a:p>
          <a:p>
            <a:pPr marL="213995" indent="-213995">
              <a:lnSpc>
                <a:spcPct val="112999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  <a:cs typeface="Arial"/>
              </a:rPr>
              <a:t>Automate process with Python-coded application</a:t>
            </a:r>
          </a:p>
        </p:txBody>
      </p:sp>
    </p:spTree>
    <p:extLst>
      <p:ext uri="{BB962C8B-B14F-4D97-AF65-F5344CB8AC3E}">
        <p14:creationId xmlns:p14="http://schemas.microsoft.com/office/powerpoint/2010/main" val="3128725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9342-58DE-455F-B5E1-FDFC2B3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bg1"/>
                </a:solidFill>
              </a:rPr>
              <a:t>Wrap up and final Q&amp;A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E00FF-FA1A-4102-B75A-BB75835F2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400">
                <a:solidFill>
                  <a:schemeClr val="bg1"/>
                </a:solidFill>
              </a:rPr>
              <a:t>11:50 a.m. – 12:00 p.m.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277D1-6BB2-4F93-915C-36E2C1D81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32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C83CB-245B-4396-86B6-318952B03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408826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een dialogue boxes">
            <a:extLst>
              <a:ext uri="{FF2B5EF4-FFF2-40B4-BE49-F238E27FC236}">
                <a16:creationId xmlns:a16="http://schemas.microsoft.com/office/drawing/2014/main" id="{C591B213-FE67-146C-12B1-ED11F5913B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06" r="15932" b="-2"/>
          <a:stretch/>
        </p:blipFill>
        <p:spPr>
          <a:xfrm>
            <a:off x="6096000" y="10"/>
            <a:ext cx="6096001" cy="6861590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E04F24-2FEF-484D-B18F-B649BB8CC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48" y="1117265"/>
            <a:ext cx="5018400" cy="1532486"/>
          </a:xfrm>
        </p:spPr>
        <p:txBody>
          <a:bodyPr anchor="b">
            <a:normAutofit fontScale="90000"/>
          </a:bodyPr>
          <a:lstStyle/>
          <a:p>
            <a:r>
              <a:rPr lang="en-GB" sz="4900">
                <a:solidFill>
                  <a:schemeClr val="bg1"/>
                </a:solidFill>
              </a:rPr>
              <a:t>Questions</a:t>
            </a:r>
            <a:br>
              <a:rPr lang="en-GB">
                <a:solidFill>
                  <a:schemeClr val="bg1"/>
                </a:solidFill>
              </a:rPr>
            </a:br>
            <a:br>
              <a:rPr lang="en-GB">
                <a:solidFill>
                  <a:schemeClr val="bg1"/>
                </a:solidFill>
              </a:rPr>
            </a:br>
            <a:r>
              <a:rPr lang="en-GB" altLang="en-US" sz="2700">
                <a:solidFill>
                  <a:schemeClr val="bg1"/>
                </a:solidFill>
              </a:rPr>
              <a:t>11:50 a.m. – 12:00 p.m.</a:t>
            </a:r>
            <a:br>
              <a:rPr lang="en-GB" altLang="en-US" sz="3600">
                <a:solidFill>
                  <a:schemeClr val="bg1"/>
                </a:solidFill>
              </a:rPr>
            </a:br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943F8-8E54-8841-97DC-B5981380D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9906" y="6400800"/>
            <a:ext cx="382493" cy="181909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1C4126A1-9282-4A82-AC02-A59AF4A969C8}" type="slidenum">
              <a:rPr lang="en-GB" smtClean="0"/>
              <a:pPr>
                <a:spcAft>
                  <a:spcPts val="600"/>
                </a:spcAft>
              </a:pPr>
              <a:t>33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7CB699-60B1-486C-970E-6D41D5CF5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487507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824AD-DE25-4355-9D4F-14526949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349FD-B882-4619-969C-38F07A97FBC9}"/>
              </a:ext>
            </a:extLst>
          </p:cNvPr>
          <p:cNvSpPr txBox="1"/>
          <p:nvPr/>
        </p:nvSpPr>
        <p:spPr>
          <a:xfrm>
            <a:off x="990600" y="2286000"/>
            <a:ext cx="6097772" cy="1675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3200" b="0">
                <a:solidFill>
                  <a:schemeClr val="bg1"/>
                </a:solidFill>
              </a:rPr>
              <a:t>For more information:</a:t>
            </a:r>
          </a:p>
          <a:p>
            <a:pPr>
              <a:lnSpc>
                <a:spcPct val="110000"/>
              </a:lnSpc>
            </a:pPr>
            <a:endParaRPr lang="en-GB" sz="3200" b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3200" b="1">
                <a:solidFill>
                  <a:schemeClr val="bg1"/>
                </a:solidFill>
              </a:rPr>
              <a:t>Peter.Biermayer@cpuc.ca.gov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AFBB73-C1AC-44AA-87BC-FED49F720D77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  <a:alphaModFix amt="20000"/>
          </a:blip>
          <a:stretch>
            <a:fillRect/>
          </a:stretch>
        </p:blipFill>
        <p:spPr>
          <a:xfrm>
            <a:off x="8077200" y="990600"/>
            <a:ext cx="4570857" cy="457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830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09B7FA-E9EF-444E-84D8-BAE12F2B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081CA0-29D9-40C6-BC10-5583E318B0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133600"/>
            <a:ext cx="7574547" cy="21352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5DCF9C8-B86A-4CB8-A3A6-906439FAC883}"/>
              </a:ext>
            </a:extLst>
          </p:cNvPr>
          <p:cNvSpPr txBox="1">
            <a:spLocks/>
          </p:cNvSpPr>
          <p:nvPr/>
        </p:nvSpPr>
        <p:spPr>
          <a:xfrm>
            <a:off x="4800600" y="4419600"/>
            <a:ext cx="6394697" cy="10374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b="0"/>
              <a:t>Peter.Biermayer@cpuc.ca.gov</a:t>
            </a:r>
          </a:p>
        </p:txBody>
      </p:sp>
    </p:spTree>
    <p:extLst>
      <p:ext uri="{BB962C8B-B14F-4D97-AF65-F5344CB8AC3E}">
        <p14:creationId xmlns:p14="http://schemas.microsoft.com/office/powerpoint/2010/main" val="179647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2933-B490-4C9A-98BE-3C35F39E2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539750"/>
            <a:ext cx="11110914" cy="936000"/>
          </a:xfrm>
        </p:spPr>
        <p:txBody>
          <a:bodyPr anchor="t">
            <a:normAutofit/>
          </a:bodyPr>
          <a:lstStyle/>
          <a:p>
            <a:r>
              <a:rPr lang="en-GB"/>
              <a:t>Load shape annual webinar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7D382-2488-4340-8E8B-A0DE0371B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0000" y="6440400"/>
            <a:ext cx="266400" cy="1512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1C4126A1-9282-4A82-AC02-A59AF4A969C8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2A053B5-DD81-6569-3F58-79D3C3E9A6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692327"/>
              </p:ext>
            </p:extLst>
          </p:nvPr>
        </p:nvGraphicFramePr>
        <p:xfrm>
          <a:off x="539749" y="1730376"/>
          <a:ext cx="11110914" cy="4317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3066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9342-58DE-455F-B5E1-FDFC2B3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bg1"/>
                </a:solidFill>
              </a:rPr>
              <a:t>Load shape overview &amp; timeline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E00FF-FA1A-4102-B75A-BB75835F2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400">
                <a:solidFill>
                  <a:schemeClr val="bg1"/>
                </a:solidFill>
              </a:rPr>
              <a:t>11:05 a.m. – 11:20 a.m.</a:t>
            </a: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277D1-6BB2-4F93-915C-36E2C1D81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0FF9C-96C4-4C08-B444-76E4A9A99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11235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A7B90-844B-4E87-AFEA-095B3B5FA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539750"/>
            <a:ext cx="11110914" cy="936000"/>
          </a:xfrm>
        </p:spPr>
        <p:txBody>
          <a:bodyPr anchor="t">
            <a:normAutofit/>
          </a:bodyPr>
          <a:lstStyle/>
          <a:p>
            <a:r>
              <a:rPr lang="en-GB"/>
              <a:t>Load shape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94AFCA-C5BA-4BAA-9EF5-0B73149EF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0000" y="6440400"/>
            <a:ext cx="266400" cy="1512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5BA07366-CB75-4AA8-9E5B-928B849F427C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9489DC1A-1069-E1B3-7D5E-86B086B854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3684547"/>
              </p:ext>
            </p:extLst>
          </p:nvPr>
        </p:nvGraphicFramePr>
        <p:xfrm>
          <a:off x="539749" y="1245870"/>
          <a:ext cx="11110914" cy="494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3665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F2C4F-BF68-4DAA-A13F-B3D408704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Load shape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B8C22-EAD7-4D30-B04C-4F24C0197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585997"/>
            <a:ext cx="11110914" cy="43176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/>
              <a:t>Model simulation results</a:t>
            </a:r>
          </a:p>
          <a:p>
            <a:pPr>
              <a:lnSpc>
                <a:spcPct val="150000"/>
              </a:lnSpc>
            </a:pPr>
            <a:r>
              <a:rPr lang="en-GB" sz="2800"/>
              <a:t>DEER Water Heater Calculator</a:t>
            </a:r>
          </a:p>
          <a:p>
            <a:pPr>
              <a:lnSpc>
                <a:spcPct val="150000"/>
              </a:lnSpc>
            </a:pPr>
            <a:r>
              <a:rPr lang="en-GB" sz="2800"/>
              <a:t>Aggregated hourly AMI data</a:t>
            </a:r>
          </a:p>
          <a:p>
            <a:pPr>
              <a:lnSpc>
                <a:spcPct val="150000"/>
              </a:lnSpc>
            </a:pPr>
            <a:r>
              <a:rPr lang="en-GB" sz="2800"/>
              <a:t>Aggregated hourly EM&amp;V data</a:t>
            </a:r>
          </a:p>
          <a:p>
            <a:pPr>
              <a:lnSpc>
                <a:spcPct val="150000"/>
              </a:lnSpc>
            </a:pPr>
            <a:r>
              <a:rPr lang="en-GB" sz="2800"/>
              <a:t>NMEC load shapes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E7488-71F9-4742-8503-5687358AC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81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B4A403C-0D00-4122-B4AC-D11340F9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Impact profiles in use for PY2022-23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8C87B-25DF-429B-8D58-C4E686C5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8</a:t>
            </a:fld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17B558-3F53-491C-89D0-F3BD27F47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" y="2028824"/>
            <a:ext cx="11090638" cy="332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18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B4A403C-0D00-4122-B4AC-D11340F9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Impact profiles in use for PY2024-25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8C87B-25DF-429B-8D58-C4E686C5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26A1-9282-4A82-AC02-A59AF4A969C8}" type="slidenum">
              <a:rPr lang="en-GB" smtClean="0"/>
              <a:t>9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5D7A9B-2087-47C8-95A9-BF416B42D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49" y="2028824"/>
            <a:ext cx="11090641" cy="332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396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SUBGRID]" val="[SubGrid]"/>
</p:tagLst>
</file>

<file path=ppt/theme/theme1.xml><?xml version="1.0" encoding="utf-8"?>
<a:theme xmlns:a="http://schemas.openxmlformats.org/drawingml/2006/main" name="DNV">
  <a:themeElements>
    <a:clrScheme name="DNV PP">
      <a:dk1>
        <a:srgbClr val="000000"/>
      </a:dk1>
      <a:lt1>
        <a:srgbClr val="FFFFFF"/>
      </a:lt1>
      <a:dk2>
        <a:srgbClr val="0F204B"/>
      </a:dk2>
      <a:lt2>
        <a:srgbClr val="F4F3EF"/>
      </a:lt2>
      <a:accent1>
        <a:srgbClr val="0F204B"/>
      </a:accent1>
      <a:accent2>
        <a:srgbClr val="99D9F0"/>
      </a:accent2>
      <a:accent3>
        <a:srgbClr val="003591"/>
      </a:accent3>
      <a:accent4>
        <a:srgbClr val="009FDA"/>
      </a:accent4>
      <a:accent5>
        <a:srgbClr val="91FFB4"/>
      </a:accent5>
      <a:accent6>
        <a:srgbClr val="3F9C35"/>
      </a:accent6>
      <a:hlink>
        <a:srgbClr val="009FDA"/>
      </a:hlink>
      <a:folHlink>
        <a:srgbClr val="3F9C35"/>
      </a:folHlink>
    </a:clrScheme>
    <a:fontScheme name="DN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1"/>
          </a:solidFill>
        </a:ln>
      </a:spPr>
      <a:bodyPr rtlCol="0" anchor="ctr"/>
      <a:lstStyle>
        <a:defPPr algn="ctr">
          <a:lnSpc>
            <a:spcPct val="100000"/>
          </a:lnSpc>
          <a:spcBef>
            <a:spcPts val="600"/>
          </a:spcBef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spcBef>
            <a:spcPts val="600"/>
          </a:spcBef>
          <a:defRPr sz="2000" dirty="0" err="1" smtClean="0">
            <a:solidFill>
              <a:schemeClr val="accent1"/>
            </a:solidFill>
          </a:defRPr>
        </a:defPPr>
      </a:lstStyle>
    </a:txDef>
  </a:objectDefaults>
  <a:extraClrSchemeLst/>
  <a:custClrLst>
    <a:custClr name="Pine forest">
      <a:srgbClr val="2B6173"/>
    </a:custClr>
    <a:custClr name="Earth">
      <a:srgbClr val="F2E6D5"/>
    </a:custClr>
    <a:custClr name="Eucalyptus">
      <a:srgbClr val="15C2BB"/>
    </a:custClr>
    <a:custClr name="Sunflower">
      <a:srgbClr val="FFF377"/>
    </a:custClr>
    <a:custClr name="Lavender">
      <a:srgbClr val="A1AAE6"/>
    </a:custClr>
    <a:custClr name="Energy Red">
      <a:srgbClr val="EB2A34"/>
    </a:custClr>
    <a:custClr name="Sandstone">
      <a:srgbClr val="CCCBC9"/>
    </a:custClr>
    <a:custClr name="Terracotta">
      <a:srgbClr val="B56700"/>
    </a:custClr>
    <a:custClr name="Warm grey">
      <a:srgbClr val="988F86"/>
    </a:custClr>
  </a:custClrLst>
  <a:extLst>
    <a:ext uri="{05A4C25C-085E-4340-85A3-A5531E510DB2}">
      <thm15:themeFamily xmlns:thm15="http://schemas.microsoft.com/office/thememl/2012/main" name="Blank.potx" id="{462ADBFF-273A-4567-B294-D5011C0B512B}" vid="{1EFF4E61-7111-49E7-B341-7E4FF95B340F}"/>
    </a:ext>
  </a:extLst>
</a:theme>
</file>

<file path=ppt/theme/theme2.xml><?xml version="1.0" encoding="utf-8"?>
<a:theme xmlns:a="http://schemas.openxmlformats.org/drawingml/2006/main" name="Office Theme">
  <a:themeElements>
    <a:clrScheme name="DNV PP">
      <a:dk1>
        <a:srgbClr val="000000"/>
      </a:dk1>
      <a:lt1>
        <a:srgbClr val="FFFFFF"/>
      </a:lt1>
      <a:dk2>
        <a:srgbClr val="0F204B"/>
      </a:dk2>
      <a:lt2>
        <a:srgbClr val="F4F3EF"/>
      </a:lt2>
      <a:accent1>
        <a:srgbClr val="0F204B"/>
      </a:accent1>
      <a:accent2>
        <a:srgbClr val="99D9F0"/>
      </a:accent2>
      <a:accent3>
        <a:srgbClr val="003591"/>
      </a:accent3>
      <a:accent4>
        <a:srgbClr val="009FDA"/>
      </a:accent4>
      <a:accent5>
        <a:srgbClr val="91FFB4"/>
      </a:accent5>
      <a:accent6>
        <a:srgbClr val="3F9C35"/>
      </a:accent6>
      <a:hlink>
        <a:srgbClr val="009FDA"/>
      </a:hlink>
      <a:folHlink>
        <a:srgbClr val="3F9C35"/>
      </a:folHlink>
    </a:clrScheme>
    <a:fontScheme name="DN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Pine forest">
      <a:srgbClr val="2B6173"/>
    </a:custClr>
    <a:custClr name="Earth">
      <a:srgbClr val="F2E6D5"/>
    </a:custClr>
    <a:custClr name="Eucalyptus">
      <a:srgbClr val="15C2BB"/>
    </a:custClr>
    <a:custClr name="Sunflower">
      <a:srgbClr val="FFF377"/>
    </a:custClr>
    <a:custClr name="Lavender">
      <a:srgbClr val="A1AAE6"/>
    </a:custClr>
    <a:custClr name="Energy Red">
      <a:srgbClr val="EB2A34"/>
    </a:custClr>
    <a:custClr name="Sandstone">
      <a:srgbClr val="CCCBC9"/>
    </a:custClr>
    <a:custClr name="Terracotta">
      <a:srgbClr val="B56700"/>
    </a:custClr>
    <a:custClr name="Warm grey">
      <a:srgbClr val="988F86"/>
    </a:custClr>
  </a:custClrLst>
</a:theme>
</file>

<file path=ppt/theme/theme3.xml><?xml version="1.0" encoding="utf-8"?>
<a:theme xmlns:a="http://schemas.openxmlformats.org/drawingml/2006/main" name="Office Theme">
  <a:themeElements>
    <a:clrScheme name="DNV PP">
      <a:dk1>
        <a:srgbClr val="000000"/>
      </a:dk1>
      <a:lt1>
        <a:srgbClr val="FFFFFF"/>
      </a:lt1>
      <a:dk2>
        <a:srgbClr val="0F204B"/>
      </a:dk2>
      <a:lt2>
        <a:srgbClr val="F4F3EF"/>
      </a:lt2>
      <a:accent1>
        <a:srgbClr val="0F204B"/>
      </a:accent1>
      <a:accent2>
        <a:srgbClr val="99D9F0"/>
      </a:accent2>
      <a:accent3>
        <a:srgbClr val="003591"/>
      </a:accent3>
      <a:accent4>
        <a:srgbClr val="009FDA"/>
      </a:accent4>
      <a:accent5>
        <a:srgbClr val="91FFB4"/>
      </a:accent5>
      <a:accent6>
        <a:srgbClr val="3F9C35"/>
      </a:accent6>
      <a:hlink>
        <a:srgbClr val="009FDA"/>
      </a:hlink>
      <a:folHlink>
        <a:srgbClr val="3F9C35"/>
      </a:folHlink>
    </a:clrScheme>
    <a:fontScheme name="DN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CB52958DE244B956FFB60906530E" ma:contentTypeVersion="15" ma:contentTypeDescription="Create a new document." ma:contentTypeScope="" ma:versionID="ef9d01d9d925c03f01ab64355d526bb4">
  <xsd:schema xmlns:xsd="http://www.w3.org/2001/XMLSchema" xmlns:xs="http://www.w3.org/2001/XMLSchema" xmlns:p="http://schemas.microsoft.com/office/2006/metadata/properties" xmlns:ns2="2ea71077-b24f-4377-8b54-e0467e191b48" xmlns:ns3="31a47411-eddb-4817-9377-9e4a11e60228" targetNamespace="http://schemas.microsoft.com/office/2006/metadata/properties" ma:root="true" ma:fieldsID="c1751121c0173f1ea4472505aaa4ae6f" ns2:_="" ns3:_="">
    <xsd:import namespace="2ea71077-b24f-4377-8b54-e0467e191b48"/>
    <xsd:import namespace="31a47411-eddb-4817-9377-9e4a11e6022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a71077-b24f-4377-8b54-e0467e191b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a47411-eddb-4817-9377-9e4a11e602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FE3EC1-34C8-4AF8-935B-3FA6926ADDE3}">
  <ds:schemaRefs>
    <ds:schemaRef ds:uri="31a47411-eddb-4817-9377-9e4a11e60228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2ea71077-b24f-4377-8b54-e0467e191b48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7BB9108-F91B-43ED-B908-1D2359210E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F6CCC6-407F-462A-ADFB-33B0D0A21C80}">
  <ds:schemaRefs>
    <ds:schemaRef ds:uri="2ea71077-b24f-4377-8b54-e0467e191b48"/>
    <ds:schemaRef ds:uri="31a47411-eddb-4817-9377-9e4a11e6022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</TotalTime>
  <Words>1986</Words>
  <Application>Microsoft Office PowerPoint</Application>
  <PresentationFormat>Widescreen</PresentationFormat>
  <Paragraphs>283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Tahoma</vt:lpstr>
      <vt:lpstr>DNV</vt:lpstr>
      <vt:lpstr>Load shape annual webinar Group A Deliverable 17</vt:lpstr>
      <vt:lpstr>Webinar Participation</vt:lpstr>
      <vt:lpstr>Welcome</vt:lpstr>
      <vt:lpstr>Load shape annual webinar schedule</vt:lpstr>
      <vt:lpstr>Load shape overview &amp; timeline</vt:lpstr>
      <vt:lpstr>Load shape overview</vt:lpstr>
      <vt:lpstr>Load shape sources</vt:lpstr>
      <vt:lpstr>Impact profiles in use for PY2022-23</vt:lpstr>
      <vt:lpstr>Impact profiles in use for PY2024-25</vt:lpstr>
      <vt:lpstr>Load shapes in use for PY2026-27</vt:lpstr>
      <vt:lpstr>Load shapes for PY2026-27</vt:lpstr>
      <vt:lpstr>Load shapes for PY2026-27</vt:lpstr>
      <vt:lpstr>Current tools &amp; web visualization demo</vt:lpstr>
      <vt:lpstr>DEER resources moved to CEDARS</vt:lpstr>
      <vt:lpstr>DEER load shape resources</vt:lpstr>
      <vt:lpstr>GLSP batch processing</vt:lpstr>
      <vt:lpstr>Load Shape batch-processing</vt:lpstr>
      <vt:lpstr>Load shape batch-processing:  PostgreSQL format for storage</vt:lpstr>
      <vt:lpstr>Load shape batch-processing: batch visualization/comparison</vt:lpstr>
      <vt:lpstr>Consolidation of GLSPs</vt:lpstr>
      <vt:lpstr>Consolidation Process for Identifying Duplicative Load Shapes</vt:lpstr>
      <vt:lpstr>Consolidation Process for Identifying Duplicative Load Shapes</vt:lpstr>
      <vt:lpstr>Consolidation Process for Identifying Duplicative Load Shapes</vt:lpstr>
      <vt:lpstr>PowerPoint Presentation</vt:lpstr>
      <vt:lpstr>Consolidation Process for Identifying Duplicative Load Shapes</vt:lpstr>
      <vt:lpstr>Consolidation Process for Identifying Duplicative Load Shapes</vt:lpstr>
      <vt:lpstr>PowerPoint Presentation</vt:lpstr>
      <vt:lpstr>Consolidation Process for Identifying Duplicative Load Shapes</vt:lpstr>
      <vt:lpstr>Consolidation Process for Identifying Duplicative Load Shapes</vt:lpstr>
      <vt:lpstr>Consolidation Process for Identifying Duplicative Load Shapes</vt:lpstr>
      <vt:lpstr>Consolidation Process for Identifying Duplicative Load Shapes</vt:lpstr>
      <vt:lpstr>Wrap up and final Q&amp;A</vt:lpstr>
      <vt:lpstr>Questions  11:50 a.m. – 12:00 p.m.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DEER Load Shape Webinar 2022-08-31</dc:title>
  <dc:creator>Green, Kathryn;Peter.Biermayer@cpuc.ca.gov;Rachel.Murray@dnv.com;Joseph.Lopes@dnv.com;Yitian.Liang@dnv.com</dc:creator>
  <cp:lastModifiedBy>Murray, Rachel</cp:lastModifiedBy>
  <cp:revision>3</cp:revision>
  <dcterms:created xsi:type="dcterms:W3CDTF">2022-08-24T03:46:41Z</dcterms:created>
  <dcterms:modified xsi:type="dcterms:W3CDTF">2022-09-02T17:58:35Z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DocumentInfoFinished">
    <vt:lpwstr>True</vt:lpwstr>
  </property>
  <property fmtid="{D5CDD505-2E9C-101B-9397-08002B2CF9AE}" pid="4" name="SD_DocumentLanguageString">
    <vt:lpwstr>English (United Kingdom)</vt:lpwstr>
  </property>
  <property fmtid="{D5CDD505-2E9C-101B-9397-08002B2CF9AE}" pid="5" name="SD_UserprofileName">
    <vt:lpwstr/>
  </property>
  <property fmtid="{D5CDD505-2E9C-101B-9397-08002B2CF9AE}" pid="6" name="MSIP_Label_22fbb032-08bf-4f1e-af46-2528cd3f96ca_Enabled">
    <vt:lpwstr>true</vt:lpwstr>
  </property>
  <property fmtid="{D5CDD505-2E9C-101B-9397-08002B2CF9AE}" pid="7" name="MSIP_Label_22fbb032-08bf-4f1e-af46-2528cd3f96ca_SetDate">
    <vt:lpwstr>2022-08-24T03:50:21Z</vt:lpwstr>
  </property>
  <property fmtid="{D5CDD505-2E9C-101B-9397-08002B2CF9AE}" pid="8" name="MSIP_Label_22fbb032-08bf-4f1e-af46-2528cd3f96ca_Method">
    <vt:lpwstr>Privileged</vt:lpwstr>
  </property>
  <property fmtid="{D5CDD505-2E9C-101B-9397-08002B2CF9AE}" pid="9" name="MSIP_Label_22fbb032-08bf-4f1e-af46-2528cd3f96ca_Name">
    <vt:lpwstr>22fbb032-08bf-4f1e-af46-2528cd3f96ca</vt:lpwstr>
  </property>
  <property fmtid="{D5CDD505-2E9C-101B-9397-08002B2CF9AE}" pid="10" name="MSIP_Label_22fbb032-08bf-4f1e-af46-2528cd3f96ca_SiteId">
    <vt:lpwstr>adf10e2b-b6e9-41d6-be2f-c12bb566019c</vt:lpwstr>
  </property>
  <property fmtid="{D5CDD505-2E9C-101B-9397-08002B2CF9AE}" pid="11" name="MSIP_Label_22fbb032-08bf-4f1e-af46-2528cd3f96ca_ActionId">
    <vt:lpwstr>f1a7866e-6fe2-4a8d-868a-40fa37001c01</vt:lpwstr>
  </property>
  <property fmtid="{D5CDD505-2E9C-101B-9397-08002B2CF9AE}" pid="12" name="MSIP_Label_22fbb032-08bf-4f1e-af46-2528cd3f96ca_ContentBits">
    <vt:lpwstr>0</vt:lpwstr>
  </property>
  <property fmtid="{D5CDD505-2E9C-101B-9397-08002B2CF9AE}" pid="13" name="ContentTypeId">
    <vt:lpwstr>0x010100E7B0CB52958DE244B956FFB60906530E</vt:lpwstr>
  </property>
  <property fmtid="{D5CDD505-2E9C-101B-9397-08002B2CF9AE}" pid="14" name="SD_DocumentLanguage">
    <vt:lpwstr>en-GB</vt:lpwstr>
  </property>
  <property fmtid="{D5CDD505-2E9C-101B-9397-08002B2CF9AE}" pid="15" name="sdDocumentDate">
    <vt:lpwstr>44804</vt:lpwstr>
  </property>
  <property fmtid="{D5CDD505-2E9C-101B-9397-08002B2CF9AE}" pid="16" name="sdDocumentDateFormat">
    <vt:lpwstr>en-GB:dd MMMM yyyy</vt:lpwstr>
  </property>
</Properties>
</file>