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7"/>
  </p:notesMasterIdLst>
  <p:handoutMasterIdLst>
    <p:handoutMasterId r:id="rId48"/>
  </p:handoutMasterIdLst>
  <p:sldIdLst>
    <p:sldId id="268" r:id="rId5"/>
    <p:sldId id="2057" r:id="rId6"/>
    <p:sldId id="296" r:id="rId7"/>
    <p:sldId id="269" r:id="rId8"/>
    <p:sldId id="270" r:id="rId9"/>
    <p:sldId id="2061" r:id="rId10"/>
    <p:sldId id="2033" r:id="rId11"/>
    <p:sldId id="2034" r:id="rId12"/>
    <p:sldId id="2046" r:id="rId13"/>
    <p:sldId id="2047" r:id="rId14"/>
    <p:sldId id="2044" r:id="rId15"/>
    <p:sldId id="2048" r:id="rId16"/>
    <p:sldId id="2058" r:id="rId17"/>
    <p:sldId id="273" r:id="rId18"/>
    <p:sldId id="279" r:id="rId19"/>
    <p:sldId id="281" r:id="rId20"/>
    <p:sldId id="2031" r:id="rId21"/>
    <p:sldId id="2035" r:id="rId22"/>
    <p:sldId id="2049" r:id="rId23"/>
    <p:sldId id="2055" r:id="rId24"/>
    <p:sldId id="2053" r:id="rId25"/>
    <p:sldId id="2050" r:id="rId26"/>
    <p:sldId id="2051" r:id="rId27"/>
    <p:sldId id="2054" r:id="rId28"/>
    <p:sldId id="272" r:id="rId29"/>
    <p:sldId id="2029" r:id="rId30"/>
    <p:sldId id="288" r:id="rId31"/>
    <p:sldId id="290" r:id="rId32"/>
    <p:sldId id="2059" r:id="rId33"/>
    <p:sldId id="274" r:id="rId34"/>
    <p:sldId id="2022" r:id="rId35"/>
    <p:sldId id="2023" r:id="rId36"/>
    <p:sldId id="2060" r:id="rId37"/>
    <p:sldId id="293" r:id="rId38"/>
    <p:sldId id="2020" r:id="rId39"/>
    <p:sldId id="2021" r:id="rId40"/>
    <p:sldId id="2052" r:id="rId41"/>
    <p:sldId id="2056" r:id="rId42"/>
    <p:sldId id="276" r:id="rId43"/>
    <p:sldId id="2026" r:id="rId44"/>
    <p:sldId id="2025" r:id="rId45"/>
    <p:sldId id="292" r:id="rId46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4369F0E-CBBC-FDD3-8803-24AAF6F2BCC9}" name="Xu, Lei" initials="XL" userId="S::Lei.Xu@dnv.com::42dece9f-cd35-4f53-93ae-aeddef59b5fd" providerId="AD"/>
  <p188:author id="{D114923A-957B-F9D8-9C0C-BAAB0489D61A}" name="Lazrak, Amine" initials="LA" userId="S::Amine.Lazrak@dnv.com::4744032e-fb2e-4bc8-a65f-52d61dbb5bcc" providerId="AD"/>
  <p188:author id="{330F85F5-7BBE-F531-9C60-ED58A8706BD1}" name="McWilliams, Jennifer" initials="MJ" userId="S::Jennifer.McWilliams@dnv.com::d6d7a406-662d-444e-b7a5-3d6edf41991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20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7C6C20-B007-4B04-88BC-BBF41FFBF09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59C7880-4600-4B52-B5F0-D22A3770573A}">
      <dgm:prSet/>
      <dgm:spPr/>
      <dgm:t>
        <a:bodyPr/>
        <a:lstStyle/>
        <a:p>
          <a:r>
            <a:rPr lang="en-GB"/>
            <a:t>Install the following tools:</a:t>
          </a:r>
          <a:endParaRPr lang="en-US"/>
        </a:p>
      </dgm:t>
    </dgm:pt>
    <dgm:pt modelId="{A6EC97DF-E25C-41A9-B1A5-A36FB0584D0C}" type="parTrans" cxnId="{AE4D60FF-BC12-41F2-891F-425385FF1689}">
      <dgm:prSet/>
      <dgm:spPr/>
      <dgm:t>
        <a:bodyPr/>
        <a:lstStyle/>
        <a:p>
          <a:endParaRPr lang="en-US"/>
        </a:p>
      </dgm:t>
    </dgm:pt>
    <dgm:pt modelId="{48BB08DA-4E1E-47D1-A81F-D604EA3EBB70}" type="sibTrans" cxnId="{AE4D60FF-BC12-41F2-891F-425385FF1689}">
      <dgm:prSet/>
      <dgm:spPr/>
      <dgm:t>
        <a:bodyPr/>
        <a:lstStyle/>
        <a:p>
          <a:endParaRPr lang="en-US"/>
        </a:p>
      </dgm:t>
    </dgm:pt>
    <dgm:pt modelId="{6CDDE8AA-F97D-4E70-97B6-0B2EE01B86B5}">
      <dgm:prSet/>
      <dgm:spPr/>
      <dgm:t>
        <a:bodyPr/>
        <a:lstStyle/>
        <a:p>
          <a:r>
            <a:rPr lang="en-GB" err="1"/>
            <a:t>Modeling</a:t>
          </a:r>
          <a:r>
            <a:rPr lang="en-GB"/>
            <a:t> tools: EnergyPlus and Modelkit</a:t>
          </a:r>
          <a:endParaRPr lang="en-US" b="1">
            <a:solidFill>
              <a:srgbClr val="FF0000"/>
            </a:solidFill>
          </a:endParaRPr>
        </a:p>
      </dgm:t>
    </dgm:pt>
    <dgm:pt modelId="{EADE02D1-4105-4043-AEFE-B3D86F408283}" type="parTrans" cxnId="{4FFE6C56-2319-43A6-BBF3-1F5668665319}">
      <dgm:prSet/>
      <dgm:spPr/>
      <dgm:t>
        <a:bodyPr/>
        <a:lstStyle/>
        <a:p>
          <a:endParaRPr lang="en-US"/>
        </a:p>
      </dgm:t>
    </dgm:pt>
    <dgm:pt modelId="{2F1AF4FB-4B0D-4872-92D7-A968E4830258}" type="sibTrans" cxnId="{4FFE6C56-2319-43A6-BBF3-1F5668665319}">
      <dgm:prSet/>
      <dgm:spPr/>
      <dgm:t>
        <a:bodyPr/>
        <a:lstStyle/>
        <a:p>
          <a:endParaRPr lang="en-US"/>
        </a:p>
      </dgm:t>
    </dgm:pt>
    <dgm:pt modelId="{E839FE66-10EC-4FA4-B923-97E659BC0956}">
      <dgm:prSet/>
      <dgm:spPr/>
      <dgm:t>
        <a:bodyPr/>
        <a:lstStyle/>
        <a:p>
          <a:r>
            <a:rPr lang="en-GB"/>
            <a:t>Post processing tools: Python and a database management software</a:t>
          </a:r>
          <a:endParaRPr lang="en-US"/>
        </a:p>
      </dgm:t>
    </dgm:pt>
    <dgm:pt modelId="{D9B6F28B-D918-4033-942E-D1509D842FBC}" type="parTrans" cxnId="{13481218-01D6-4490-9750-58AF4F18954D}">
      <dgm:prSet/>
      <dgm:spPr/>
      <dgm:t>
        <a:bodyPr/>
        <a:lstStyle/>
        <a:p>
          <a:endParaRPr lang="en-US"/>
        </a:p>
      </dgm:t>
    </dgm:pt>
    <dgm:pt modelId="{E0E319D6-5414-480A-9DF6-800075CF2DFB}" type="sibTrans" cxnId="{13481218-01D6-4490-9750-58AF4F18954D}">
      <dgm:prSet/>
      <dgm:spPr/>
      <dgm:t>
        <a:bodyPr/>
        <a:lstStyle/>
        <a:p>
          <a:endParaRPr lang="en-US"/>
        </a:p>
      </dgm:t>
    </dgm:pt>
    <dgm:pt modelId="{449AB20F-3F06-490D-BD4F-126D285CCE90}">
      <dgm:prSet/>
      <dgm:spPr/>
      <dgm:t>
        <a:bodyPr/>
        <a:lstStyle/>
        <a:p>
          <a:r>
            <a:rPr lang="en-GB"/>
            <a:t>Version control tools: Git and an optional GUI if needed such as GitHub Desktop</a:t>
          </a:r>
          <a:endParaRPr lang="en-US"/>
        </a:p>
      </dgm:t>
    </dgm:pt>
    <dgm:pt modelId="{5D9970F1-3DDB-4DE1-9697-DB88423713E1}" type="parTrans" cxnId="{38514FA6-566C-4230-9E37-66AEC33D7EAA}">
      <dgm:prSet/>
      <dgm:spPr/>
      <dgm:t>
        <a:bodyPr/>
        <a:lstStyle/>
        <a:p>
          <a:endParaRPr lang="en-US"/>
        </a:p>
      </dgm:t>
    </dgm:pt>
    <dgm:pt modelId="{B2856F8E-6C87-46F7-8FC7-8EE07B14556B}" type="sibTrans" cxnId="{38514FA6-566C-4230-9E37-66AEC33D7EAA}">
      <dgm:prSet/>
      <dgm:spPr/>
      <dgm:t>
        <a:bodyPr/>
        <a:lstStyle/>
        <a:p>
          <a:endParaRPr lang="en-US"/>
        </a:p>
      </dgm:t>
    </dgm:pt>
    <dgm:pt modelId="{FD518FDD-F781-44B9-9160-19BC02C04892}">
      <dgm:prSet/>
      <dgm:spPr/>
      <dgm:t>
        <a:bodyPr/>
        <a:lstStyle/>
        <a:p>
          <a:r>
            <a:rPr lang="en-GB"/>
            <a:t>Clone the remote project repository on GitHub</a:t>
          </a:r>
          <a:endParaRPr lang="en-US"/>
        </a:p>
      </dgm:t>
    </dgm:pt>
    <dgm:pt modelId="{01FDF92B-CF13-4C9D-86FC-9AA8B5DEF97B}" type="parTrans" cxnId="{8780B595-B935-4EC8-9359-C29859D62A5D}">
      <dgm:prSet/>
      <dgm:spPr/>
      <dgm:t>
        <a:bodyPr/>
        <a:lstStyle/>
        <a:p>
          <a:endParaRPr lang="en-US"/>
        </a:p>
      </dgm:t>
    </dgm:pt>
    <dgm:pt modelId="{821BCCE7-CDB8-4452-A718-CFC194D63D85}" type="sibTrans" cxnId="{8780B595-B935-4EC8-9359-C29859D62A5D}">
      <dgm:prSet/>
      <dgm:spPr/>
      <dgm:t>
        <a:bodyPr/>
        <a:lstStyle/>
        <a:p>
          <a:endParaRPr lang="en-US"/>
        </a:p>
      </dgm:t>
    </dgm:pt>
    <dgm:pt modelId="{C3981047-0C82-4B1B-8598-585B3FF467CC}">
      <dgm:prSet/>
      <dgm:spPr/>
      <dgm:t>
        <a:bodyPr/>
        <a:lstStyle/>
        <a:p>
          <a:r>
            <a:rPr lang="en-GB"/>
            <a:t>Home directory:</a:t>
          </a:r>
          <a:endParaRPr lang="en-US"/>
        </a:p>
      </dgm:t>
    </dgm:pt>
    <dgm:pt modelId="{38E7B649-08D6-436E-BC8E-7872AB1D3BC0}" type="parTrans" cxnId="{04AEB59F-69E4-45BD-A9E3-6AF7C881AE78}">
      <dgm:prSet/>
      <dgm:spPr/>
      <dgm:t>
        <a:bodyPr/>
        <a:lstStyle/>
        <a:p>
          <a:endParaRPr lang="en-US"/>
        </a:p>
      </dgm:t>
    </dgm:pt>
    <dgm:pt modelId="{0BE42ABD-D9F1-49FB-B297-4ED7FA0F3AA6}" type="sibTrans" cxnId="{04AEB59F-69E4-45BD-A9E3-6AF7C881AE78}">
      <dgm:prSet/>
      <dgm:spPr/>
      <dgm:t>
        <a:bodyPr/>
        <a:lstStyle/>
        <a:p>
          <a:endParaRPr lang="en-US"/>
        </a:p>
      </dgm:t>
    </dgm:pt>
    <dgm:pt modelId="{5C236D7F-A0C9-4B3B-B42F-28F4B45AEADE}" type="pres">
      <dgm:prSet presAssocID="{677C6C20-B007-4B04-88BC-BBF41FFBF09E}" presName="linear" presStyleCnt="0">
        <dgm:presLayoutVars>
          <dgm:animLvl val="lvl"/>
          <dgm:resizeHandles val="exact"/>
        </dgm:presLayoutVars>
      </dgm:prSet>
      <dgm:spPr/>
    </dgm:pt>
    <dgm:pt modelId="{FE1F4DC9-0AAB-4E61-8817-4C2784E1A7C6}" type="pres">
      <dgm:prSet presAssocID="{359C7880-4600-4B52-B5F0-D22A3770573A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7698955-B7D5-454C-A0C5-CD7968A11142}" type="pres">
      <dgm:prSet presAssocID="{359C7880-4600-4B52-B5F0-D22A3770573A}" presName="childText" presStyleLbl="revTx" presStyleIdx="0" presStyleCnt="1">
        <dgm:presLayoutVars>
          <dgm:bulletEnabled val="1"/>
        </dgm:presLayoutVars>
      </dgm:prSet>
      <dgm:spPr/>
    </dgm:pt>
    <dgm:pt modelId="{121DCC95-13AC-48C1-B6B6-CA280938BEDE}" type="pres">
      <dgm:prSet presAssocID="{FD518FDD-F781-44B9-9160-19BC02C0489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A4E4913F-F3AF-42CB-879C-E80B95824C2E}" type="pres">
      <dgm:prSet presAssocID="{821BCCE7-CDB8-4452-A718-CFC194D63D85}" presName="spacer" presStyleCnt="0"/>
      <dgm:spPr/>
    </dgm:pt>
    <dgm:pt modelId="{2DC1467A-F6A8-4129-8163-977379E83BC2}" type="pres">
      <dgm:prSet presAssocID="{C3981047-0C82-4B1B-8598-585B3FF467CC}" presName="parentText" presStyleLbl="node1" presStyleIdx="2" presStyleCnt="3" custLinFactY="182359" custLinFactNeighborX="-6868" custLinFactNeighborY="200000">
        <dgm:presLayoutVars>
          <dgm:chMax val="0"/>
          <dgm:bulletEnabled val="1"/>
        </dgm:presLayoutVars>
      </dgm:prSet>
      <dgm:spPr/>
    </dgm:pt>
  </dgm:ptLst>
  <dgm:cxnLst>
    <dgm:cxn modelId="{262F5711-96F6-4CE9-9691-259D9BA65C44}" type="presOf" srcId="{449AB20F-3F06-490D-BD4F-126D285CCE90}" destId="{97698955-B7D5-454C-A0C5-CD7968A11142}" srcOrd="0" destOrd="2" presId="urn:microsoft.com/office/officeart/2005/8/layout/vList2"/>
    <dgm:cxn modelId="{13481218-01D6-4490-9750-58AF4F18954D}" srcId="{359C7880-4600-4B52-B5F0-D22A3770573A}" destId="{E839FE66-10EC-4FA4-B923-97E659BC0956}" srcOrd="1" destOrd="0" parTransId="{D9B6F28B-D918-4033-942E-D1509D842FBC}" sibTransId="{E0E319D6-5414-480A-9DF6-800075CF2DFB}"/>
    <dgm:cxn modelId="{9A57102B-D9B6-4751-BAB3-2D121E4C3128}" type="presOf" srcId="{6CDDE8AA-F97D-4E70-97B6-0B2EE01B86B5}" destId="{97698955-B7D5-454C-A0C5-CD7968A11142}" srcOrd="0" destOrd="0" presId="urn:microsoft.com/office/officeart/2005/8/layout/vList2"/>
    <dgm:cxn modelId="{8179E564-8D6A-4D7C-8E1D-1F50C989D052}" type="presOf" srcId="{E839FE66-10EC-4FA4-B923-97E659BC0956}" destId="{97698955-B7D5-454C-A0C5-CD7968A11142}" srcOrd="0" destOrd="1" presId="urn:microsoft.com/office/officeart/2005/8/layout/vList2"/>
    <dgm:cxn modelId="{D2639D48-FF2E-427A-B4EF-5203753B7662}" type="presOf" srcId="{FD518FDD-F781-44B9-9160-19BC02C04892}" destId="{121DCC95-13AC-48C1-B6B6-CA280938BEDE}" srcOrd="0" destOrd="0" presId="urn:microsoft.com/office/officeart/2005/8/layout/vList2"/>
    <dgm:cxn modelId="{4FFE6C56-2319-43A6-BBF3-1F5668665319}" srcId="{359C7880-4600-4B52-B5F0-D22A3770573A}" destId="{6CDDE8AA-F97D-4E70-97B6-0B2EE01B86B5}" srcOrd="0" destOrd="0" parTransId="{EADE02D1-4105-4043-AEFE-B3D86F408283}" sibTransId="{2F1AF4FB-4B0D-4872-92D7-A968E4830258}"/>
    <dgm:cxn modelId="{8780B595-B935-4EC8-9359-C29859D62A5D}" srcId="{677C6C20-B007-4B04-88BC-BBF41FFBF09E}" destId="{FD518FDD-F781-44B9-9160-19BC02C04892}" srcOrd="1" destOrd="0" parTransId="{01FDF92B-CF13-4C9D-86FC-9AA8B5DEF97B}" sibTransId="{821BCCE7-CDB8-4452-A718-CFC194D63D85}"/>
    <dgm:cxn modelId="{04AEB59F-69E4-45BD-A9E3-6AF7C881AE78}" srcId="{677C6C20-B007-4B04-88BC-BBF41FFBF09E}" destId="{C3981047-0C82-4B1B-8598-585B3FF467CC}" srcOrd="2" destOrd="0" parTransId="{38E7B649-08D6-436E-BC8E-7872AB1D3BC0}" sibTransId="{0BE42ABD-D9F1-49FB-B297-4ED7FA0F3AA6}"/>
    <dgm:cxn modelId="{38514FA6-566C-4230-9E37-66AEC33D7EAA}" srcId="{359C7880-4600-4B52-B5F0-D22A3770573A}" destId="{449AB20F-3F06-490D-BD4F-126D285CCE90}" srcOrd="2" destOrd="0" parTransId="{5D9970F1-3DDB-4DE1-9697-DB88423713E1}" sibTransId="{B2856F8E-6C87-46F7-8FC7-8EE07B14556B}"/>
    <dgm:cxn modelId="{847636AB-3D90-41BF-B1F7-874B65667CCE}" type="presOf" srcId="{359C7880-4600-4B52-B5F0-D22A3770573A}" destId="{FE1F4DC9-0AAB-4E61-8817-4C2784E1A7C6}" srcOrd="0" destOrd="0" presId="urn:microsoft.com/office/officeart/2005/8/layout/vList2"/>
    <dgm:cxn modelId="{684875C9-655C-4DA1-B559-DFD9D984DEA1}" type="presOf" srcId="{677C6C20-B007-4B04-88BC-BBF41FFBF09E}" destId="{5C236D7F-A0C9-4B3B-B42F-28F4B45AEADE}" srcOrd="0" destOrd="0" presId="urn:microsoft.com/office/officeart/2005/8/layout/vList2"/>
    <dgm:cxn modelId="{27A521DA-B490-4493-B905-DEE5AAD4AD42}" type="presOf" srcId="{C3981047-0C82-4B1B-8598-585B3FF467CC}" destId="{2DC1467A-F6A8-4129-8163-977379E83BC2}" srcOrd="0" destOrd="0" presId="urn:microsoft.com/office/officeart/2005/8/layout/vList2"/>
    <dgm:cxn modelId="{AE4D60FF-BC12-41F2-891F-425385FF1689}" srcId="{677C6C20-B007-4B04-88BC-BBF41FFBF09E}" destId="{359C7880-4600-4B52-B5F0-D22A3770573A}" srcOrd="0" destOrd="0" parTransId="{A6EC97DF-E25C-41A9-B1A5-A36FB0584D0C}" sibTransId="{48BB08DA-4E1E-47D1-A81F-D604EA3EBB70}"/>
    <dgm:cxn modelId="{0047C5C5-F8F9-40C7-B4D0-CCCCB5849D27}" type="presParOf" srcId="{5C236D7F-A0C9-4B3B-B42F-28F4B45AEADE}" destId="{FE1F4DC9-0AAB-4E61-8817-4C2784E1A7C6}" srcOrd="0" destOrd="0" presId="urn:microsoft.com/office/officeart/2005/8/layout/vList2"/>
    <dgm:cxn modelId="{669FBB0E-B605-473B-A257-2C3541B4D5FD}" type="presParOf" srcId="{5C236D7F-A0C9-4B3B-B42F-28F4B45AEADE}" destId="{97698955-B7D5-454C-A0C5-CD7968A11142}" srcOrd="1" destOrd="0" presId="urn:microsoft.com/office/officeart/2005/8/layout/vList2"/>
    <dgm:cxn modelId="{E08A9B45-4DBB-45B6-880C-2F81C46D6F8D}" type="presParOf" srcId="{5C236D7F-A0C9-4B3B-B42F-28F4B45AEADE}" destId="{121DCC95-13AC-48C1-B6B6-CA280938BEDE}" srcOrd="2" destOrd="0" presId="urn:microsoft.com/office/officeart/2005/8/layout/vList2"/>
    <dgm:cxn modelId="{DDB14C59-017D-40D8-8CCE-BD7D85D0F634}" type="presParOf" srcId="{5C236D7F-A0C9-4B3B-B42F-28F4B45AEADE}" destId="{A4E4913F-F3AF-42CB-879C-E80B95824C2E}" srcOrd="3" destOrd="0" presId="urn:microsoft.com/office/officeart/2005/8/layout/vList2"/>
    <dgm:cxn modelId="{6B896A7D-5EA5-4EF5-ACB6-0B648991E6FE}" type="presParOf" srcId="{5C236D7F-A0C9-4B3B-B42F-28F4B45AEADE}" destId="{2DC1467A-F6A8-4129-8163-977379E83BC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1F4DC9-0AAB-4E61-8817-4C2784E1A7C6}">
      <dsp:nvSpPr>
        <dsp:cNvPr id="0" name=""/>
        <dsp:cNvSpPr/>
      </dsp:nvSpPr>
      <dsp:spPr>
        <a:xfrm>
          <a:off x="0" y="134114"/>
          <a:ext cx="8079133" cy="491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/>
            <a:t>Install the following tools:</a:t>
          </a:r>
          <a:endParaRPr lang="en-US" sz="2100" kern="1200"/>
        </a:p>
      </dsp:txBody>
      <dsp:txXfrm>
        <a:off x="23988" y="158102"/>
        <a:ext cx="8031157" cy="443423"/>
      </dsp:txXfrm>
    </dsp:sp>
    <dsp:sp modelId="{97698955-B7D5-454C-A0C5-CD7968A11142}">
      <dsp:nvSpPr>
        <dsp:cNvPr id="0" name=""/>
        <dsp:cNvSpPr/>
      </dsp:nvSpPr>
      <dsp:spPr>
        <a:xfrm>
          <a:off x="0" y="625514"/>
          <a:ext cx="8079133" cy="7824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512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1600" kern="1200" err="1"/>
            <a:t>Modeling</a:t>
          </a:r>
          <a:r>
            <a:rPr lang="en-GB" sz="1600" kern="1200"/>
            <a:t> tools: EnergyPlus and Modelkit</a:t>
          </a:r>
          <a:endParaRPr lang="en-US" sz="1600" b="1" kern="1200">
            <a:solidFill>
              <a:srgbClr val="FF00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1600" kern="1200"/>
            <a:t>Post processing tools: Python and a database management software</a:t>
          </a:r>
          <a:endParaRPr lang="en-US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1600" kern="1200"/>
            <a:t>Version control tools: Git and an optional GUI if needed such as GitHub Desktop</a:t>
          </a:r>
          <a:endParaRPr lang="en-US" sz="1600" kern="1200"/>
        </a:p>
      </dsp:txBody>
      <dsp:txXfrm>
        <a:off x="0" y="625514"/>
        <a:ext cx="8079133" cy="782460"/>
      </dsp:txXfrm>
    </dsp:sp>
    <dsp:sp modelId="{121DCC95-13AC-48C1-B6B6-CA280938BEDE}">
      <dsp:nvSpPr>
        <dsp:cNvPr id="0" name=""/>
        <dsp:cNvSpPr/>
      </dsp:nvSpPr>
      <dsp:spPr>
        <a:xfrm>
          <a:off x="0" y="1407974"/>
          <a:ext cx="8079133" cy="491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/>
            <a:t>Clone the remote project repository on GitHub</a:t>
          </a:r>
          <a:endParaRPr lang="en-US" sz="2100" kern="1200"/>
        </a:p>
      </dsp:txBody>
      <dsp:txXfrm>
        <a:off x="23988" y="1431962"/>
        <a:ext cx="8031157" cy="443423"/>
      </dsp:txXfrm>
    </dsp:sp>
    <dsp:sp modelId="{2DC1467A-F6A8-4129-8163-977379E83BC2}">
      <dsp:nvSpPr>
        <dsp:cNvPr id="0" name=""/>
        <dsp:cNvSpPr/>
      </dsp:nvSpPr>
      <dsp:spPr>
        <a:xfrm>
          <a:off x="0" y="2093969"/>
          <a:ext cx="8079133" cy="491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/>
            <a:t>Home directory:</a:t>
          </a:r>
          <a:endParaRPr lang="en-US" sz="2100" kern="1200"/>
        </a:p>
      </dsp:txBody>
      <dsp:txXfrm>
        <a:off x="23988" y="2117957"/>
        <a:ext cx="8031157" cy="4434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8">
            <a:extLst>
              <a:ext uri="{FF2B5EF4-FFF2-40B4-BE49-F238E27FC236}">
                <a16:creationId xmlns:a16="http://schemas.microsoft.com/office/drawing/2014/main" id="{7CB7862F-FDFE-4CE4-A641-F1E84284026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760535" y="8752305"/>
            <a:ext cx="1592595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latin typeface="+mn-lt"/>
              </a:defRPr>
            </a:lvl1pPr>
          </a:lstStyle>
          <a:p>
            <a:fld id="{681EF29B-F0DE-4A5D-971E-F0D2D074F34E}" type="datetime4">
              <a:rPr lang="en-GB" smtClean="0"/>
              <a:t>12 December 2023</a:t>
            </a:fld>
            <a:endParaRPr lang="en-GB" sz="800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D9624864-B27E-4B59-BD9F-CF6E4178C50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760535" y="8570490"/>
            <a:ext cx="1592595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latin typeface="+mn-lt"/>
              </a:defRPr>
            </a:lvl1pPr>
          </a:lstStyle>
          <a:p>
            <a:fld id="{A16CFAD1-D197-4A88-B173-A6412E995EE5}" type="slidenum">
              <a:rPr lang="en-GB" smtClean="0"/>
              <a:pPr/>
              <a:t>‹#›</a:t>
            </a:fld>
            <a:endParaRPr lang="en-GB" sz="800"/>
          </a:p>
        </p:txBody>
      </p:sp>
      <p:sp>
        <p:nvSpPr>
          <p:cNvPr id="8" name="Footer Placeholder 10">
            <a:extLst>
              <a:ext uri="{FF2B5EF4-FFF2-40B4-BE49-F238E27FC236}">
                <a16:creationId xmlns:a16="http://schemas.microsoft.com/office/drawing/2014/main" id="{3935AD34-C408-4EB3-AA44-EDC087E191F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446366" y="8752305"/>
            <a:ext cx="4308538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latin typeface="+mn-lt"/>
              </a:defRPr>
            </a:lvl1pPr>
          </a:lstStyle>
          <a:p>
            <a:endParaRPr lang="en-GB" sz="800"/>
          </a:p>
        </p:txBody>
      </p:sp>
      <p:sp>
        <p:nvSpPr>
          <p:cNvPr id="9" name="Header Placeholder 12">
            <a:extLst>
              <a:ext uri="{FF2B5EF4-FFF2-40B4-BE49-F238E27FC236}">
                <a16:creationId xmlns:a16="http://schemas.microsoft.com/office/drawing/2014/main" id="{1BF2EE41-CFE8-437F-A002-558200137E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446366" y="8570490"/>
            <a:ext cx="4308538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latin typeface="+mn-lt"/>
              </a:defRPr>
            </a:lvl1pPr>
          </a:lstStyle>
          <a:p>
            <a:endParaRPr lang="en-GB" sz="800"/>
          </a:p>
        </p:txBody>
      </p:sp>
      <p:grpSp>
        <p:nvGrpSpPr>
          <p:cNvPr id="10" name="Logo">
            <a:extLst>
              <a:ext uri="{FF2B5EF4-FFF2-40B4-BE49-F238E27FC236}">
                <a16:creationId xmlns:a16="http://schemas.microsoft.com/office/drawing/2014/main" id="{F131BA30-CA4C-4B3C-BAD8-233EFAD8F292}"/>
              </a:ext>
            </a:extLst>
          </p:cNvPr>
          <p:cNvGrpSpPr/>
          <p:nvPr/>
        </p:nvGrpSpPr>
        <p:grpSpPr>
          <a:xfrm>
            <a:off x="5615732" y="238993"/>
            <a:ext cx="755843" cy="322808"/>
            <a:chOff x="6380216" y="4059273"/>
            <a:chExt cx="2905863" cy="1241045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25C6FB2-F83B-4BF1-9578-6489988FA8EC}"/>
                </a:ext>
              </a:extLst>
            </p:cNvPr>
            <p:cNvSpPr/>
            <p:nvPr/>
          </p:nvSpPr>
          <p:spPr>
            <a:xfrm>
              <a:off x="6380216" y="4059273"/>
              <a:ext cx="2905863" cy="346936"/>
            </a:xfrm>
            <a:custGeom>
              <a:avLst/>
              <a:gdLst>
                <a:gd name="connsiteX0" fmla="*/ 0 w 2905863"/>
                <a:gd name="connsiteY0" fmla="*/ 0 h 346936"/>
                <a:gd name="connsiteX1" fmla="*/ 2905864 w 2905863"/>
                <a:gd name="connsiteY1" fmla="*/ 0 h 346936"/>
                <a:gd name="connsiteX2" fmla="*/ 2905864 w 2905863"/>
                <a:gd name="connsiteY2" fmla="*/ 346937 h 346936"/>
                <a:gd name="connsiteX3" fmla="*/ 0 w 2905863"/>
                <a:gd name="connsiteY3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346936">
                  <a:moveTo>
                    <a:pt x="0" y="0"/>
                  </a:moveTo>
                  <a:lnTo>
                    <a:pt x="2905864" y="0"/>
                  </a:lnTo>
                  <a:lnTo>
                    <a:pt x="2905864" y="346937"/>
                  </a:lnTo>
                  <a:lnTo>
                    <a:pt x="0" y="346937"/>
                  </a:lnTo>
                  <a:close/>
                </a:path>
              </a:pathLst>
            </a:custGeom>
            <a:solidFill>
              <a:srgbClr val="99D9F0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2D3B574-3971-4C87-B602-DA0CF5429938}"/>
                </a:ext>
              </a:extLst>
            </p:cNvPr>
            <p:cNvSpPr/>
            <p:nvPr/>
          </p:nvSpPr>
          <p:spPr>
            <a:xfrm>
              <a:off x="6380216" y="4521775"/>
              <a:ext cx="2905863" cy="57854"/>
            </a:xfrm>
            <a:custGeom>
              <a:avLst/>
              <a:gdLst>
                <a:gd name="connsiteX0" fmla="*/ 0 w 2905863"/>
                <a:gd name="connsiteY0" fmla="*/ 0 h 57854"/>
                <a:gd name="connsiteX1" fmla="*/ 2905864 w 2905863"/>
                <a:gd name="connsiteY1" fmla="*/ 0 h 57854"/>
                <a:gd name="connsiteX2" fmla="*/ 2905864 w 2905863"/>
                <a:gd name="connsiteY2" fmla="*/ 57854 h 57854"/>
                <a:gd name="connsiteX3" fmla="*/ 0 w 2905863"/>
                <a:gd name="connsiteY3" fmla="*/ 57854 h 5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57854">
                  <a:moveTo>
                    <a:pt x="0" y="0"/>
                  </a:moveTo>
                  <a:lnTo>
                    <a:pt x="2905864" y="0"/>
                  </a:lnTo>
                  <a:lnTo>
                    <a:pt x="2905864" y="57854"/>
                  </a:lnTo>
                  <a:lnTo>
                    <a:pt x="0" y="57854"/>
                  </a:lnTo>
                  <a:close/>
                </a:path>
              </a:pathLst>
            </a:custGeom>
            <a:solidFill>
              <a:srgbClr val="3F9C35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1464B63-A19A-438D-8507-5B2CEEB29B6F}"/>
                </a:ext>
              </a:extLst>
            </p:cNvPr>
            <p:cNvSpPr/>
            <p:nvPr/>
          </p:nvSpPr>
          <p:spPr>
            <a:xfrm>
              <a:off x="6380216" y="4637294"/>
              <a:ext cx="2905863" cy="115566"/>
            </a:xfrm>
            <a:custGeom>
              <a:avLst/>
              <a:gdLst>
                <a:gd name="connsiteX0" fmla="*/ 0 w 2905863"/>
                <a:gd name="connsiteY0" fmla="*/ 0 h 115566"/>
                <a:gd name="connsiteX1" fmla="*/ 2905864 w 2905863"/>
                <a:gd name="connsiteY1" fmla="*/ 0 h 115566"/>
                <a:gd name="connsiteX2" fmla="*/ 2905864 w 2905863"/>
                <a:gd name="connsiteY2" fmla="*/ 115566 h 115566"/>
                <a:gd name="connsiteX3" fmla="*/ 0 w 2905863"/>
                <a:gd name="connsiteY3" fmla="*/ 115566 h 1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115566">
                  <a:moveTo>
                    <a:pt x="0" y="0"/>
                  </a:moveTo>
                  <a:lnTo>
                    <a:pt x="2905864" y="0"/>
                  </a:lnTo>
                  <a:lnTo>
                    <a:pt x="2905864" y="115566"/>
                  </a:lnTo>
                  <a:lnTo>
                    <a:pt x="0" y="115566"/>
                  </a:lnTo>
                  <a:close/>
                </a:path>
              </a:pathLst>
            </a:custGeom>
            <a:solidFill>
              <a:srgbClr val="00359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A514272-585B-4DD7-9889-D2AC8F80B3CA}"/>
                </a:ext>
              </a:extLst>
            </p:cNvPr>
            <p:cNvSpPr/>
            <p:nvPr/>
          </p:nvSpPr>
          <p:spPr>
            <a:xfrm>
              <a:off x="7833598" y="4927183"/>
              <a:ext cx="392545" cy="373134"/>
            </a:xfrm>
            <a:custGeom>
              <a:avLst/>
              <a:gdLst>
                <a:gd name="connsiteX0" fmla="*/ 303984 w 392545"/>
                <a:gd name="connsiteY0" fmla="*/ 19174 h 373134"/>
                <a:gd name="connsiteX1" fmla="*/ 201992 w 392545"/>
                <a:gd name="connsiteY1" fmla="*/ 0 h 373134"/>
                <a:gd name="connsiteX2" fmla="*/ 62173 w 392545"/>
                <a:gd name="connsiteY2" fmla="*/ 0 h 373134"/>
                <a:gd name="connsiteX3" fmla="*/ 27859 w 392545"/>
                <a:gd name="connsiteY3" fmla="*/ 0 h 373134"/>
                <a:gd name="connsiteX4" fmla="*/ 0 w 392545"/>
                <a:gd name="connsiteY4" fmla="*/ 0 h 373134"/>
                <a:gd name="connsiteX5" fmla="*/ 0 w 392545"/>
                <a:gd name="connsiteY5" fmla="*/ 373135 h 373134"/>
                <a:gd name="connsiteX6" fmla="*/ 27859 w 392545"/>
                <a:gd name="connsiteY6" fmla="*/ 373135 h 373134"/>
                <a:gd name="connsiteX7" fmla="*/ 62173 w 392545"/>
                <a:gd name="connsiteY7" fmla="*/ 373135 h 373134"/>
                <a:gd name="connsiteX8" fmla="*/ 201992 w 392545"/>
                <a:gd name="connsiteY8" fmla="*/ 373135 h 373134"/>
                <a:gd name="connsiteX9" fmla="*/ 303984 w 392545"/>
                <a:gd name="connsiteY9" fmla="*/ 353961 h 373134"/>
                <a:gd name="connsiteX10" fmla="*/ 369670 w 392545"/>
                <a:gd name="connsiteY10" fmla="*/ 296249 h 373134"/>
                <a:gd name="connsiteX11" fmla="*/ 392546 w 392545"/>
                <a:gd name="connsiteY11" fmla="*/ 199477 h 373134"/>
                <a:gd name="connsiteX12" fmla="*/ 392546 w 392545"/>
                <a:gd name="connsiteY12" fmla="*/ 173611 h 373134"/>
                <a:gd name="connsiteX13" fmla="*/ 369670 w 392545"/>
                <a:gd name="connsiteY13" fmla="*/ 76839 h 373134"/>
                <a:gd name="connsiteX14" fmla="*/ 303984 w 392545"/>
                <a:gd name="connsiteY14" fmla="*/ 19174 h 373134"/>
                <a:gd name="connsiteX15" fmla="*/ 331369 w 392545"/>
                <a:gd name="connsiteY15" fmla="*/ 197531 h 373134"/>
                <a:gd name="connsiteX16" fmla="*/ 299048 w 392545"/>
                <a:gd name="connsiteY16" fmla="*/ 287563 h 373134"/>
                <a:gd name="connsiteX17" fmla="*/ 202514 w 392545"/>
                <a:gd name="connsiteY17" fmla="*/ 316894 h 373134"/>
                <a:gd name="connsiteX18" fmla="*/ 62221 w 392545"/>
                <a:gd name="connsiteY18" fmla="*/ 316894 h 373134"/>
                <a:gd name="connsiteX19" fmla="*/ 62221 w 392545"/>
                <a:gd name="connsiteY19" fmla="*/ 56193 h 373134"/>
                <a:gd name="connsiteX20" fmla="*/ 202514 w 392545"/>
                <a:gd name="connsiteY20" fmla="*/ 56193 h 373134"/>
                <a:gd name="connsiteX21" fmla="*/ 299048 w 392545"/>
                <a:gd name="connsiteY21" fmla="*/ 84812 h 373134"/>
                <a:gd name="connsiteX22" fmla="*/ 331369 w 392545"/>
                <a:gd name="connsiteY22" fmla="*/ 175604 h 373134"/>
                <a:gd name="connsiteX23" fmla="*/ 331369 w 392545"/>
                <a:gd name="connsiteY23" fmla="*/ 197531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2545" h="373134">
                  <a:moveTo>
                    <a:pt x="303984" y="19174"/>
                  </a:moveTo>
                  <a:cubicBezTo>
                    <a:pt x="275461" y="6407"/>
                    <a:pt x="241479" y="0"/>
                    <a:pt x="201992" y="0"/>
                  </a:cubicBezTo>
                  <a:lnTo>
                    <a:pt x="62173" y="0"/>
                  </a:lnTo>
                  <a:lnTo>
                    <a:pt x="27859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27859" y="373135"/>
                  </a:lnTo>
                  <a:lnTo>
                    <a:pt x="62173" y="373135"/>
                  </a:lnTo>
                  <a:lnTo>
                    <a:pt x="201992" y="373135"/>
                  </a:lnTo>
                  <a:cubicBezTo>
                    <a:pt x="241479" y="373135"/>
                    <a:pt x="275461" y="366728"/>
                    <a:pt x="303984" y="353961"/>
                  </a:cubicBezTo>
                  <a:cubicBezTo>
                    <a:pt x="332508" y="341194"/>
                    <a:pt x="354387" y="321972"/>
                    <a:pt x="369670" y="296249"/>
                  </a:cubicBezTo>
                  <a:cubicBezTo>
                    <a:pt x="384904" y="270525"/>
                    <a:pt x="392546" y="238299"/>
                    <a:pt x="392546" y="199477"/>
                  </a:cubicBezTo>
                  <a:lnTo>
                    <a:pt x="392546" y="173611"/>
                  </a:lnTo>
                  <a:cubicBezTo>
                    <a:pt x="392546" y="134788"/>
                    <a:pt x="384904" y="102562"/>
                    <a:pt x="369670" y="76839"/>
                  </a:cubicBezTo>
                  <a:cubicBezTo>
                    <a:pt x="354387" y="51162"/>
                    <a:pt x="332508" y="31941"/>
                    <a:pt x="303984" y="19174"/>
                  </a:cubicBezTo>
                  <a:close/>
                  <a:moveTo>
                    <a:pt x="331369" y="197531"/>
                  </a:moveTo>
                  <a:cubicBezTo>
                    <a:pt x="331369" y="238015"/>
                    <a:pt x="320596" y="268010"/>
                    <a:pt x="299048" y="287563"/>
                  </a:cubicBezTo>
                  <a:cubicBezTo>
                    <a:pt x="277502" y="307117"/>
                    <a:pt x="245323" y="316894"/>
                    <a:pt x="202514" y="316894"/>
                  </a:cubicBezTo>
                  <a:lnTo>
                    <a:pt x="62221" y="316894"/>
                  </a:lnTo>
                  <a:lnTo>
                    <a:pt x="62221" y="56193"/>
                  </a:lnTo>
                  <a:lnTo>
                    <a:pt x="202514" y="56193"/>
                  </a:lnTo>
                  <a:cubicBezTo>
                    <a:pt x="245323" y="56193"/>
                    <a:pt x="277454" y="65733"/>
                    <a:pt x="299048" y="84812"/>
                  </a:cubicBezTo>
                  <a:cubicBezTo>
                    <a:pt x="320596" y="103891"/>
                    <a:pt x="331369" y="134171"/>
                    <a:pt x="331369" y="175604"/>
                  </a:cubicBezTo>
                  <a:lnTo>
                    <a:pt x="331369" y="197531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1817243-274B-4667-95B7-949DA44CEC38}"/>
                </a:ext>
              </a:extLst>
            </p:cNvPr>
            <p:cNvSpPr/>
            <p:nvPr/>
          </p:nvSpPr>
          <p:spPr>
            <a:xfrm>
              <a:off x="8344036" y="4927183"/>
              <a:ext cx="410485" cy="373134"/>
            </a:xfrm>
            <a:custGeom>
              <a:avLst/>
              <a:gdLst>
                <a:gd name="connsiteX0" fmla="*/ 349262 w 410485"/>
                <a:gd name="connsiteY0" fmla="*/ 291598 h 373134"/>
                <a:gd name="connsiteX1" fmla="*/ 60702 w 410485"/>
                <a:gd name="connsiteY1" fmla="*/ 0 h 373134"/>
                <a:gd name="connsiteX2" fmla="*/ 26388 w 410485"/>
                <a:gd name="connsiteY2" fmla="*/ 0 h 373134"/>
                <a:gd name="connsiteX3" fmla="*/ 0 w 410485"/>
                <a:gd name="connsiteY3" fmla="*/ 0 h 373134"/>
                <a:gd name="connsiteX4" fmla="*/ 0 w 410485"/>
                <a:gd name="connsiteY4" fmla="*/ 373135 h 373134"/>
                <a:gd name="connsiteX5" fmla="*/ 60702 w 410485"/>
                <a:gd name="connsiteY5" fmla="*/ 373135 h 373134"/>
                <a:gd name="connsiteX6" fmla="*/ 60702 w 410485"/>
                <a:gd name="connsiteY6" fmla="*/ 81917 h 373134"/>
                <a:gd name="connsiteX7" fmla="*/ 349262 w 410485"/>
                <a:gd name="connsiteY7" fmla="*/ 373135 h 373134"/>
                <a:gd name="connsiteX8" fmla="*/ 410486 w 410485"/>
                <a:gd name="connsiteY8" fmla="*/ 373135 h 373134"/>
                <a:gd name="connsiteX9" fmla="*/ 410486 w 410485"/>
                <a:gd name="connsiteY9" fmla="*/ 0 h 373134"/>
                <a:gd name="connsiteX10" fmla="*/ 349262 w 410485"/>
                <a:gd name="connsiteY10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85" h="373134">
                  <a:moveTo>
                    <a:pt x="349262" y="291598"/>
                  </a:moveTo>
                  <a:lnTo>
                    <a:pt x="60702" y="0"/>
                  </a:lnTo>
                  <a:lnTo>
                    <a:pt x="26388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60702" y="373135"/>
                  </a:lnTo>
                  <a:lnTo>
                    <a:pt x="60702" y="81917"/>
                  </a:lnTo>
                  <a:lnTo>
                    <a:pt x="349262" y="373135"/>
                  </a:lnTo>
                  <a:lnTo>
                    <a:pt x="410486" y="373135"/>
                  </a:lnTo>
                  <a:lnTo>
                    <a:pt x="410486" y="0"/>
                  </a:lnTo>
                  <a:lnTo>
                    <a:pt x="349262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70A481D-11CB-4EA0-9689-E6D9992AC1CF}"/>
                </a:ext>
              </a:extLst>
            </p:cNvPr>
            <p:cNvSpPr/>
            <p:nvPr/>
          </p:nvSpPr>
          <p:spPr>
            <a:xfrm>
              <a:off x="8863965" y="4927183"/>
              <a:ext cx="421876" cy="373134"/>
            </a:xfrm>
            <a:custGeom>
              <a:avLst/>
              <a:gdLst>
                <a:gd name="connsiteX0" fmla="*/ 355716 w 421876"/>
                <a:gd name="connsiteY0" fmla="*/ 0 h 373134"/>
                <a:gd name="connsiteX1" fmla="*/ 212955 w 421876"/>
                <a:gd name="connsiteY1" fmla="*/ 291598 h 373134"/>
                <a:gd name="connsiteX2" fmla="*/ 70146 w 421876"/>
                <a:gd name="connsiteY2" fmla="*/ 0 h 373134"/>
                <a:gd name="connsiteX3" fmla="*/ 0 w 421876"/>
                <a:gd name="connsiteY3" fmla="*/ 0 h 373134"/>
                <a:gd name="connsiteX4" fmla="*/ 187042 w 421876"/>
                <a:gd name="connsiteY4" fmla="*/ 373135 h 373134"/>
                <a:gd name="connsiteX5" fmla="*/ 235309 w 421876"/>
                <a:gd name="connsiteY5" fmla="*/ 373135 h 373134"/>
                <a:gd name="connsiteX6" fmla="*/ 421876 w 421876"/>
                <a:gd name="connsiteY6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76" h="373134">
                  <a:moveTo>
                    <a:pt x="355716" y="0"/>
                  </a:moveTo>
                  <a:lnTo>
                    <a:pt x="212955" y="291598"/>
                  </a:lnTo>
                  <a:lnTo>
                    <a:pt x="70146" y="0"/>
                  </a:lnTo>
                  <a:lnTo>
                    <a:pt x="0" y="0"/>
                  </a:lnTo>
                  <a:lnTo>
                    <a:pt x="187042" y="373135"/>
                  </a:lnTo>
                  <a:lnTo>
                    <a:pt x="235309" y="373135"/>
                  </a:lnTo>
                  <a:lnTo>
                    <a:pt x="421876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5714368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60000" y="685800"/>
            <a:ext cx="6138000" cy="3452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60000" y="4343400"/>
            <a:ext cx="6138000" cy="411480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Date Placeholder 8">
            <a:extLst>
              <a:ext uri="{FF2B5EF4-FFF2-40B4-BE49-F238E27FC236}">
                <a16:creationId xmlns:a16="http://schemas.microsoft.com/office/drawing/2014/main" id="{2BFA88E3-6CCC-4641-A98D-7398F6E1AE6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760535" y="8752305"/>
            <a:ext cx="1737465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latin typeface="+mn-lt"/>
              </a:defRPr>
            </a:lvl1pPr>
          </a:lstStyle>
          <a:p>
            <a:fld id="{681EF29B-F0DE-4A5D-971E-F0D2D074F34E}" type="datetime4">
              <a:rPr lang="en-GB" smtClean="0"/>
              <a:t>12 December 2023</a:t>
            </a:fld>
            <a:endParaRPr lang="en-GB" sz="800"/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F3087DC9-C8CF-4A7D-A808-05173EBAB9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760535" y="8570490"/>
            <a:ext cx="1737465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latin typeface="+mn-lt"/>
              </a:defRPr>
            </a:lvl1pPr>
          </a:lstStyle>
          <a:p>
            <a:fld id="{A16CFAD1-D197-4A88-B173-A6412E995EE5}" type="slidenum">
              <a:rPr lang="en-GB" smtClean="0"/>
              <a:pPr/>
              <a:t>‹#›</a:t>
            </a:fld>
            <a:endParaRPr lang="en-GB" sz="800"/>
          </a:p>
        </p:txBody>
      </p:sp>
      <p:sp>
        <p:nvSpPr>
          <p:cNvPr id="10" name="Footer Placeholder 10">
            <a:extLst>
              <a:ext uri="{FF2B5EF4-FFF2-40B4-BE49-F238E27FC236}">
                <a16:creationId xmlns:a16="http://schemas.microsoft.com/office/drawing/2014/main" id="{D3E5D5B4-5B5B-4A78-9FBF-121492410DA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353656" y="8752305"/>
            <a:ext cx="4401248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latin typeface="+mn-lt"/>
              </a:defRPr>
            </a:lvl1pPr>
          </a:lstStyle>
          <a:p>
            <a:endParaRPr lang="en-GB" sz="800"/>
          </a:p>
        </p:txBody>
      </p:sp>
      <p:sp>
        <p:nvSpPr>
          <p:cNvPr id="11" name="Header Placeholder 12">
            <a:extLst>
              <a:ext uri="{FF2B5EF4-FFF2-40B4-BE49-F238E27FC236}">
                <a16:creationId xmlns:a16="http://schemas.microsoft.com/office/drawing/2014/main" id="{AB4E7CF5-96AC-4C46-8B0F-AA454984BAC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353656" y="8570490"/>
            <a:ext cx="4401248" cy="15270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latin typeface="+mn-lt"/>
              </a:defRPr>
            </a:lvl1pPr>
          </a:lstStyle>
          <a:p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3304878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180000" indent="-18000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360000" indent="-18000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360000" indent="-18000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360000" indent="-18000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1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6803803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10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2290419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11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6037247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12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33149428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13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42159207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14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21560970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15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8525552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16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1655952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17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20203122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18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31776116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19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178063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2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31450144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6AD30-5D45-4F65-88DC-CB0CD2C4B745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6852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D6AD30-5D45-4F65-88DC-CB0CD2C4B745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16007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22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12587540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23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13539651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24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3865515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25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20725530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26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1308565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27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36964616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28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31653705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29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1838939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3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12914083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30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2324929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31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274046982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32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9682630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33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122437129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34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282101608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35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409051146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36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22378922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37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22409625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lang="en-US" dirty="0"/>
              <a:t>You will need to set up a free </a:t>
            </a:r>
            <a:r>
              <a:rPr lang="en-US" dirty="0" err="1"/>
              <a:t>github</a:t>
            </a:r>
            <a:r>
              <a:rPr lang="en-US" dirty="0"/>
              <a:t> account. The </a:t>
            </a:r>
            <a:r>
              <a:rPr lang="en-US" dirty="0" err="1"/>
              <a:t>github</a:t>
            </a:r>
            <a:r>
              <a:rPr lang="en-US" dirty="0"/>
              <a:t> platform was chosen to increase transparency and stakeholder involvement.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dirty="0"/>
              <a:t>Beyond today’s slides, there will also be a user guide located on CEDARS. </a:t>
            </a:r>
            <a:endParaRPr lang="en-US" dirty="0"/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/>
              <a:t>Slides will be posted (CEDARS and the PDA)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/>
              <a:t>We will allow feedback on the </a:t>
            </a:r>
            <a:r>
              <a:rPr lang="en-US" dirty="0" err="1"/>
              <a:t>pda</a:t>
            </a:r>
            <a:r>
              <a:rPr lang="en-US" dirty="0"/>
              <a:t>, and we will review the comments but will not formally respond to comments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38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12266528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This to explain where to find the repository.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39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32190780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4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393207704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This to explain how to clone the repository.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40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104289699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This to explain how to clone the repository.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41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340961428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Explains how to submit a pull request</a:t>
            </a:r>
          </a:p>
          <a:p>
            <a:endParaRPr lang="en-GB" dirty="0"/>
          </a:p>
          <a:p>
            <a:r>
              <a:rPr lang="en-GB" dirty="0"/>
              <a:t>We will provide a template and instructions as well.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42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4121305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5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2237892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6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33348320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7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5954690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8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6991529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685800"/>
            <a:ext cx="6137275" cy="3452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GB" smtClean="0"/>
              <a:pPr/>
              <a:t>9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1857821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9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>
            <a:extLst>
              <a:ext uri="{FF2B5EF4-FFF2-40B4-BE49-F238E27FC236}">
                <a16:creationId xmlns:a16="http://schemas.microsoft.com/office/drawing/2014/main" id="{5AD30D56-7424-4830-ABBC-E1CCEDA7A2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9922" r="24420" b="6742"/>
          <a:stretch>
            <a:fillRect/>
          </a:stretch>
        </p:blipFill>
        <p:spPr>
          <a:xfrm>
            <a:off x="3600000" y="0"/>
            <a:ext cx="8592000" cy="6858000"/>
          </a:xfrm>
          <a:custGeom>
            <a:avLst/>
            <a:gdLst>
              <a:gd name="connsiteX0" fmla="*/ 0 w 8592000"/>
              <a:gd name="connsiteY0" fmla="*/ 0 h 6858000"/>
              <a:gd name="connsiteX1" fmla="*/ 8592000 w 8592000"/>
              <a:gd name="connsiteY1" fmla="*/ 0 h 6858000"/>
              <a:gd name="connsiteX2" fmla="*/ 8592000 w 8592000"/>
              <a:gd name="connsiteY2" fmla="*/ 6858000 h 6858000"/>
              <a:gd name="connsiteX3" fmla="*/ 0 w 85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92000" h="6858000">
                <a:moveTo>
                  <a:pt x="0" y="0"/>
                </a:moveTo>
                <a:lnTo>
                  <a:pt x="8592000" y="0"/>
                </a:lnTo>
                <a:lnTo>
                  <a:pt x="85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1" name="Logo">
            <a:extLst>
              <a:ext uri="{FF2B5EF4-FFF2-40B4-BE49-F238E27FC236}">
                <a16:creationId xmlns:a16="http://schemas.microsoft.com/office/drawing/2014/main" id="{1E1CB065-BC3E-419D-8CD5-6001359B1AF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9751" y="540001"/>
            <a:ext cx="1702800" cy="727237"/>
            <a:chOff x="6380216" y="4059273"/>
            <a:chExt cx="2905863" cy="1241045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0EF3EE0-04F6-4F0F-9C30-138E10130D0D}"/>
                </a:ext>
              </a:extLst>
            </p:cNvPr>
            <p:cNvSpPr/>
            <p:nvPr/>
          </p:nvSpPr>
          <p:spPr>
            <a:xfrm>
              <a:off x="6380216" y="4059273"/>
              <a:ext cx="2905863" cy="346936"/>
            </a:xfrm>
            <a:custGeom>
              <a:avLst/>
              <a:gdLst>
                <a:gd name="connsiteX0" fmla="*/ 0 w 2905863"/>
                <a:gd name="connsiteY0" fmla="*/ 0 h 346936"/>
                <a:gd name="connsiteX1" fmla="*/ 2905864 w 2905863"/>
                <a:gd name="connsiteY1" fmla="*/ 0 h 346936"/>
                <a:gd name="connsiteX2" fmla="*/ 2905864 w 2905863"/>
                <a:gd name="connsiteY2" fmla="*/ 346937 h 346936"/>
                <a:gd name="connsiteX3" fmla="*/ 0 w 2905863"/>
                <a:gd name="connsiteY3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346936">
                  <a:moveTo>
                    <a:pt x="0" y="0"/>
                  </a:moveTo>
                  <a:lnTo>
                    <a:pt x="2905864" y="0"/>
                  </a:lnTo>
                  <a:lnTo>
                    <a:pt x="2905864" y="346937"/>
                  </a:lnTo>
                  <a:lnTo>
                    <a:pt x="0" y="346937"/>
                  </a:lnTo>
                  <a:close/>
                </a:path>
              </a:pathLst>
            </a:custGeom>
            <a:solidFill>
              <a:srgbClr val="99D9F0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9F265DC-74E8-4BFF-92A1-092ADEFABD8A}"/>
                </a:ext>
              </a:extLst>
            </p:cNvPr>
            <p:cNvSpPr/>
            <p:nvPr/>
          </p:nvSpPr>
          <p:spPr>
            <a:xfrm>
              <a:off x="6380216" y="4521775"/>
              <a:ext cx="2905863" cy="57854"/>
            </a:xfrm>
            <a:custGeom>
              <a:avLst/>
              <a:gdLst>
                <a:gd name="connsiteX0" fmla="*/ 0 w 2905863"/>
                <a:gd name="connsiteY0" fmla="*/ 0 h 57854"/>
                <a:gd name="connsiteX1" fmla="*/ 2905864 w 2905863"/>
                <a:gd name="connsiteY1" fmla="*/ 0 h 57854"/>
                <a:gd name="connsiteX2" fmla="*/ 2905864 w 2905863"/>
                <a:gd name="connsiteY2" fmla="*/ 57854 h 57854"/>
                <a:gd name="connsiteX3" fmla="*/ 0 w 2905863"/>
                <a:gd name="connsiteY3" fmla="*/ 57854 h 5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57854">
                  <a:moveTo>
                    <a:pt x="0" y="0"/>
                  </a:moveTo>
                  <a:lnTo>
                    <a:pt x="2905864" y="0"/>
                  </a:lnTo>
                  <a:lnTo>
                    <a:pt x="2905864" y="57854"/>
                  </a:lnTo>
                  <a:lnTo>
                    <a:pt x="0" y="57854"/>
                  </a:lnTo>
                  <a:close/>
                </a:path>
              </a:pathLst>
            </a:custGeom>
            <a:solidFill>
              <a:srgbClr val="3F9C35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9C07ABC-F814-4A0D-B933-8FF8308531B7}"/>
                </a:ext>
              </a:extLst>
            </p:cNvPr>
            <p:cNvSpPr/>
            <p:nvPr/>
          </p:nvSpPr>
          <p:spPr>
            <a:xfrm>
              <a:off x="6380216" y="4637294"/>
              <a:ext cx="2905863" cy="115566"/>
            </a:xfrm>
            <a:custGeom>
              <a:avLst/>
              <a:gdLst>
                <a:gd name="connsiteX0" fmla="*/ 0 w 2905863"/>
                <a:gd name="connsiteY0" fmla="*/ 0 h 115566"/>
                <a:gd name="connsiteX1" fmla="*/ 2905864 w 2905863"/>
                <a:gd name="connsiteY1" fmla="*/ 0 h 115566"/>
                <a:gd name="connsiteX2" fmla="*/ 2905864 w 2905863"/>
                <a:gd name="connsiteY2" fmla="*/ 115566 h 115566"/>
                <a:gd name="connsiteX3" fmla="*/ 0 w 2905863"/>
                <a:gd name="connsiteY3" fmla="*/ 115566 h 1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115566">
                  <a:moveTo>
                    <a:pt x="0" y="0"/>
                  </a:moveTo>
                  <a:lnTo>
                    <a:pt x="2905864" y="0"/>
                  </a:lnTo>
                  <a:lnTo>
                    <a:pt x="2905864" y="115566"/>
                  </a:lnTo>
                  <a:lnTo>
                    <a:pt x="0" y="115566"/>
                  </a:lnTo>
                  <a:close/>
                </a:path>
              </a:pathLst>
            </a:custGeom>
            <a:solidFill>
              <a:srgbClr val="00359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C74A0EA-43E9-4563-A55A-F825A81DC14D}"/>
                </a:ext>
              </a:extLst>
            </p:cNvPr>
            <p:cNvSpPr/>
            <p:nvPr/>
          </p:nvSpPr>
          <p:spPr>
            <a:xfrm>
              <a:off x="7833598" y="4927183"/>
              <a:ext cx="392545" cy="373134"/>
            </a:xfrm>
            <a:custGeom>
              <a:avLst/>
              <a:gdLst>
                <a:gd name="connsiteX0" fmla="*/ 303984 w 392545"/>
                <a:gd name="connsiteY0" fmla="*/ 19174 h 373134"/>
                <a:gd name="connsiteX1" fmla="*/ 201992 w 392545"/>
                <a:gd name="connsiteY1" fmla="*/ 0 h 373134"/>
                <a:gd name="connsiteX2" fmla="*/ 62173 w 392545"/>
                <a:gd name="connsiteY2" fmla="*/ 0 h 373134"/>
                <a:gd name="connsiteX3" fmla="*/ 27859 w 392545"/>
                <a:gd name="connsiteY3" fmla="*/ 0 h 373134"/>
                <a:gd name="connsiteX4" fmla="*/ 0 w 392545"/>
                <a:gd name="connsiteY4" fmla="*/ 0 h 373134"/>
                <a:gd name="connsiteX5" fmla="*/ 0 w 392545"/>
                <a:gd name="connsiteY5" fmla="*/ 373135 h 373134"/>
                <a:gd name="connsiteX6" fmla="*/ 27859 w 392545"/>
                <a:gd name="connsiteY6" fmla="*/ 373135 h 373134"/>
                <a:gd name="connsiteX7" fmla="*/ 62173 w 392545"/>
                <a:gd name="connsiteY7" fmla="*/ 373135 h 373134"/>
                <a:gd name="connsiteX8" fmla="*/ 201992 w 392545"/>
                <a:gd name="connsiteY8" fmla="*/ 373135 h 373134"/>
                <a:gd name="connsiteX9" fmla="*/ 303984 w 392545"/>
                <a:gd name="connsiteY9" fmla="*/ 353961 h 373134"/>
                <a:gd name="connsiteX10" fmla="*/ 369670 w 392545"/>
                <a:gd name="connsiteY10" fmla="*/ 296249 h 373134"/>
                <a:gd name="connsiteX11" fmla="*/ 392546 w 392545"/>
                <a:gd name="connsiteY11" fmla="*/ 199477 h 373134"/>
                <a:gd name="connsiteX12" fmla="*/ 392546 w 392545"/>
                <a:gd name="connsiteY12" fmla="*/ 173611 h 373134"/>
                <a:gd name="connsiteX13" fmla="*/ 369670 w 392545"/>
                <a:gd name="connsiteY13" fmla="*/ 76839 h 373134"/>
                <a:gd name="connsiteX14" fmla="*/ 303984 w 392545"/>
                <a:gd name="connsiteY14" fmla="*/ 19174 h 373134"/>
                <a:gd name="connsiteX15" fmla="*/ 331369 w 392545"/>
                <a:gd name="connsiteY15" fmla="*/ 197531 h 373134"/>
                <a:gd name="connsiteX16" fmla="*/ 299048 w 392545"/>
                <a:gd name="connsiteY16" fmla="*/ 287563 h 373134"/>
                <a:gd name="connsiteX17" fmla="*/ 202514 w 392545"/>
                <a:gd name="connsiteY17" fmla="*/ 316894 h 373134"/>
                <a:gd name="connsiteX18" fmla="*/ 62221 w 392545"/>
                <a:gd name="connsiteY18" fmla="*/ 316894 h 373134"/>
                <a:gd name="connsiteX19" fmla="*/ 62221 w 392545"/>
                <a:gd name="connsiteY19" fmla="*/ 56193 h 373134"/>
                <a:gd name="connsiteX20" fmla="*/ 202514 w 392545"/>
                <a:gd name="connsiteY20" fmla="*/ 56193 h 373134"/>
                <a:gd name="connsiteX21" fmla="*/ 299048 w 392545"/>
                <a:gd name="connsiteY21" fmla="*/ 84812 h 373134"/>
                <a:gd name="connsiteX22" fmla="*/ 331369 w 392545"/>
                <a:gd name="connsiteY22" fmla="*/ 175604 h 373134"/>
                <a:gd name="connsiteX23" fmla="*/ 331369 w 392545"/>
                <a:gd name="connsiteY23" fmla="*/ 197531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2545" h="373134">
                  <a:moveTo>
                    <a:pt x="303984" y="19174"/>
                  </a:moveTo>
                  <a:cubicBezTo>
                    <a:pt x="275461" y="6407"/>
                    <a:pt x="241479" y="0"/>
                    <a:pt x="201992" y="0"/>
                  </a:cubicBezTo>
                  <a:lnTo>
                    <a:pt x="62173" y="0"/>
                  </a:lnTo>
                  <a:lnTo>
                    <a:pt x="27859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27859" y="373135"/>
                  </a:lnTo>
                  <a:lnTo>
                    <a:pt x="62173" y="373135"/>
                  </a:lnTo>
                  <a:lnTo>
                    <a:pt x="201992" y="373135"/>
                  </a:lnTo>
                  <a:cubicBezTo>
                    <a:pt x="241479" y="373135"/>
                    <a:pt x="275461" y="366728"/>
                    <a:pt x="303984" y="353961"/>
                  </a:cubicBezTo>
                  <a:cubicBezTo>
                    <a:pt x="332508" y="341194"/>
                    <a:pt x="354387" y="321972"/>
                    <a:pt x="369670" y="296249"/>
                  </a:cubicBezTo>
                  <a:cubicBezTo>
                    <a:pt x="384904" y="270525"/>
                    <a:pt x="392546" y="238299"/>
                    <a:pt x="392546" y="199477"/>
                  </a:cubicBezTo>
                  <a:lnTo>
                    <a:pt x="392546" y="173611"/>
                  </a:lnTo>
                  <a:cubicBezTo>
                    <a:pt x="392546" y="134788"/>
                    <a:pt x="384904" y="102562"/>
                    <a:pt x="369670" y="76839"/>
                  </a:cubicBezTo>
                  <a:cubicBezTo>
                    <a:pt x="354387" y="51162"/>
                    <a:pt x="332508" y="31941"/>
                    <a:pt x="303984" y="19174"/>
                  </a:cubicBezTo>
                  <a:close/>
                  <a:moveTo>
                    <a:pt x="331369" y="197531"/>
                  </a:moveTo>
                  <a:cubicBezTo>
                    <a:pt x="331369" y="238015"/>
                    <a:pt x="320596" y="268010"/>
                    <a:pt x="299048" y="287563"/>
                  </a:cubicBezTo>
                  <a:cubicBezTo>
                    <a:pt x="277502" y="307117"/>
                    <a:pt x="245323" y="316894"/>
                    <a:pt x="202514" y="316894"/>
                  </a:cubicBezTo>
                  <a:lnTo>
                    <a:pt x="62221" y="316894"/>
                  </a:lnTo>
                  <a:lnTo>
                    <a:pt x="62221" y="56193"/>
                  </a:lnTo>
                  <a:lnTo>
                    <a:pt x="202514" y="56193"/>
                  </a:lnTo>
                  <a:cubicBezTo>
                    <a:pt x="245323" y="56193"/>
                    <a:pt x="277454" y="65733"/>
                    <a:pt x="299048" y="84812"/>
                  </a:cubicBezTo>
                  <a:cubicBezTo>
                    <a:pt x="320596" y="103891"/>
                    <a:pt x="331369" y="134171"/>
                    <a:pt x="331369" y="175604"/>
                  </a:cubicBezTo>
                  <a:lnTo>
                    <a:pt x="331369" y="197531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8704FAE-A924-4ACA-BF5E-2A8B00053817}"/>
                </a:ext>
              </a:extLst>
            </p:cNvPr>
            <p:cNvSpPr/>
            <p:nvPr/>
          </p:nvSpPr>
          <p:spPr>
            <a:xfrm>
              <a:off x="8344036" y="4927183"/>
              <a:ext cx="410485" cy="373134"/>
            </a:xfrm>
            <a:custGeom>
              <a:avLst/>
              <a:gdLst>
                <a:gd name="connsiteX0" fmla="*/ 349262 w 410485"/>
                <a:gd name="connsiteY0" fmla="*/ 291598 h 373134"/>
                <a:gd name="connsiteX1" fmla="*/ 60702 w 410485"/>
                <a:gd name="connsiteY1" fmla="*/ 0 h 373134"/>
                <a:gd name="connsiteX2" fmla="*/ 26388 w 410485"/>
                <a:gd name="connsiteY2" fmla="*/ 0 h 373134"/>
                <a:gd name="connsiteX3" fmla="*/ 0 w 410485"/>
                <a:gd name="connsiteY3" fmla="*/ 0 h 373134"/>
                <a:gd name="connsiteX4" fmla="*/ 0 w 410485"/>
                <a:gd name="connsiteY4" fmla="*/ 373135 h 373134"/>
                <a:gd name="connsiteX5" fmla="*/ 60702 w 410485"/>
                <a:gd name="connsiteY5" fmla="*/ 373135 h 373134"/>
                <a:gd name="connsiteX6" fmla="*/ 60702 w 410485"/>
                <a:gd name="connsiteY6" fmla="*/ 81917 h 373134"/>
                <a:gd name="connsiteX7" fmla="*/ 349262 w 410485"/>
                <a:gd name="connsiteY7" fmla="*/ 373135 h 373134"/>
                <a:gd name="connsiteX8" fmla="*/ 410486 w 410485"/>
                <a:gd name="connsiteY8" fmla="*/ 373135 h 373134"/>
                <a:gd name="connsiteX9" fmla="*/ 410486 w 410485"/>
                <a:gd name="connsiteY9" fmla="*/ 0 h 373134"/>
                <a:gd name="connsiteX10" fmla="*/ 349262 w 410485"/>
                <a:gd name="connsiteY10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85" h="373134">
                  <a:moveTo>
                    <a:pt x="349262" y="291598"/>
                  </a:moveTo>
                  <a:lnTo>
                    <a:pt x="60702" y="0"/>
                  </a:lnTo>
                  <a:lnTo>
                    <a:pt x="26388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60702" y="373135"/>
                  </a:lnTo>
                  <a:lnTo>
                    <a:pt x="60702" y="81917"/>
                  </a:lnTo>
                  <a:lnTo>
                    <a:pt x="349262" y="373135"/>
                  </a:lnTo>
                  <a:lnTo>
                    <a:pt x="410486" y="373135"/>
                  </a:lnTo>
                  <a:lnTo>
                    <a:pt x="410486" y="0"/>
                  </a:lnTo>
                  <a:lnTo>
                    <a:pt x="349262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4A7CF80-4160-43E8-868F-65E74933C8A6}"/>
                </a:ext>
              </a:extLst>
            </p:cNvPr>
            <p:cNvSpPr/>
            <p:nvPr/>
          </p:nvSpPr>
          <p:spPr>
            <a:xfrm>
              <a:off x="8863965" y="4927183"/>
              <a:ext cx="421876" cy="373134"/>
            </a:xfrm>
            <a:custGeom>
              <a:avLst/>
              <a:gdLst>
                <a:gd name="connsiteX0" fmla="*/ 355716 w 421876"/>
                <a:gd name="connsiteY0" fmla="*/ 0 h 373134"/>
                <a:gd name="connsiteX1" fmla="*/ 212955 w 421876"/>
                <a:gd name="connsiteY1" fmla="*/ 291598 h 373134"/>
                <a:gd name="connsiteX2" fmla="*/ 70146 w 421876"/>
                <a:gd name="connsiteY2" fmla="*/ 0 h 373134"/>
                <a:gd name="connsiteX3" fmla="*/ 0 w 421876"/>
                <a:gd name="connsiteY3" fmla="*/ 0 h 373134"/>
                <a:gd name="connsiteX4" fmla="*/ 187042 w 421876"/>
                <a:gd name="connsiteY4" fmla="*/ 373135 h 373134"/>
                <a:gd name="connsiteX5" fmla="*/ 235309 w 421876"/>
                <a:gd name="connsiteY5" fmla="*/ 373135 h 373134"/>
                <a:gd name="connsiteX6" fmla="*/ 421876 w 421876"/>
                <a:gd name="connsiteY6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76" h="373134">
                  <a:moveTo>
                    <a:pt x="355716" y="0"/>
                  </a:moveTo>
                  <a:lnTo>
                    <a:pt x="212955" y="291598"/>
                  </a:lnTo>
                  <a:lnTo>
                    <a:pt x="70146" y="0"/>
                  </a:lnTo>
                  <a:lnTo>
                    <a:pt x="0" y="0"/>
                  </a:lnTo>
                  <a:lnTo>
                    <a:pt x="187042" y="373135"/>
                  </a:lnTo>
                  <a:lnTo>
                    <a:pt x="235309" y="373135"/>
                  </a:lnTo>
                  <a:lnTo>
                    <a:pt x="421876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pic>
        <p:nvPicPr>
          <p:cNvPr id="27" name="TAGLINE 60Black">
            <a:extLst>
              <a:ext uri="{FF2B5EF4-FFF2-40B4-BE49-F238E27FC236}">
                <a16:creationId xmlns:a16="http://schemas.microsoft.com/office/drawing/2014/main" id="{3A5FFB45-3585-4395-809E-0CF65EFB70E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48863" y="539750"/>
            <a:ext cx="1703386" cy="1106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9751" y="1730375"/>
            <a:ext cx="8290798" cy="2985625"/>
          </a:xfrm>
        </p:spPr>
        <p:txBody>
          <a:bodyPr anchor="b" anchorCtr="0">
            <a:noAutofit/>
          </a:bodyPr>
          <a:lstStyle>
            <a:lvl1pPr>
              <a:lnSpc>
                <a:spcPct val="83000"/>
              </a:lnSpc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3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4946400"/>
            <a:ext cx="8290798" cy="64807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add subtitle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2D590D-63DF-49A5-B495-2B2E9EA7D2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9748" y="5768975"/>
            <a:ext cx="8291049" cy="277813"/>
          </a:xfrm>
        </p:spPr>
        <p:txBody>
          <a:bodyPr anchor="b" anchorCtr="0"/>
          <a:lstStyle>
            <a:lvl1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1pPr>
            <a:lvl2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2pPr>
            <a:lvl3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3pPr>
            <a:lvl4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4pPr>
            <a:lvl5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5pPr>
          </a:lstStyle>
          <a:p>
            <a:pPr lvl="0"/>
            <a:r>
              <a:rPr lang="en-GB"/>
              <a:t>Click to add name, title etc..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>
              <a:noFill/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5BA07366-CB75-4AA8-9E5B-928B849F427C}" type="slidenum">
              <a:rPr lang="en-GB" smtClean="0"/>
              <a:pPr/>
              <a:t>‹#›</a:t>
            </a:fld>
            <a:endParaRPr lang="en-GB" sz="100"/>
          </a:p>
        </p:txBody>
      </p:sp>
      <p:sp>
        <p:nvSpPr>
          <p:cNvPr id="19" name="SD_FLD_DocumentDate">
            <a:extLst>
              <a:ext uri="{FF2B5EF4-FFF2-40B4-BE49-F238E27FC236}">
                <a16:creationId xmlns:a16="http://schemas.microsoft.com/office/drawing/2014/main" id="{33759508-D1FD-40CE-9331-F01D5EE3CCB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40001" y="6161675"/>
            <a:ext cx="8290796" cy="18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l">
              <a:lnSpc>
                <a:spcPct val="83000"/>
              </a:lnSpc>
              <a:spcBef>
                <a:spcPts val="0"/>
              </a:spcBef>
            </a:pPr>
            <a:endParaRPr lang="en-GB" altLang="ja-JP" sz="1400" cap="none" baseline="0">
              <a:solidFill>
                <a:schemeClr val="accent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9" name="_SD_FLD_DocumentNumber"/>
          <p:cNvSpPr txBox="1">
            <a:spLocks noChangeArrowheads="1"/>
          </p:cNvSpPr>
          <p:nvPr userDrawn="1"/>
        </p:nvSpPr>
        <p:spPr bwMode="auto">
          <a:xfrm>
            <a:off x="540001" y="6440400"/>
            <a:ext cx="170155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l">
              <a:spcBef>
                <a:spcPts val="0"/>
              </a:spcBef>
            </a:pPr>
            <a:endParaRPr lang="en-GB" altLang="ja-JP" sz="700">
              <a:solidFill>
                <a:schemeClr val="accent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32" name="SD_FLD_Draft" hidden="1">
            <a:extLst>
              <a:ext uri="{FF2B5EF4-FFF2-40B4-BE49-F238E27FC236}">
                <a16:creationId xmlns:a16="http://schemas.microsoft.com/office/drawing/2014/main" id="{F9687746-12E1-43B0-8EEE-BCA876E5FD0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26" name="SD_FLD_Confidentiality">
            <a:extLst>
              <a:ext uri="{FF2B5EF4-FFF2-40B4-BE49-F238E27FC236}">
                <a16:creationId xmlns:a16="http://schemas.microsoft.com/office/drawing/2014/main" id="{2E43B5A0-A24B-4D49-B18D-5419D4E44B91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5393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 rIns="0"/>
          <a:lstStyle>
            <a:lvl5pPr>
              <a:defRPr/>
            </a:lvl5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795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,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87621BA-8EDC-4C18-975C-5EE1161FA8FD}"/>
              </a:ext>
            </a:extLst>
          </p:cNvPr>
          <p:cNvSpPr/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rgbClr val="EE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/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F04E253C-783D-4CA5-8CCB-57C4CC102165}"/>
              </a:ext>
            </a:extLst>
          </p:cNvPr>
          <p:cNvGrpSpPr/>
          <p:nvPr userDrawn="1"/>
        </p:nvGrpSpPr>
        <p:grpSpPr>
          <a:xfrm>
            <a:off x="10893210" y="6350918"/>
            <a:ext cx="755843" cy="322808"/>
            <a:chOff x="6380216" y="4059273"/>
            <a:chExt cx="2905863" cy="1241045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8124B4D-CBE2-46DB-B0AE-2AC98C56E78E}"/>
                </a:ext>
              </a:extLst>
            </p:cNvPr>
            <p:cNvSpPr/>
            <p:nvPr/>
          </p:nvSpPr>
          <p:spPr>
            <a:xfrm>
              <a:off x="6380216" y="4059273"/>
              <a:ext cx="2905863" cy="346936"/>
            </a:xfrm>
            <a:custGeom>
              <a:avLst/>
              <a:gdLst>
                <a:gd name="connsiteX0" fmla="*/ 0 w 2905863"/>
                <a:gd name="connsiteY0" fmla="*/ 0 h 346936"/>
                <a:gd name="connsiteX1" fmla="*/ 2905864 w 2905863"/>
                <a:gd name="connsiteY1" fmla="*/ 0 h 346936"/>
                <a:gd name="connsiteX2" fmla="*/ 2905864 w 2905863"/>
                <a:gd name="connsiteY2" fmla="*/ 346937 h 346936"/>
                <a:gd name="connsiteX3" fmla="*/ 0 w 2905863"/>
                <a:gd name="connsiteY3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346936">
                  <a:moveTo>
                    <a:pt x="0" y="0"/>
                  </a:moveTo>
                  <a:lnTo>
                    <a:pt x="2905864" y="0"/>
                  </a:lnTo>
                  <a:lnTo>
                    <a:pt x="2905864" y="346937"/>
                  </a:lnTo>
                  <a:lnTo>
                    <a:pt x="0" y="346937"/>
                  </a:lnTo>
                  <a:close/>
                </a:path>
              </a:pathLst>
            </a:custGeom>
            <a:solidFill>
              <a:srgbClr val="99D9F0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D916864-12FB-478F-99EE-83C970865F05}"/>
                </a:ext>
              </a:extLst>
            </p:cNvPr>
            <p:cNvSpPr/>
            <p:nvPr/>
          </p:nvSpPr>
          <p:spPr>
            <a:xfrm>
              <a:off x="6380216" y="4521775"/>
              <a:ext cx="2905863" cy="57854"/>
            </a:xfrm>
            <a:custGeom>
              <a:avLst/>
              <a:gdLst>
                <a:gd name="connsiteX0" fmla="*/ 0 w 2905863"/>
                <a:gd name="connsiteY0" fmla="*/ 0 h 57854"/>
                <a:gd name="connsiteX1" fmla="*/ 2905864 w 2905863"/>
                <a:gd name="connsiteY1" fmla="*/ 0 h 57854"/>
                <a:gd name="connsiteX2" fmla="*/ 2905864 w 2905863"/>
                <a:gd name="connsiteY2" fmla="*/ 57854 h 57854"/>
                <a:gd name="connsiteX3" fmla="*/ 0 w 2905863"/>
                <a:gd name="connsiteY3" fmla="*/ 57854 h 5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57854">
                  <a:moveTo>
                    <a:pt x="0" y="0"/>
                  </a:moveTo>
                  <a:lnTo>
                    <a:pt x="2905864" y="0"/>
                  </a:lnTo>
                  <a:lnTo>
                    <a:pt x="2905864" y="57854"/>
                  </a:lnTo>
                  <a:lnTo>
                    <a:pt x="0" y="57854"/>
                  </a:lnTo>
                  <a:close/>
                </a:path>
              </a:pathLst>
            </a:custGeom>
            <a:solidFill>
              <a:srgbClr val="3F9C35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0FF8E64-431E-4917-BD40-4BD55CF6B8DF}"/>
                </a:ext>
              </a:extLst>
            </p:cNvPr>
            <p:cNvSpPr/>
            <p:nvPr/>
          </p:nvSpPr>
          <p:spPr>
            <a:xfrm>
              <a:off x="6380216" y="4637294"/>
              <a:ext cx="2905863" cy="115566"/>
            </a:xfrm>
            <a:custGeom>
              <a:avLst/>
              <a:gdLst>
                <a:gd name="connsiteX0" fmla="*/ 0 w 2905863"/>
                <a:gd name="connsiteY0" fmla="*/ 0 h 115566"/>
                <a:gd name="connsiteX1" fmla="*/ 2905864 w 2905863"/>
                <a:gd name="connsiteY1" fmla="*/ 0 h 115566"/>
                <a:gd name="connsiteX2" fmla="*/ 2905864 w 2905863"/>
                <a:gd name="connsiteY2" fmla="*/ 115566 h 115566"/>
                <a:gd name="connsiteX3" fmla="*/ 0 w 2905863"/>
                <a:gd name="connsiteY3" fmla="*/ 115566 h 1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115566">
                  <a:moveTo>
                    <a:pt x="0" y="0"/>
                  </a:moveTo>
                  <a:lnTo>
                    <a:pt x="2905864" y="0"/>
                  </a:lnTo>
                  <a:lnTo>
                    <a:pt x="2905864" y="115566"/>
                  </a:lnTo>
                  <a:lnTo>
                    <a:pt x="0" y="115566"/>
                  </a:lnTo>
                  <a:close/>
                </a:path>
              </a:pathLst>
            </a:custGeom>
            <a:solidFill>
              <a:srgbClr val="00359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E450DA2-D1AF-4EFD-A7B9-9D1161ADD54F}"/>
                </a:ext>
              </a:extLst>
            </p:cNvPr>
            <p:cNvSpPr/>
            <p:nvPr/>
          </p:nvSpPr>
          <p:spPr>
            <a:xfrm>
              <a:off x="7833598" y="4927183"/>
              <a:ext cx="392545" cy="373134"/>
            </a:xfrm>
            <a:custGeom>
              <a:avLst/>
              <a:gdLst>
                <a:gd name="connsiteX0" fmla="*/ 303984 w 392545"/>
                <a:gd name="connsiteY0" fmla="*/ 19174 h 373134"/>
                <a:gd name="connsiteX1" fmla="*/ 201992 w 392545"/>
                <a:gd name="connsiteY1" fmla="*/ 0 h 373134"/>
                <a:gd name="connsiteX2" fmla="*/ 62173 w 392545"/>
                <a:gd name="connsiteY2" fmla="*/ 0 h 373134"/>
                <a:gd name="connsiteX3" fmla="*/ 27859 w 392545"/>
                <a:gd name="connsiteY3" fmla="*/ 0 h 373134"/>
                <a:gd name="connsiteX4" fmla="*/ 0 w 392545"/>
                <a:gd name="connsiteY4" fmla="*/ 0 h 373134"/>
                <a:gd name="connsiteX5" fmla="*/ 0 w 392545"/>
                <a:gd name="connsiteY5" fmla="*/ 373135 h 373134"/>
                <a:gd name="connsiteX6" fmla="*/ 27859 w 392545"/>
                <a:gd name="connsiteY6" fmla="*/ 373135 h 373134"/>
                <a:gd name="connsiteX7" fmla="*/ 62173 w 392545"/>
                <a:gd name="connsiteY7" fmla="*/ 373135 h 373134"/>
                <a:gd name="connsiteX8" fmla="*/ 201992 w 392545"/>
                <a:gd name="connsiteY8" fmla="*/ 373135 h 373134"/>
                <a:gd name="connsiteX9" fmla="*/ 303984 w 392545"/>
                <a:gd name="connsiteY9" fmla="*/ 353961 h 373134"/>
                <a:gd name="connsiteX10" fmla="*/ 369670 w 392545"/>
                <a:gd name="connsiteY10" fmla="*/ 296249 h 373134"/>
                <a:gd name="connsiteX11" fmla="*/ 392546 w 392545"/>
                <a:gd name="connsiteY11" fmla="*/ 199477 h 373134"/>
                <a:gd name="connsiteX12" fmla="*/ 392546 w 392545"/>
                <a:gd name="connsiteY12" fmla="*/ 173611 h 373134"/>
                <a:gd name="connsiteX13" fmla="*/ 369670 w 392545"/>
                <a:gd name="connsiteY13" fmla="*/ 76839 h 373134"/>
                <a:gd name="connsiteX14" fmla="*/ 303984 w 392545"/>
                <a:gd name="connsiteY14" fmla="*/ 19174 h 373134"/>
                <a:gd name="connsiteX15" fmla="*/ 331369 w 392545"/>
                <a:gd name="connsiteY15" fmla="*/ 197531 h 373134"/>
                <a:gd name="connsiteX16" fmla="*/ 299048 w 392545"/>
                <a:gd name="connsiteY16" fmla="*/ 287563 h 373134"/>
                <a:gd name="connsiteX17" fmla="*/ 202514 w 392545"/>
                <a:gd name="connsiteY17" fmla="*/ 316894 h 373134"/>
                <a:gd name="connsiteX18" fmla="*/ 62221 w 392545"/>
                <a:gd name="connsiteY18" fmla="*/ 316894 h 373134"/>
                <a:gd name="connsiteX19" fmla="*/ 62221 w 392545"/>
                <a:gd name="connsiteY19" fmla="*/ 56193 h 373134"/>
                <a:gd name="connsiteX20" fmla="*/ 202514 w 392545"/>
                <a:gd name="connsiteY20" fmla="*/ 56193 h 373134"/>
                <a:gd name="connsiteX21" fmla="*/ 299048 w 392545"/>
                <a:gd name="connsiteY21" fmla="*/ 84812 h 373134"/>
                <a:gd name="connsiteX22" fmla="*/ 331369 w 392545"/>
                <a:gd name="connsiteY22" fmla="*/ 175604 h 373134"/>
                <a:gd name="connsiteX23" fmla="*/ 331369 w 392545"/>
                <a:gd name="connsiteY23" fmla="*/ 197531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2545" h="373134">
                  <a:moveTo>
                    <a:pt x="303984" y="19174"/>
                  </a:moveTo>
                  <a:cubicBezTo>
                    <a:pt x="275461" y="6407"/>
                    <a:pt x="241479" y="0"/>
                    <a:pt x="201992" y="0"/>
                  </a:cubicBezTo>
                  <a:lnTo>
                    <a:pt x="62173" y="0"/>
                  </a:lnTo>
                  <a:lnTo>
                    <a:pt x="27859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27859" y="373135"/>
                  </a:lnTo>
                  <a:lnTo>
                    <a:pt x="62173" y="373135"/>
                  </a:lnTo>
                  <a:lnTo>
                    <a:pt x="201992" y="373135"/>
                  </a:lnTo>
                  <a:cubicBezTo>
                    <a:pt x="241479" y="373135"/>
                    <a:pt x="275461" y="366728"/>
                    <a:pt x="303984" y="353961"/>
                  </a:cubicBezTo>
                  <a:cubicBezTo>
                    <a:pt x="332508" y="341194"/>
                    <a:pt x="354387" y="321972"/>
                    <a:pt x="369670" y="296249"/>
                  </a:cubicBezTo>
                  <a:cubicBezTo>
                    <a:pt x="384904" y="270525"/>
                    <a:pt x="392546" y="238299"/>
                    <a:pt x="392546" y="199477"/>
                  </a:cubicBezTo>
                  <a:lnTo>
                    <a:pt x="392546" y="173611"/>
                  </a:lnTo>
                  <a:cubicBezTo>
                    <a:pt x="392546" y="134788"/>
                    <a:pt x="384904" y="102562"/>
                    <a:pt x="369670" y="76839"/>
                  </a:cubicBezTo>
                  <a:cubicBezTo>
                    <a:pt x="354387" y="51162"/>
                    <a:pt x="332508" y="31941"/>
                    <a:pt x="303984" y="19174"/>
                  </a:cubicBezTo>
                  <a:close/>
                  <a:moveTo>
                    <a:pt x="331369" y="197531"/>
                  </a:moveTo>
                  <a:cubicBezTo>
                    <a:pt x="331369" y="238015"/>
                    <a:pt x="320596" y="268010"/>
                    <a:pt x="299048" y="287563"/>
                  </a:cubicBezTo>
                  <a:cubicBezTo>
                    <a:pt x="277502" y="307117"/>
                    <a:pt x="245323" y="316894"/>
                    <a:pt x="202514" y="316894"/>
                  </a:cubicBezTo>
                  <a:lnTo>
                    <a:pt x="62221" y="316894"/>
                  </a:lnTo>
                  <a:lnTo>
                    <a:pt x="62221" y="56193"/>
                  </a:lnTo>
                  <a:lnTo>
                    <a:pt x="202514" y="56193"/>
                  </a:lnTo>
                  <a:cubicBezTo>
                    <a:pt x="245323" y="56193"/>
                    <a:pt x="277454" y="65733"/>
                    <a:pt x="299048" y="84812"/>
                  </a:cubicBezTo>
                  <a:cubicBezTo>
                    <a:pt x="320596" y="103891"/>
                    <a:pt x="331369" y="134171"/>
                    <a:pt x="331369" y="175604"/>
                  </a:cubicBezTo>
                  <a:lnTo>
                    <a:pt x="331369" y="197531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56553B8-1481-4E85-83A7-689A7C6CC67F}"/>
                </a:ext>
              </a:extLst>
            </p:cNvPr>
            <p:cNvSpPr/>
            <p:nvPr/>
          </p:nvSpPr>
          <p:spPr>
            <a:xfrm>
              <a:off x="8344036" y="4927183"/>
              <a:ext cx="410485" cy="373134"/>
            </a:xfrm>
            <a:custGeom>
              <a:avLst/>
              <a:gdLst>
                <a:gd name="connsiteX0" fmla="*/ 349262 w 410485"/>
                <a:gd name="connsiteY0" fmla="*/ 291598 h 373134"/>
                <a:gd name="connsiteX1" fmla="*/ 60702 w 410485"/>
                <a:gd name="connsiteY1" fmla="*/ 0 h 373134"/>
                <a:gd name="connsiteX2" fmla="*/ 26388 w 410485"/>
                <a:gd name="connsiteY2" fmla="*/ 0 h 373134"/>
                <a:gd name="connsiteX3" fmla="*/ 0 w 410485"/>
                <a:gd name="connsiteY3" fmla="*/ 0 h 373134"/>
                <a:gd name="connsiteX4" fmla="*/ 0 w 410485"/>
                <a:gd name="connsiteY4" fmla="*/ 373135 h 373134"/>
                <a:gd name="connsiteX5" fmla="*/ 60702 w 410485"/>
                <a:gd name="connsiteY5" fmla="*/ 373135 h 373134"/>
                <a:gd name="connsiteX6" fmla="*/ 60702 w 410485"/>
                <a:gd name="connsiteY6" fmla="*/ 81917 h 373134"/>
                <a:gd name="connsiteX7" fmla="*/ 349262 w 410485"/>
                <a:gd name="connsiteY7" fmla="*/ 373135 h 373134"/>
                <a:gd name="connsiteX8" fmla="*/ 410486 w 410485"/>
                <a:gd name="connsiteY8" fmla="*/ 373135 h 373134"/>
                <a:gd name="connsiteX9" fmla="*/ 410486 w 410485"/>
                <a:gd name="connsiteY9" fmla="*/ 0 h 373134"/>
                <a:gd name="connsiteX10" fmla="*/ 349262 w 410485"/>
                <a:gd name="connsiteY10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85" h="373134">
                  <a:moveTo>
                    <a:pt x="349262" y="291598"/>
                  </a:moveTo>
                  <a:lnTo>
                    <a:pt x="60702" y="0"/>
                  </a:lnTo>
                  <a:lnTo>
                    <a:pt x="26388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60702" y="373135"/>
                  </a:lnTo>
                  <a:lnTo>
                    <a:pt x="60702" y="81917"/>
                  </a:lnTo>
                  <a:lnTo>
                    <a:pt x="349262" y="373135"/>
                  </a:lnTo>
                  <a:lnTo>
                    <a:pt x="410486" y="373135"/>
                  </a:lnTo>
                  <a:lnTo>
                    <a:pt x="410486" y="0"/>
                  </a:lnTo>
                  <a:lnTo>
                    <a:pt x="349262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2AB55C8-079A-4ACE-9DFB-9EBA23B48B0B}"/>
                </a:ext>
              </a:extLst>
            </p:cNvPr>
            <p:cNvSpPr/>
            <p:nvPr/>
          </p:nvSpPr>
          <p:spPr>
            <a:xfrm>
              <a:off x="8863965" y="4927183"/>
              <a:ext cx="421876" cy="373134"/>
            </a:xfrm>
            <a:custGeom>
              <a:avLst/>
              <a:gdLst>
                <a:gd name="connsiteX0" fmla="*/ 355716 w 421876"/>
                <a:gd name="connsiteY0" fmla="*/ 0 h 373134"/>
                <a:gd name="connsiteX1" fmla="*/ 212955 w 421876"/>
                <a:gd name="connsiteY1" fmla="*/ 291598 h 373134"/>
                <a:gd name="connsiteX2" fmla="*/ 70146 w 421876"/>
                <a:gd name="connsiteY2" fmla="*/ 0 h 373134"/>
                <a:gd name="connsiteX3" fmla="*/ 0 w 421876"/>
                <a:gd name="connsiteY3" fmla="*/ 0 h 373134"/>
                <a:gd name="connsiteX4" fmla="*/ 187042 w 421876"/>
                <a:gd name="connsiteY4" fmla="*/ 373135 h 373134"/>
                <a:gd name="connsiteX5" fmla="*/ 235309 w 421876"/>
                <a:gd name="connsiteY5" fmla="*/ 373135 h 373134"/>
                <a:gd name="connsiteX6" fmla="*/ 421876 w 421876"/>
                <a:gd name="connsiteY6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76" h="373134">
                  <a:moveTo>
                    <a:pt x="355716" y="0"/>
                  </a:moveTo>
                  <a:lnTo>
                    <a:pt x="212955" y="291598"/>
                  </a:lnTo>
                  <a:lnTo>
                    <a:pt x="70146" y="0"/>
                  </a:lnTo>
                  <a:lnTo>
                    <a:pt x="0" y="0"/>
                  </a:lnTo>
                  <a:lnTo>
                    <a:pt x="187042" y="373135"/>
                  </a:lnTo>
                  <a:lnTo>
                    <a:pt x="235309" y="373135"/>
                  </a:lnTo>
                  <a:lnTo>
                    <a:pt x="421876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 rIns="0"/>
          <a:lstStyle>
            <a:lvl5pPr>
              <a:defRPr/>
            </a:lvl5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‹#›</a:t>
            </a:fld>
            <a:endParaRPr lang="en-GB"/>
          </a:p>
        </p:txBody>
      </p:sp>
      <p:sp>
        <p:nvSpPr>
          <p:cNvPr id="16" name="_SD_FLD_Copyright">
            <a:extLst>
              <a:ext uri="{FF2B5EF4-FFF2-40B4-BE49-F238E27FC236}">
                <a16:creationId xmlns:a16="http://schemas.microsoft.com/office/drawing/2014/main" id="{3F542136-6583-4929-BA8F-876E7200FCF4}"/>
              </a:ext>
            </a:extLst>
          </p:cNvPr>
          <p:cNvSpPr txBox="1"/>
          <p:nvPr userDrawn="1"/>
        </p:nvSpPr>
        <p:spPr>
          <a:xfrm>
            <a:off x="853200" y="6440400"/>
            <a:ext cx="27892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700" noProof="0">
                <a:solidFill>
                  <a:schemeClr val="accent1"/>
                </a:solidFill>
              </a:rPr>
              <a:t>DNV ©</a:t>
            </a:r>
          </a:p>
        </p:txBody>
      </p:sp>
      <p:sp>
        <p:nvSpPr>
          <p:cNvPr id="18" name="SD_FLD_DocumentDate">
            <a:extLst>
              <a:ext uri="{FF2B5EF4-FFF2-40B4-BE49-F238E27FC236}">
                <a16:creationId xmlns:a16="http://schemas.microsoft.com/office/drawing/2014/main" id="{D4FFA251-3F5C-4E9A-9A80-F62650B4730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6400" y="6440400"/>
            <a:ext cx="119880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ts val="0"/>
              </a:spcBef>
            </a:pPr>
            <a:endParaRPr lang="en-GB" altLang="ja-JP" sz="700" cap="all" baseline="0">
              <a:solidFill>
                <a:schemeClr val="accent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0" name="SD_FLD_Draft" hidden="1">
            <a:extLst>
              <a:ext uri="{FF2B5EF4-FFF2-40B4-BE49-F238E27FC236}">
                <a16:creationId xmlns:a16="http://schemas.microsoft.com/office/drawing/2014/main" id="{21F368A2-F525-4249-A72B-F904922C972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21" name="SD_FLD_Confidentiality">
            <a:extLst>
              <a:ext uri="{FF2B5EF4-FFF2-40B4-BE49-F238E27FC236}">
                <a16:creationId xmlns:a16="http://schemas.microsoft.com/office/drawing/2014/main" id="{859FDC4D-A513-43EC-AC0B-76C98697BB47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514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39750" y="1730374"/>
            <a:ext cx="5465763" cy="4316414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2000"/>
            </a:lvl4pPr>
            <a:lvl5pPr>
              <a:defRPr sz="2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6000"/>
            </a:lvl9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84900" y="1730374"/>
            <a:ext cx="5465763" cy="4316414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2000"/>
            </a:lvl4pPr>
            <a:lvl5pPr>
              <a:defRPr sz="2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6000"/>
            </a:lvl9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61628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,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FBCEB69-4B90-48AC-8E50-F4C1FAD42957}"/>
              </a:ext>
            </a:extLst>
          </p:cNvPr>
          <p:cNvSpPr/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rgbClr val="EE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/>
          </a:p>
        </p:txBody>
      </p:sp>
      <p:grpSp>
        <p:nvGrpSpPr>
          <p:cNvPr id="18" name="Logo">
            <a:extLst>
              <a:ext uri="{FF2B5EF4-FFF2-40B4-BE49-F238E27FC236}">
                <a16:creationId xmlns:a16="http://schemas.microsoft.com/office/drawing/2014/main" id="{8145D2D3-7F22-4934-B251-1F99086694BC}"/>
              </a:ext>
            </a:extLst>
          </p:cNvPr>
          <p:cNvGrpSpPr/>
          <p:nvPr userDrawn="1"/>
        </p:nvGrpSpPr>
        <p:grpSpPr>
          <a:xfrm>
            <a:off x="10893210" y="6350918"/>
            <a:ext cx="755843" cy="322808"/>
            <a:chOff x="6380216" y="4059273"/>
            <a:chExt cx="2905863" cy="1241045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6BB8EE7-0DAE-475A-99CB-4C95B9C4174D}"/>
                </a:ext>
              </a:extLst>
            </p:cNvPr>
            <p:cNvSpPr/>
            <p:nvPr/>
          </p:nvSpPr>
          <p:spPr>
            <a:xfrm>
              <a:off x="6380216" y="4059273"/>
              <a:ext cx="2905863" cy="346936"/>
            </a:xfrm>
            <a:custGeom>
              <a:avLst/>
              <a:gdLst>
                <a:gd name="connsiteX0" fmla="*/ 0 w 2905863"/>
                <a:gd name="connsiteY0" fmla="*/ 0 h 346936"/>
                <a:gd name="connsiteX1" fmla="*/ 2905864 w 2905863"/>
                <a:gd name="connsiteY1" fmla="*/ 0 h 346936"/>
                <a:gd name="connsiteX2" fmla="*/ 2905864 w 2905863"/>
                <a:gd name="connsiteY2" fmla="*/ 346937 h 346936"/>
                <a:gd name="connsiteX3" fmla="*/ 0 w 2905863"/>
                <a:gd name="connsiteY3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346936">
                  <a:moveTo>
                    <a:pt x="0" y="0"/>
                  </a:moveTo>
                  <a:lnTo>
                    <a:pt x="2905864" y="0"/>
                  </a:lnTo>
                  <a:lnTo>
                    <a:pt x="2905864" y="346937"/>
                  </a:lnTo>
                  <a:lnTo>
                    <a:pt x="0" y="346937"/>
                  </a:lnTo>
                  <a:close/>
                </a:path>
              </a:pathLst>
            </a:custGeom>
            <a:solidFill>
              <a:srgbClr val="99D9F0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E34A211-0C55-472F-A8C7-DF7C115B4E36}"/>
                </a:ext>
              </a:extLst>
            </p:cNvPr>
            <p:cNvSpPr/>
            <p:nvPr/>
          </p:nvSpPr>
          <p:spPr>
            <a:xfrm>
              <a:off x="6380216" y="4521775"/>
              <a:ext cx="2905863" cy="57854"/>
            </a:xfrm>
            <a:custGeom>
              <a:avLst/>
              <a:gdLst>
                <a:gd name="connsiteX0" fmla="*/ 0 w 2905863"/>
                <a:gd name="connsiteY0" fmla="*/ 0 h 57854"/>
                <a:gd name="connsiteX1" fmla="*/ 2905864 w 2905863"/>
                <a:gd name="connsiteY1" fmla="*/ 0 h 57854"/>
                <a:gd name="connsiteX2" fmla="*/ 2905864 w 2905863"/>
                <a:gd name="connsiteY2" fmla="*/ 57854 h 57854"/>
                <a:gd name="connsiteX3" fmla="*/ 0 w 2905863"/>
                <a:gd name="connsiteY3" fmla="*/ 57854 h 5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57854">
                  <a:moveTo>
                    <a:pt x="0" y="0"/>
                  </a:moveTo>
                  <a:lnTo>
                    <a:pt x="2905864" y="0"/>
                  </a:lnTo>
                  <a:lnTo>
                    <a:pt x="2905864" y="57854"/>
                  </a:lnTo>
                  <a:lnTo>
                    <a:pt x="0" y="57854"/>
                  </a:lnTo>
                  <a:close/>
                </a:path>
              </a:pathLst>
            </a:custGeom>
            <a:solidFill>
              <a:srgbClr val="3F9C35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DB3FBA2-AFC9-409D-945D-4CFDE6BBEE6A}"/>
                </a:ext>
              </a:extLst>
            </p:cNvPr>
            <p:cNvSpPr/>
            <p:nvPr/>
          </p:nvSpPr>
          <p:spPr>
            <a:xfrm>
              <a:off x="6380216" y="4637294"/>
              <a:ext cx="2905863" cy="115566"/>
            </a:xfrm>
            <a:custGeom>
              <a:avLst/>
              <a:gdLst>
                <a:gd name="connsiteX0" fmla="*/ 0 w 2905863"/>
                <a:gd name="connsiteY0" fmla="*/ 0 h 115566"/>
                <a:gd name="connsiteX1" fmla="*/ 2905864 w 2905863"/>
                <a:gd name="connsiteY1" fmla="*/ 0 h 115566"/>
                <a:gd name="connsiteX2" fmla="*/ 2905864 w 2905863"/>
                <a:gd name="connsiteY2" fmla="*/ 115566 h 115566"/>
                <a:gd name="connsiteX3" fmla="*/ 0 w 2905863"/>
                <a:gd name="connsiteY3" fmla="*/ 115566 h 1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115566">
                  <a:moveTo>
                    <a:pt x="0" y="0"/>
                  </a:moveTo>
                  <a:lnTo>
                    <a:pt x="2905864" y="0"/>
                  </a:lnTo>
                  <a:lnTo>
                    <a:pt x="2905864" y="115566"/>
                  </a:lnTo>
                  <a:lnTo>
                    <a:pt x="0" y="115566"/>
                  </a:lnTo>
                  <a:close/>
                </a:path>
              </a:pathLst>
            </a:custGeom>
            <a:solidFill>
              <a:srgbClr val="00359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DF6B560-906C-4643-86C4-C545FCBD8975}"/>
                </a:ext>
              </a:extLst>
            </p:cNvPr>
            <p:cNvSpPr/>
            <p:nvPr/>
          </p:nvSpPr>
          <p:spPr>
            <a:xfrm>
              <a:off x="7833598" y="4927183"/>
              <a:ext cx="392545" cy="373134"/>
            </a:xfrm>
            <a:custGeom>
              <a:avLst/>
              <a:gdLst>
                <a:gd name="connsiteX0" fmla="*/ 303984 w 392545"/>
                <a:gd name="connsiteY0" fmla="*/ 19174 h 373134"/>
                <a:gd name="connsiteX1" fmla="*/ 201992 w 392545"/>
                <a:gd name="connsiteY1" fmla="*/ 0 h 373134"/>
                <a:gd name="connsiteX2" fmla="*/ 62173 w 392545"/>
                <a:gd name="connsiteY2" fmla="*/ 0 h 373134"/>
                <a:gd name="connsiteX3" fmla="*/ 27859 w 392545"/>
                <a:gd name="connsiteY3" fmla="*/ 0 h 373134"/>
                <a:gd name="connsiteX4" fmla="*/ 0 w 392545"/>
                <a:gd name="connsiteY4" fmla="*/ 0 h 373134"/>
                <a:gd name="connsiteX5" fmla="*/ 0 w 392545"/>
                <a:gd name="connsiteY5" fmla="*/ 373135 h 373134"/>
                <a:gd name="connsiteX6" fmla="*/ 27859 w 392545"/>
                <a:gd name="connsiteY6" fmla="*/ 373135 h 373134"/>
                <a:gd name="connsiteX7" fmla="*/ 62173 w 392545"/>
                <a:gd name="connsiteY7" fmla="*/ 373135 h 373134"/>
                <a:gd name="connsiteX8" fmla="*/ 201992 w 392545"/>
                <a:gd name="connsiteY8" fmla="*/ 373135 h 373134"/>
                <a:gd name="connsiteX9" fmla="*/ 303984 w 392545"/>
                <a:gd name="connsiteY9" fmla="*/ 353961 h 373134"/>
                <a:gd name="connsiteX10" fmla="*/ 369670 w 392545"/>
                <a:gd name="connsiteY10" fmla="*/ 296249 h 373134"/>
                <a:gd name="connsiteX11" fmla="*/ 392546 w 392545"/>
                <a:gd name="connsiteY11" fmla="*/ 199477 h 373134"/>
                <a:gd name="connsiteX12" fmla="*/ 392546 w 392545"/>
                <a:gd name="connsiteY12" fmla="*/ 173611 h 373134"/>
                <a:gd name="connsiteX13" fmla="*/ 369670 w 392545"/>
                <a:gd name="connsiteY13" fmla="*/ 76839 h 373134"/>
                <a:gd name="connsiteX14" fmla="*/ 303984 w 392545"/>
                <a:gd name="connsiteY14" fmla="*/ 19174 h 373134"/>
                <a:gd name="connsiteX15" fmla="*/ 331369 w 392545"/>
                <a:gd name="connsiteY15" fmla="*/ 197531 h 373134"/>
                <a:gd name="connsiteX16" fmla="*/ 299048 w 392545"/>
                <a:gd name="connsiteY16" fmla="*/ 287563 h 373134"/>
                <a:gd name="connsiteX17" fmla="*/ 202514 w 392545"/>
                <a:gd name="connsiteY17" fmla="*/ 316894 h 373134"/>
                <a:gd name="connsiteX18" fmla="*/ 62221 w 392545"/>
                <a:gd name="connsiteY18" fmla="*/ 316894 h 373134"/>
                <a:gd name="connsiteX19" fmla="*/ 62221 w 392545"/>
                <a:gd name="connsiteY19" fmla="*/ 56193 h 373134"/>
                <a:gd name="connsiteX20" fmla="*/ 202514 w 392545"/>
                <a:gd name="connsiteY20" fmla="*/ 56193 h 373134"/>
                <a:gd name="connsiteX21" fmla="*/ 299048 w 392545"/>
                <a:gd name="connsiteY21" fmla="*/ 84812 h 373134"/>
                <a:gd name="connsiteX22" fmla="*/ 331369 w 392545"/>
                <a:gd name="connsiteY22" fmla="*/ 175604 h 373134"/>
                <a:gd name="connsiteX23" fmla="*/ 331369 w 392545"/>
                <a:gd name="connsiteY23" fmla="*/ 197531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2545" h="373134">
                  <a:moveTo>
                    <a:pt x="303984" y="19174"/>
                  </a:moveTo>
                  <a:cubicBezTo>
                    <a:pt x="275461" y="6407"/>
                    <a:pt x="241479" y="0"/>
                    <a:pt x="201992" y="0"/>
                  </a:cubicBezTo>
                  <a:lnTo>
                    <a:pt x="62173" y="0"/>
                  </a:lnTo>
                  <a:lnTo>
                    <a:pt x="27859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27859" y="373135"/>
                  </a:lnTo>
                  <a:lnTo>
                    <a:pt x="62173" y="373135"/>
                  </a:lnTo>
                  <a:lnTo>
                    <a:pt x="201992" y="373135"/>
                  </a:lnTo>
                  <a:cubicBezTo>
                    <a:pt x="241479" y="373135"/>
                    <a:pt x="275461" y="366728"/>
                    <a:pt x="303984" y="353961"/>
                  </a:cubicBezTo>
                  <a:cubicBezTo>
                    <a:pt x="332508" y="341194"/>
                    <a:pt x="354387" y="321972"/>
                    <a:pt x="369670" y="296249"/>
                  </a:cubicBezTo>
                  <a:cubicBezTo>
                    <a:pt x="384904" y="270525"/>
                    <a:pt x="392546" y="238299"/>
                    <a:pt x="392546" y="199477"/>
                  </a:cubicBezTo>
                  <a:lnTo>
                    <a:pt x="392546" y="173611"/>
                  </a:lnTo>
                  <a:cubicBezTo>
                    <a:pt x="392546" y="134788"/>
                    <a:pt x="384904" y="102562"/>
                    <a:pt x="369670" y="76839"/>
                  </a:cubicBezTo>
                  <a:cubicBezTo>
                    <a:pt x="354387" y="51162"/>
                    <a:pt x="332508" y="31941"/>
                    <a:pt x="303984" y="19174"/>
                  </a:cubicBezTo>
                  <a:close/>
                  <a:moveTo>
                    <a:pt x="331369" y="197531"/>
                  </a:moveTo>
                  <a:cubicBezTo>
                    <a:pt x="331369" y="238015"/>
                    <a:pt x="320596" y="268010"/>
                    <a:pt x="299048" y="287563"/>
                  </a:cubicBezTo>
                  <a:cubicBezTo>
                    <a:pt x="277502" y="307117"/>
                    <a:pt x="245323" y="316894"/>
                    <a:pt x="202514" y="316894"/>
                  </a:cubicBezTo>
                  <a:lnTo>
                    <a:pt x="62221" y="316894"/>
                  </a:lnTo>
                  <a:lnTo>
                    <a:pt x="62221" y="56193"/>
                  </a:lnTo>
                  <a:lnTo>
                    <a:pt x="202514" y="56193"/>
                  </a:lnTo>
                  <a:cubicBezTo>
                    <a:pt x="245323" y="56193"/>
                    <a:pt x="277454" y="65733"/>
                    <a:pt x="299048" y="84812"/>
                  </a:cubicBezTo>
                  <a:cubicBezTo>
                    <a:pt x="320596" y="103891"/>
                    <a:pt x="331369" y="134171"/>
                    <a:pt x="331369" y="175604"/>
                  </a:cubicBezTo>
                  <a:lnTo>
                    <a:pt x="331369" y="197531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C24D933-C961-4320-84B8-2B098CBD0E95}"/>
                </a:ext>
              </a:extLst>
            </p:cNvPr>
            <p:cNvSpPr/>
            <p:nvPr/>
          </p:nvSpPr>
          <p:spPr>
            <a:xfrm>
              <a:off x="8344036" y="4927183"/>
              <a:ext cx="410485" cy="373134"/>
            </a:xfrm>
            <a:custGeom>
              <a:avLst/>
              <a:gdLst>
                <a:gd name="connsiteX0" fmla="*/ 349262 w 410485"/>
                <a:gd name="connsiteY0" fmla="*/ 291598 h 373134"/>
                <a:gd name="connsiteX1" fmla="*/ 60702 w 410485"/>
                <a:gd name="connsiteY1" fmla="*/ 0 h 373134"/>
                <a:gd name="connsiteX2" fmla="*/ 26388 w 410485"/>
                <a:gd name="connsiteY2" fmla="*/ 0 h 373134"/>
                <a:gd name="connsiteX3" fmla="*/ 0 w 410485"/>
                <a:gd name="connsiteY3" fmla="*/ 0 h 373134"/>
                <a:gd name="connsiteX4" fmla="*/ 0 w 410485"/>
                <a:gd name="connsiteY4" fmla="*/ 373135 h 373134"/>
                <a:gd name="connsiteX5" fmla="*/ 60702 w 410485"/>
                <a:gd name="connsiteY5" fmla="*/ 373135 h 373134"/>
                <a:gd name="connsiteX6" fmla="*/ 60702 w 410485"/>
                <a:gd name="connsiteY6" fmla="*/ 81917 h 373134"/>
                <a:gd name="connsiteX7" fmla="*/ 349262 w 410485"/>
                <a:gd name="connsiteY7" fmla="*/ 373135 h 373134"/>
                <a:gd name="connsiteX8" fmla="*/ 410486 w 410485"/>
                <a:gd name="connsiteY8" fmla="*/ 373135 h 373134"/>
                <a:gd name="connsiteX9" fmla="*/ 410486 w 410485"/>
                <a:gd name="connsiteY9" fmla="*/ 0 h 373134"/>
                <a:gd name="connsiteX10" fmla="*/ 349262 w 410485"/>
                <a:gd name="connsiteY10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85" h="373134">
                  <a:moveTo>
                    <a:pt x="349262" y="291598"/>
                  </a:moveTo>
                  <a:lnTo>
                    <a:pt x="60702" y="0"/>
                  </a:lnTo>
                  <a:lnTo>
                    <a:pt x="26388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60702" y="373135"/>
                  </a:lnTo>
                  <a:lnTo>
                    <a:pt x="60702" y="81917"/>
                  </a:lnTo>
                  <a:lnTo>
                    <a:pt x="349262" y="373135"/>
                  </a:lnTo>
                  <a:lnTo>
                    <a:pt x="410486" y="373135"/>
                  </a:lnTo>
                  <a:lnTo>
                    <a:pt x="410486" y="0"/>
                  </a:lnTo>
                  <a:lnTo>
                    <a:pt x="349262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93D8CD1-B7C6-4727-A773-7D9B1A7CD8D6}"/>
                </a:ext>
              </a:extLst>
            </p:cNvPr>
            <p:cNvSpPr/>
            <p:nvPr/>
          </p:nvSpPr>
          <p:spPr>
            <a:xfrm>
              <a:off x="8863965" y="4927183"/>
              <a:ext cx="421876" cy="373134"/>
            </a:xfrm>
            <a:custGeom>
              <a:avLst/>
              <a:gdLst>
                <a:gd name="connsiteX0" fmla="*/ 355716 w 421876"/>
                <a:gd name="connsiteY0" fmla="*/ 0 h 373134"/>
                <a:gd name="connsiteX1" fmla="*/ 212955 w 421876"/>
                <a:gd name="connsiteY1" fmla="*/ 291598 h 373134"/>
                <a:gd name="connsiteX2" fmla="*/ 70146 w 421876"/>
                <a:gd name="connsiteY2" fmla="*/ 0 h 373134"/>
                <a:gd name="connsiteX3" fmla="*/ 0 w 421876"/>
                <a:gd name="connsiteY3" fmla="*/ 0 h 373134"/>
                <a:gd name="connsiteX4" fmla="*/ 187042 w 421876"/>
                <a:gd name="connsiteY4" fmla="*/ 373135 h 373134"/>
                <a:gd name="connsiteX5" fmla="*/ 235309 w 421876"/>
                <a:gd name="connsiteY5" fmla="*/ 373135 h 373134"/>
                <a:gd name="connsiteX6" fmla="*/ 421876 w 421876"/>
                <a:gd name="connsiteY6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76" h="373134">
                  <a:moveTo>
                    <a:pt x="355716" y="0"/>
                  </a:moveTo>
                  <a:lnTo>
                    <a:pt x="212955" y="291598"/>
                  </a:lnTo>
                  <a:lnTo>
                    <a:pt x="70146" y="0"/>
                  </a:lnTo>
                  <a:lnTo>
                    <a:pt x="0" y="0"/>
                  </a:lnTo>
                  <a:lnTo>
                    <a:pt x="187042" y="373135"/>
                  </a:lnTo>
                  <a:lnTo>
                    <a:pt x="235309" y="373135"/>
                  </a:lnTo>
                  <a:lnTo>
                    <a:pt x="421876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39750" y="1730374"/>
            <a:ext cx="5465764" cy="4316414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2000"/>
            </a:lvl4pPr>
            <a:lvl5pPr>
              <a:defRPr sz="2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6000"/>
            </a:lvl9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84900" y="1730374"/>
            <a:ext cx="5465763" cy="4316414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2000"/>
            </a:lvl4pPr>
            <a:lvl5pPr>
              <a:defRPr sz="2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6000"/>
            </a:lvl9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‹#›</a:t>
            </a:fld>
            <a:endParaRPr lang="en-GB"/>
          </a:p>
        </p:txBody>
      </p:sp>
      <p:sp>
        <p:nvSpPr>
          <p:cNvPr id="13" name="_SD_FLD_Copyright">
            <a:extLst>
              <a:ext uri="{FF2B5EF4-FFF2-40B4-BE49-F238E27FC236}">
                <a16:creationId xmlns:a16="http://schemas.microsoft.com/office/drawing/2014/main" id="{C594FBB9-85AB-481A-A9C3-B5A84B1C17B8}"/>
              </a:ext>
            </a:extLst>
          </p:cNvPr>
          <p:cNvSpPr txBox="1"/>
          <p:nvPr userDrawn="1"/>
        </p:nvSpPr>
        <p:spPr>
          <a:xfrm>
            <a:off x="853200" y="6440400"/>
            <a:ext cx="27892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700" noProof="0">
                <a:solidFill>
                  <a:schemeClr val="accent1"/>
                </a:solidFill>
              </a:rPr>
              <a:t>DNV ©</a:t>
            </a:r>
          </a:p>
        </p:txBody>
      </p:sp>
      <p:sp>
        <p:nvSpPr>
          <p:cNvPr id="15" name="SD_FLD_DocumentDate">
            <a:extLst>
              <a:ext uri="{FF2B5EF4-FFF2-40B4-BE49-F238E27FC236}">
                <a16:creationId xmlns:a16="http://schemas.microsoft.com/office/drawing/2014/main" id="{3968F7D9-78C3-48F9-927A-B5708919335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6400" y="6440400"/>
            <a:ext cx="119880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ts val="0"/>
              </a:spcBef>
            </a:pPr>
            <a:endParaRPr lang="en-GB" altLang="ja-JP" sz="700" cap="all" baseline="0">
              <a:solidFill>
                <a:schemeClr val="accent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5" name="SD_FLD_Draft" hidden="1">
            <a:extLst>
              <a:ext uri="{FF2B5EF4-FFF2-40B4-BE49-F238E27FC236}">
                <a16:creationId xmlns:a16="http://schemas.microsoft.com/office/drawing/2014/main" id="{BFB769A5-7146-4BE1-99CA-135A2E15C9C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27" name="SD_FLD_Confidentiality">
            <a:extLst>
              <a:ext uri="{FF2B5EF4-FFF2-40B4-BE49-F238E27FC236}">
                <a16:creationId xmlns:a16="http://schemas.microsoft.com/office/drawing/2014/main" id="{8E5EBD54-68A6-426B-B8F6-B31B70F04964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23116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39750" y="1730374"/>
            <a:ext cx="6407150" cy="4316414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2000"/>
            </a:lvl4pPr>
            <a:lvl5pPr>
              <a:defRPr sz="2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6000"/>
            </a:lvl9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067675" y="1730374"/>
            <a:ext cx="3582988" cy="4316414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2000"/>
            </a:lvl4pPr>
            <a:lvl5pPr>
              <a:defRPr sz="2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6000"/>
            </a:lvl9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80756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 A,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FBCEB69-4B90-48AC-8E50-F4C1FAD42957}"/>
              </a:ext>
            </a:extLst>
          </p:cNvPr>
          <p:cNvSpPr/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rgbClr val="EE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/>
          </a:p>
        </p:txBody>
      </p:sp>
      <p:grpSp>
        <p:nvGrpSpPr>
          <p:cNvPr id="18" name="Logo">
            <a:extLst>
              <a:ext uri="{FF2B5EF4-FFF2-40B4-BE49-F238E27FC236}">
                <a16:creationId xmlns:a16="http://schemas.microsoft.com/office/drawing/2014/main" id="{8145D2D3-7F22-4934-B251-1F99086694BC}"/>
              </a:ext>
            </a:extLst>
          </p:cNvPr>
          <p:cNvGrpSpPr/>
          <p:nvPr userDrawn="1"/>
        </p:nvGrpSpPr>
        <p:grpSpPr>
          <a:xfrm>
            <a:off x="10893210" y="6350918"/>
            <a:ext cx="755843" cy="322808"/>
            <a:chOff x="6380216" y="4059273"/>
            <a:chExt cx="2905863" cy="1241045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6BB8EE7-0DAE-475A-99CB-4C95B9C4174D}"/>
                </a:ext>
              </a:extLst>
            </p:cNvPr>
            <p:cNvSpPr/>
            <p:nvPr/>
          </p:nvSpPr>
          <p:spPr>
            <a:xfrm>
              <a:off x="6380216" y="4059273"/>
              <a:ext cx="2905863" cy="346936"/>
            </a:xfrm>
            <a:custGeom>
              <a:avLst/>
              <a:gdLst>
                <a:gd name="connsiteX0" fmla="*/ 0 w 2905863"/>
                <a:gd name="connsiteY0" fmla="*/ 0 h 346936"/>
                <a:gd name="connsiteX1" fmla="*/ 2905864 w 2905863"/>
                <a:gd name="connsiteY1" fmla="*/ 0 h 346936"/>
                <a:gd name="connsiteX2" fmla="*/ 2905864 w 2905863"/>
                <a:gd name="connsiteY2" fmla="*/ 346937 h 346936"/>
                <a:gd name="connsiteX3" fmla="*/ 0 w 2905863"/>
                <a:gd name="connsiteY3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346936">
                  <a:moveTo>
                    <a:pt x="0" y="0"/>
                  </a:moveTo>
                  <a:lnTo>
                    <a:pt x="2905864" y="0"/>
                  </a:lnTo>
                  <a:lnTo>
                    <a:pt x="2905864" y="346937"/>
                  </a:lnTo>
                  <a:lnTo>
                    <a:pt x="0" y="346937"/>
                  </a:lnTo>
                  <a:close/>
                </a:path>
              </a:pathLst>
            </a:custGeom>
            <a:solidFill>
              <a:srgbClr val="99D9F0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E34A211-0C55-472F-A8C7-DF7C115B4E36}"/>
                </a:ext>
              </a:extLst>
            </p:cNvPr>
            <p:cNvSpPr/>
            <p:nvPr/>
          </p:nvSpPr>
          <p:spPr>
            <a:xfrm>
              <a:off x="6380216" y="4521775"/>
              <a:ext cx="2905863" cy="57854"/>
            </a:xfrm>
            <a:custGeom>
              <a:avLst/>
              <a:gdLst>
                <a:gd name="connsiteX0" fmla="*/ 0 w 2905863"/>
                <a:gd name="connsiteY0" fmla="*/ 0 h 57854"/>
                <a:gd name="connsiteX1" fmla="*/ 2905864 w 2905863"/>
                <a:gd name="connsiteY1" fmla="*/ 0 h 57854"/>
                <a:gd name="connsiteX2" fmla="*/ 2905864 w 2905863"/>
                <a:gd name="connsiteY2" fmla="*/ 57854 h 57854"/>
                <a:gd name="connsiteX3" fmla="*/ 0 w 2905863"/>
                <a:gd name="connsiteY3" fmla="*/ 57854 h 5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57854">
                  <a:moveTo>
                    <a:pt x="0" y="0"/>
                  </a:moveTo>
                  <a:lnTo>
                    <a:pt x="2905864" y="0"/>
                  </a:lnTo>
                  <a:lnTo>
                    <a:pt x="2905864" y="57854"/>
                  </a:lnTo>
                  <a:lnTo>
                    <a:pt x="0" y="57854"/>
                  </a:lnTo>
                  <a:close/>
                </a:path>
              </a:pathLst>
            </a:custGeom>
            <a:solidFill>
              <a:srgbClr val="3F9C35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DB3FBA2-AFC9-409D-945D-4CFDE6BBEE6A}"/>
                </a:ext>
              </a:extLst>
            </p:cNvPr>
            <p:cNvSpPr/>
            <p:nvPr/>
          </p:nvSpPr>
          <p:spPr>
            <a:xfrm>
              <a:off x="6380216" y="4637294"/>
              <a:ext cx="2905863" cy="115566"/>
            </a:xfrm>
            <a:custGeom>
              <a:avLst/>
              <a:gdLst>
                <a:gd name="connsiteX0" fmla="*/ 0 w 2905863"/>
                <a:gd name="connsiteY0" fmla="*/ 0 h 115566"/>
                <a:gd name="connsiteX1" fmla="*/ 2905864 w 2905863"/>
                <a:gd name="connsiteY1" fmla="*/ 0 h 115566"/>
                <a:gd name="connsiteX2" fmla="*/ 2905864 w 2905863"/>
                <a:gd name="connsiteY2" fmla="*/ 115566 h 115566"/>
                <a:gd name="connsiteX3" fmla="*/ 0 w 2905863"/>
                <a:gd name="connsiteY3" fmla="*/ 115566 h 1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115566">
                  <a:moveTo>
                    <a:pt x="0" y="0"/>
                  </a:moveTo>
                  <a:lnTo>
                    <a:pt x="2905864" y="0"/>
                  </a:lnTo>
                  <a:lnTo>
                    <a:pt x="2905864" y="115566"/>
                  </a:lnTo>
                  <a:lnTo>
                    <a:pt x="0" y="115566"/>
                  </a:lnTo>
                  <a:close/>
                </a:path>
              </a:pathLst>
            </a:custGeom>
            <a:solidFill>
              <a:srgbClr val="00359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DF6B560-906C-4643-86C4-C545FCBD8975}"/>
                </a:ext>
              </a:extLst>
            </p:cNvPr>
            <p:cNvSpPr/>
            <p:nvPr/>
          </p:nvSpPr>
          <p:spPr>
            <a:xfrm>
              <a:off x="7833598" y="4927183"/>
              <a:ext cx="392545" cy="373134"/>
            </a:xfrm>
            <a:custGeom>
              <a:avLst/>
              <a:gdLst>
                <a:gd name="connsiteX0" fmla="*/ 303984 w 392545"/>
                <a:gd name="connsiteY0" fmla="*/ 19174 h 373134"/>
                <a:gd name="connsiteX1" fmla="*/ 201992 w 392545"/>
                <a:gd name="connsiteY1" fmla="*/ 0 h 373134"/>
                <a:gd name="connsiteX2" fmla="*/ 62173 w 392545"/>
                <a:gd name="connsiteY2" fmla="*/ 0 h 373134"/>
                <a:gd name="connsiteX3" fmla="*/ 27859 w 392545"/>
                <a:gd name="connsiteY3" fmla="*/ 0 h 373134"/>
                <a:gd name="connsiteX4" fmla="*/ 0 w 392545"/>
                <a:gd name="connsiteY4" fmla="*/ 0 h 373134"/>
                <a:gd name="connsiteX5" fmla="*/ 0 w 392545"/>
                <a:gd name="connsiteY5" fmla="*/ 373135 h 373134"/>
                <a:gd name="connsiteX6" fmla="*/ 27859 w 392545"/>
                <a:gd name="connsiteY6" fmla="*/ 373135 h 373134"/>
                <a:gd name="connsiteX7" fmla="*/ 62173 w 392545"/>
                <a:gd name="connsiteY7" fmla="*/ 373135 h 373134"/>
                <a:gd name="connsiteX8" fmla="*/ 201992 w 392545"/>
                <a:gd name="connsiteY8" fmla="*/ 373135 h 373134"/>
                <a:gd name="connsiteX9" fmla="*/ 303984 w 392545"/>
                <a:gd name="connsiteY9" fmla="*/ 353961 h 373134"/>
                <a:gd name="connsiteX10" fmla="*/ 369670 w 392545"/>
                <a:gd name="connsiteY10" fmla="*/ 296249 h 373134"/>
                <a:gd name="connsiteX11" fmla="*/ 392546 w 392545"/>
                <a:gd name="connsiteY11" fmla="*/ 199477 h 373134"/>
                <a:gd name="connsiteX12" fmla="*/ 392546 w 392545"/>
                <a:gd name="connsiteY12" fmla="*/ 173611 h 373134"/>
                <a:gd name="connsiteX13" fmla="*/ 369670 w 392545"/>
                <a:gd name="connsiteY13" fmla="*/ 76839 h 373134"/>
                <a:gd name="connsiteX14" fmla="*/ 303984 w 392545"/>
                <a:gd name="connsiteY14" fmla="*/ 19174 h 373134"/>
                <a:gd name="connsiteX15" fmla="*/ 331369 w 392545"/>
                <a:gd name="connsiteY15" fmla="*/ 197531 h 373134"/>
                <a:gd name="connsiteX16" fmla="*/ 299048 w 392545"/>
                <a:gd name="connsiteY16" fmla="*/ 287563 h 373134"/>
                <a:gd name="connsiteX17" fmla="*/ 202514 w 392545"/>
                <a:gd name="connsiteY17" fmla="*/ 316894 h 373134"/>
                <a:gd name="connsiteX18" fmla="*/ 62221 w 392545"/>
                <a:gd name="connsiteY18" fmla="*/ 316894 h 373134"/>
                <a:gd name="connsiteX19" fmla="*/ 62221 w 392545"/>
                <a:gd name="connsiteY19" fmla="*/ 56193 h 373134"/>
                <a:gd name="connsiteX20" fmla="*/ 202514 w 392545"/>
                <a:gd name="connsiteY20" fmla="*/ 56193 h 373134"/>
                <a:gd name="connsiteX21" fmla="*/ 299048 w 392545"/>
                <a:gd name="connsiteY21" fmla="*/ 84812 h 373134"/>
                <a:gd name="connsiteX22" fmla="*/ 331369 w 392545"/>
                <a:gd name="connsiteY22" fmla="*/ 175604 h 373134"/>
                <a:gd name="connsiteX23" fmla="*/ 331369 w 392545"/>
                <a:gd name="connsiteY23" fmla="*/ 197531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2545" h="373134">
                  <a:moveTo>
                    <a:pt x="303984" y="19174"/>
                  </a:moveTo>
                  <a:cubicBezTo>
                    <a:pt x="275461" y="6407"/>
                    <a:pt x="241479" y="0"/>
                    <a:pt x="201992" y="0"/>
                  </a:cubicBezTo>
                  <a:lnTo>
                    <a:pt x="62173" y="0"/>
                  </a:lnTo>
                  <a:lnTo>
                    <a:pt x="27859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27859" y="373135"/>
                  </a:lnTo>
                  <a:lnTo>
                    <a:pt x="62173" y="373135"/>
                  </a:lnTo>
                  <a:lnTo>
                    <a:pt x="201992" y="373135"/>
                  </a:lnTo>
                  <a:cubicBezTo>
                    <a:pt x="241479" y="373135"/>
                    <a:pt x="275461" y="366728"/>
                    <a:pt x="303984" y="353961"/>
                  </a:cubicBezTo>
                  <a:cubicBezTo>
                    <a:pt x="332508" y="341194"/>
                    <a:pt x="354387" y="321972"/>
                    <a:pt x="369670" y="296249"/>
                  </a:cubicBezTo>
                  <a:cubicBezTo>
                    <a:pt x="384904" y="270525"/>
                    <a:pt x="392546" y="238299"/>
                    <a:pt x="392546" y="199477"/>
                  </a:cubicBezTo>
                  <a:lnTo>
                    <a:pt x="392546" y="173611"/>
                  </a:lnTo>
                  <a:cubicBezTo>
                    <a:pt x="392546" y="134788"/>
                    <a:pt x="384904" y="102562"/>
                    <a:pt x="369670" y="76839"/>
                  </a:cubicBezTo>
                  <a:cubicBezTo>
                    <a:pt x="354387" y="51162"/>
                    <a:pt x="332508" y="31941"/>
                    <a:pt x="303984" y="19174"/>
                  </a:cubicBezTo>
                  <a:close/>
                  <a:moveTo>
                    <a:pt x="331369" y="197531"/>
                  </a:moveTo>
                  <a:cubicBezTo>
                    <a:pt x="331369" y="238015"/>
                    <a:pt x="320596" y="268010"/>
                    <a:pt x="299048" y="287563"/>
                  </a:cubicBezTo>
                  <a:cubicBezTo>
                    <a:pt x="277502" y="307117"/>
                    <a:pt x="245323" y="316894"/>
                    <a:pt x="202514" y="316894"/>
                  </a:cubicBezTo>
                  <a:lnTo>
                    <a:pt x="62221" y="316894"/>
                  </a:lnTo>
                  <a:lnTo>
                    <a:pt x="62221" y="56193"/>
                  </a:lnTo>
                  <a:lnTo>
                    <a:pt x="202514" y="56193"/>
                  </a:lnTo>
                  <a:cubicBezTo>
                    <a:pt x="245323" y="56193"/>
                    <a:pt x="277454" y="65733"/>
                    <a:pt x="299048" y="84812"/>
                  </a:cubicBezTo>
                  <a:cubicBezTo>
                    <a:pt x="320596" y="103891"/>
                    <a:pt x="331369" y="134171"/>
                    <a:pt x="331369" y="175604"/>
                  </a:cubicBezTo>
                  <a:lnTo>
                    <a:pt x="331369" y="197531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C24D933-C961-4320-84B8-2B098CBD0E95}"/>
                </a:ext>
              </a:extLst>
            </p:cNvPr>
            <p:cNvSpPr/>
            <p:nvPr/>
          </p:nvSpPr>
          <p:spPr>
            <a:xfrm>
              <a:off x="8344036" y="4927183"/>
              <a:ext cx="410485" cy="373134"/>
            </a:xfrm>
            <a:custGeom>
              <a:avLst/>
              <a:gdLst>
                <a:gd name="connsiteX0" fmla="*/ 349262 w 410485"/>
                <a:gd name="connsiteY0" fmla="*/ 291598 h 373134"/>
                <a:gd name="connsiteX1" fmla="*/ 60702 w 410485"/>
                <a:gd name="connsiteY1" fmla="*/ 0 h 373134"/>
                <a:gd name="connsiteX2" fmla="*/ 26388 w 410485"/>
                <a:gd name="connsiteY2" fmla="*/ 0 h 373134"/>
                <a:gd name="connsiteX3" fmla="*/ 0 w 410485"/>
                <a:gd name="connsiteY3" fmla="*/ 0 h 373134"/>
                <a:gd name="connsiteX4" fmla="*/ 0 w 410485"/>
                <a:gd name="connsiteY4" fmla="*/ 373135 h 373134"/>
                <a:gd name="connsiteX5" fmla="*/ 60702 w 410485"/>
                <a:gd name="connsiteY5" fmla="*/ 373135 h 373134"/>
                <a:gd name="connsiteX6" fmla="*/ 60702 w 410485"/>
                <a:gd name="connsiteY6" fmla="*/ 81917 h 373134"/>
                <a:gd name="connsiteX7" fmla="*/ 349262 w 410485"/>
                <a:gd name="connsiteY7" fmla="*/ 373135 h 373134"/>
                <a:gd name="connsiteX8" fmla="*/ 410486 w 410485"/>
                <a:gd name="connsiteY8" fmla="*/ 373135 h 373134"/>
                <a:gd name="connsiteX9" fmla="*/ 410486 w 410485"/>
                <a:gd name="connsiteY9" fmla="*/ 0 h 373134"/>
                <a:gd name="connsiteX10" fmla="*/ 349262 w 410485"/>
                <a:gd name="connsiteY10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85" h="373134">
                  <a:moveTo>
                    <a:pt x="349262" y="291598"/>
                  </a:moveTo>
                  <a:lnTo>
                    <a:pt x="60702" y="0"/>
                  </a:lnTo>
                  <a:lnTo>
                    <a:pt x="26388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60702" y="373135"/>
                  </a:lnTo>
                  <a:lnTo>
                    <a:pt x="60702" y="81917"/>
                  </a:lnTo>
                  <a:lnTo>
                    <a:pt x="349262" y="373135"/>
                  </a:lnTo>
                  <a:lnTo>
                    <a:pt x="410486" y="373135"/>
                  </a:lnTo>
                  <a:lnTo>
                    <a:pt x="410486" y="0"/>
                  </a:lnTo>
                  <a:lnTo>
                    <a:pt x="349262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93D8CD1-B7C6-4727-A773-7D9B1A7CD8D6}"/>
                </a:ext>
              </a:extLst>
            </p:cNvPr>
            <p:cNvSpPr/>
            <p:nvPr/>
          </p:nvSpPr>
          <p:spPr>
            <a:xfrm>
              <a:off x="8863965" y="4927183"/>
              <a:ext cx="421876" cy="373134"/>
            </a:xfrm>
            <a:custGeom>
              <a:avLst/>
              <a:gdLst>
                <a:gd name="connsiteX0" fmla="*/ 355716 w 421876"/>
                <a:gd name="connsiteY0" fmla="*/ 0 h 373134"/>
                <a:gd name="connsiteX1" fmla="*/ 212955 w 421876"/>
                <a:gd name="connsiteY1" fmla="*/ 291598 h 373134"/>
                <a:gd name="connsiteX2" fmla="*/ 70146 w 421876"/>
                <a:gd name="connsiteY2" fmla="*/ 0 h 373134"/>
                <a:gd name="connsiteX3" fmla="*/ 0 w 421876"/>
                <a:gd name="connsiteY3" fmla="*/ 0 h 373134"/>
                <a:gd name="connsiteX4" fmla="*/ 187042 w 421876"/>
                <a:gd name="connsiteY4" fmla="*/ 373135 h 373134"/>
                <a:gd name="connsiteX5" fmla="*/ 235309 w 421876"/>
                <a:gd name="connsiteY5" fmla="*/ 373135 h 373134"/>
                <a:gd name="connsiteX6" fmla="*/ 421876 w 421876"/>
                <a:gd name="connsiteY6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76" h="373134">
                  <a:moveTo>
                    <a:pt x="355716" y="0"/>
                  </a:moveTo>
                  <a:lnTo>
                    <a:pt x="212955" y="291598"/>
                  </a:lnTo>
                  <a:lnTo>
                    <a:pt x="70146" y="0"/>
                  </a:lnTo>
                  <a:lnTo>
                    <a:pt x="0" y="0"/>
                  </a:lnTo>
                  <a:lnTo>
                    <a:pt x="187042" y="373135"/>
                  </a:lnTo>
                  <a:lnTo>
                    <a:pt x="235309" y="373135"/>
                  </a:lnTo>
                  <a:lnTo>
                    <a:pt x="421876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39749" y="1730374"/>
            <a:ext cx="6407151" cy="4316414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2000"/>
            </a:lvl4pPr>
            <a:lvl5pPr>
              <a:defRPr sz="2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6000"/>
            </a:lvl9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067675" y="1730374"/>
            <a:ext cx="3582988" cy="4316414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2000"/>
            </a:lvl4pPr>
            <a:lvl5pPr>
              <a:defRPr sz="2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6000"/>
            </a:lvl9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‹#›</a:t>
            </a:fld>
            <a:endParaRPr lang="en-GB"/>
          </a:p>
        </p:txBody>
      </p:sp>
      <p:sp>
        <p:nvSpPr>
          <p:cNvPr id="13" name="_SD_FLD_Copyright">
            <a:extLst>
              <a:ext uri="{FF2B5EF4-FFF2-40B4-BE49-F238E27FC236}">
                <a16:creationId xmlns:a16="http://schemas.microsoft.com/office/drawing/2014/main" id="{C594FBB9-85AB-481A-A9C3-B5A84B1C17B8}"/>
              </a:ext>
            </a:extLst>
          </p:cNvPr>
          <p:cNvSpPr txBox="1"/>
          <p:nvPr userDrawn="1"/>
        </p:nvSpPr>
        <p:spPr>
          <a:xfrm>
            <a:off x="853200" y="6440400"/>
            <a:ext cx="27892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700" noProof="0">
                <a:solidFill>
                  <a:schemeClr val="accent1"/>
                </a:solidFill>
              </a:rPr>
              <a:t>DNV ©</a:t>
            </a:r>
          </a:p>
        </p:txBody>
      </p:sp>
      <p:sp>
        <p:nvSpPr>
          <p:cNvPr id="15" name="SD_FLD_DocumentDate">
            <a:extLst>
              <a:ext uri="{FF2B5EF4-FFF2-40B4-BE49-F238E27FC236}">
                <a16:creationId xmlns:a16="http://schemas.microsoft.com/office/drawing/2014/main" id="{3968F7D9-78C3-48F9-927A-B5708919335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6400" y="6440400"/>
            <a:ext cx="119880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ts val="0"/>
              </a:spcBef>
            </a:pPr>
            <a:endParaRPr lang="en-GB" altLang="ja-JP" sz="700" cap="all" baseline="0">
              <a:solidFill>
                <a:schemeClr val="accent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5" name="SD_FLD_Draft" hidden="1">
            <a:extLst>
              <a:ext uri="{FF2B5EF4-FFF2-40B4-BE49-F238E27FC236}">
                <a16:creationId xmlns:a16="http://schemas.microsoft.com/office/drawing/2014/main" id="{BFB769A5-7146-4BE1-99CA-135A2E15C9C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27" name="SD_FLD_Confidentiality">
            <a:extLst>
              <a:ext uri="{FF2B5EF4-FFF2-40B4-BE49-F238E27FC236}">
                <a16:creationId xmlns:a16="http://schemas.microsoft.com/office/drawing/2014/main" id="{8E5EBD54-68A6-426B-B8F6-B31B70F04964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98575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0B103E29-9BF2-491F-A31B-CD5C222301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9749" y="1730375"/>
            <a:ext cx="3584576" cy="4316414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/>
              <a:t>Click to add text (Enter+TAB for next text level, SHIFT+TAB to go back in levels)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  <a:p>
            <a:pPr lvl="5"/>
            <a:r>
              <a:rPr lang="en-GB" noProof="0"/>
              <a:t>6</a:t>
            </a:r>
          </a:p>
          <a:p>
            <a:pPr lvl="6"/>
            <a:r>
              <a:rPr lang="en-GB" noProof="0"/>
              <a:t>7</a:t>
            </a:r>
          </a:p>
          <a:p>
            <a:pPr lvl="7"/>
            <a:r>
              <a:rPr lang="en-GB" noProof="0"/>
              <a:t>8</a:t>
            </a:r>
          </a:p>
          <a:p>
            <a:pPr lvl="8"/>
            <a:r>
              <a:rPr lang="en-GB" noProof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7CE2ECF-AF40-4809-BD16-DFC59D53926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245099" y="1730374"/>
            <a:ext cx="2641601" cy="4316413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/>
              <a:t>Click to add text (Enter+TAB for next text level, SHIFT+TAB to go back in levels)</a:t>
            </a:r>
            <a:endParaRPr lang="en-GB"/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 noProof="0"/>
              <a:t>6</a:t>
            </a:r>
          </a:p>
          <a:p>
            <a:pPr lvl="6"/>
            <a:r>
              <a:rPr lang="en-GB" noProof="0"/>
              <a:t>7</a:t>
            </a:r>
          </a:p>
          <a:p>
            <a:pPr lvl="7"/>
            <a:r>
              <a:rPr lang="en-GB" noProof="0"/>
              <a:t>8</a:t>
            </a:r>
          </a:p>
          <a:p>
            <a:pPr lvl="8"/>
            <a:r>
              <a:rPr lang="en-GB" noProof="0"/>
              <a:t>9</a:t>
            </a:r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725A8F3-C789-43A7-B9C7-C2E8AD06CA8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007475" y="1730374"/>
            <a:ext cx="2641601" cy="4316412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/>
              <a:t>Click to add text (Enter+TAB for next text level, SHIFT+TAB to go back in levels)</a:t>
            </a:r>
            <a:endParaRPr lang="en-GB"/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D79923-6F9C-4EDE-9E95-10CB30510783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fld id="{727BBD34-DD59-49E1-9776-D67684F06344}" type="datetime4">
              <a:rPr lang="en-GB" smtClean="0"/>
              <a:pPr/>
              <a:t>12 December 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0416BB-00AC-4DD5-897B-F4EDB13370E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7E9903A-53AE-4B97-879C-5DBFEB00E13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8448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ntent, gre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8A33FA6-1C4E-42C4-8006-62087DF1C543}"/>
              </a:ext>
            </a:extLst>
          </p:cNvPr>
          <p:cNvSpPr/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rgbClr val="EE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/>
          </a:p>
        </p:txBody>
      </p:sp>
      <p:grpSp>
        <p:nvGrpSpPr>
          <p:cNvPr id="13" name="Logo">
            <a:extLst>
              <a:ext uri="{FF2B5EF4-FFF2-40B4-BE49-F238E27FC236}">
                <a16:creationId xmlns:a16="http://schemas.microsoft.com/office/drawing/2014/main" id="{786373BD-6312-4785-AB25-0C8D34698A7B}"/>
              </a:ext>
            </a:extLst>
          </p:cNvPr>
          <p:cNvGrpSpPr/>
          <p:nvPr userDrawn="1"/>
        </p:nvGrpSpPr>
        <p:grpSpPr>
          <a:xfrm>
            <a:off x="10893210" y="6350918"/>
            <a:ext cx="755843" cy="322808"/>
            <a:chOff x="6380216" y="4059273"/>
            <a:chExt cx="2905863" cy="1241045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59A879B-ABBD-4A04-9477-6154675E4CEB}"/>
                </a:ext>
              </a:extLst>
            </p:cNvPr>
            <p:cNvSpPr/>
            <p:nvPr/>
          </p:nvSpPr>
          <p:spPr>
            <a:xfrm>
              <a:off x="6380216" y="4059273"/>
              <a:ext cx="2905863" cy="346936"/>
            </a:xfrm>
            <a:custGeom>
              <a:avLst/>
              <a:gdLst>
                <a:gd name="connsiteX0" fmla="*/ 0 w 2905863"/>
                <a:gd name="connsiteY0" fmla="*/ 0 h 346936"/>
                <a:gd name="connsiteX1" fmla="*/ 2905864 w 2905863"/>
                <a:gd name="connsiteY1" fmla="*/ 0 h 346936"/>
                <a:gd name="connsiteX2" fmla="*/ 2905864 w 2905863"/>
                <a:gd name="connsiteY2" fmla="*/ 346937 h 346936"/>
                <a:gd name="connsiteX3" fmla="*/ 0 w 2905863"/>
                <a:gd name="connsiteY3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346936">
                  <a:moveTo>
                    <a:pt x="0" y="0"/>
                  </a:moveTo>
                  <a:lnTo>
                    <a:pt x="2905864" y="0"/>
                  </a:lnTo>
                  <a:lnTo>
                    <a:pt x="2905864" y="346937"/>
                  </a:lnTo>
                  <a:lnTo>
                    <a:pt x="0" y="346937"/>
                  </a:lnTo>
                  <a:close/>
                </a:path>
              </a:pathLst>
            </a:custGeom>
            <a:solidFill>
              <a:srgbClr val="99D9F0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0D20163-892E-44FF-9991-ABC1BF13FFCD}"/>
                </a:ext>
              </a:extLst>
            </p:cNvPr>
            <p:cNvSpPr/>
            <p:nvPr/>
          </p:nvSpPr>
          <p:spPr>
            <a:xfrm>
              <a:off x="6380216" y="4521775"/>
              <a:ext cx="2905863" cy="57854"/>
            </a:xfrm>
            <a:custGeom>
              <a:avLst/>
              <a:gdLst>
                <a:gd name="connsiteX0" fmla="*/ 0 w 2905863"/>
                <a:gd name="connsiteY0" fmla="*/ 0 h 57854"/>
                <a:gd name="connsiteX1" fmla="*/ 2905864 w 2905863"/>
                <a:gd name="connsiteY1" fmla="*/ 0 h 57854"/>
                <a:gd name="connsiteX2" fmla="*/ 2905864 w 2905863"/>
                <a:gd name="connsiteY2" fmla="*/ 57854 h 57854"/>
                <a:gd name="connsiteX3" fmla="*/ 0 w 2905863"/>
                <a:gd name="connsiteY3" fmla="*/ 57854 h 5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57854">
                  <a:moveTo>
                    <a:pt x="0" y="0"/>
                  </a:moveTo>
                  <a:lnTo>
                    <a:pt x="2905864" y="0"/>
                  </a:lnTo>
                  <a:lnTo>
                    <a:pt x="2905864" y="57854"/>
                  </a:lnTo>
                  <a:lnTo>
                    <a:pt x="0" y="57854"/>
                  </a:lnTo>
                  <a:close/>
                </a:path>
              </a:pathLst>
            </a:custGeom>
            <a:solidFill>
              <a:srgbClr val="3F9C35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CDE72FB-849D-47F9-B4E9-277EA2622D69}"/>
                </a:ext>
              </a:extLst>
            </p:cNvPr>
            <p:cNvSpPr/>
            <p:nvPr/>
          </p:nvSpPr>
          <p:spPr>
            <a:xfrm>
              <a:off x="6380216" y="4637294"/>
              <a:ext cx="2905863" cy="115566"/>
            </a:xfrm>
            <a:custGeom>
              <a:avLst/>
              <a:gdLst>
                <a:gd name="connsiteX0" fmla="*/ 0 w 2905863"/>
                <a:gd name="connsiteY0" fmla="*/ 0 h 115566"/>
                <a:gd name="connsiteX1" fmla="*/ 2905864 w 2905863"/>
                <a:gd name="connsiteY1" fmla="*/ 0 h 115566"/>
                <a:gd name="connsiteX2" fmla="*/ 2905864 w 2905863"/>
                <a:gd name="connsiteY2" fmla="*/ 115566 h 115566"/>
                <a:gd name="connsiteX3" fmla="*/ 0 w 2905863"/>
                <a:gd name="connsiteY3" fmla="*/ 115566 h 1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115566">
                  <a:moveTo>
                    <a:pt x="0" y="0"/>
                  </a:moveTo>
                  <a:lnTo>
                    <a:pt x="2905864" y="0"/>
                  </a:lnTo>
                  <a:lnTo>
                    <a:pt x="2905864" y="115566"/>
                  </a:lnTo>
                  <a:lnTo>
                    <a:pt x="0" y="115566"/>
                  </a:lnTo>
                  <a:close/>
                </a:path>
              </a:pathLst>
            </a:custGeom>
            <a:solidFill>
              <a:srgbClr val="00359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6D47151-F3A9-4197-B445-BAF922408872}"/>
                </a:ext>
              </a:extLst>
            </p:cNvPr>
            <p:cNvSpPr/>
            <p:nvPr/>
          </p:nvSpPr>
          <p:spPr>
            <a:xfrm>
              <a:off x="7833598" y="4927183"/>
              <a:ext cx="392545" cy="373134"/>
            </a:xfrm>
            <a:custGeom>
              <a:avLst/>
              <a:gdLst>
                <a:gd name="connsiteX0" fmla="*/ 303984 w 392545"/>
                <a:gd name="connsiteY0" fmla="*/ 19174 h 373134"/>
                <a:gd name="connsiteX1" fmla="*/ 201992 w 392545"/>
                <a:gd name="connsiteY1" fmla="*/ 0 h 373134"/>
                <a:gd name="connsiteX2" fmla="*/ 62173 w 392545"/>
                <a:gd name="connsiteY2" fmla="*/ 0 h 373134"/>
                <a:gd name="connsiteX3" fmla="*/ 27859 w 392545"/>
                <a:gd name="connsiteY3" fmla="*/ 0 h 373134"/>
                <a:gd name="connsiteX4" fmla="*/ 0 w 392545"/>
                <a:gd name="connsiteY4" fmla="*/ 0 h 373134"/>
                <a:gd name="connsiteX5" fmla="*/ 0 w 392545"/>
                <a:gd name="connsiteY5" fmla="*/ 373135 h 373134"/>
                <a:gd name="connsiteX6" fmla="*/ 27859 w 392545"/>
                <a:gd name="connsiteY6" fmla="*/ 373135 h 373134"/>
                <a:gd name="connsiteX7" fmla="*/ 62173 w 392545"/>
                <a:gd name="connsiteY7" fmla="*/ 373135 h 373134"/>
                <a:gd name="connsiteX8" fmla="*/ 201992 w 392545"/>
                <a:gd name="connsiteY8" fmla="*/ 373135 h 373134"/>
                <a:gd name="connsiteX9" fmla="*/ 303984 w 392545"/>
                <a:gd name="connsiteY9" fmla="*/ 353961 h 373134"/>
                <a:gd name="connsiteX10" fmla="*/ 369670 w 392545"/>
                <a:gd name="connsiteY10" fmla="*/ 296249 h 373134"/>
                <a:gd name="connsiteX11" fmla="*/ 392546 w 392545"/>
                <a:gd name="connsiteY11" fmla="*/ 199477 h 373134"/>
                <a:gd name="connsiteX12" fmla="*/ 392546 w 392545"/>
                <a:gd name="connsiteY12" fmla="*/ 173611 h 373134"/>
                <a:gd name="connsiteX13" fmla="*/ 369670 w 392545"/>
                <a:gd name="connsiteY13" fmla="*/ 76839 h 373134"/>
                <a:gd name="connsiteX14" fmla="*/ 303984 w 392545"/>
                <a:gd name="connsiteY14" fmla="*/ 19174 h 373134"/>
                <a:gd name="connsiteX15" fmla="*/ 331369 w 392545"/>
                <a:gd name="connsiteY15" fmla="*/ 197531 h 373134"/>
                <a:gd name="connsiteX16" fmla="*/ 299048 w 392545"/>
                <a:gd name="connsiteY16" fmla="*/ 287563 h 373134"/>
                <a:gd name="connsiteX17" fmla="*/ 202514 w 392545"/>
                <a:gd name="connsiteY17" fmla="*/ 316894 h 373134"/>
                <a:gd name="connsiteX18" fmla="*/ 62221 w 392545"/>
                <a:gd name="connsiteY18" fmla="*/ 316894 h 373134"/>
                <a:gd name="connsiteX19" fmla="*/ 62221 w 392545"/>
                <a:gd name="connsiteY19" fmla="*/ 56193 h 373134"/>
                <a:gd name="connsiteX20" fmla="*/ 202514 w 392545"/>
                <a:gd name="connsiteY20" fmla="*/ 56193 h 373134"/>
                <a:gd name="connsiteX21" fmla="*/ 299048 w 392545"/>
                <a:gd name="connsiteY21" fmla="*/ 84812 h 373134"/>
                <a:gd name="connsiteX22" fmla="*/ 331369 w 392545"/>
                <a:gd name="connsiteY22" fmla="*/ 175604 h 373134"/>
                <a:gd name="connsiteX23" fmla="*/ 331369 w 392545"/>
                <a:gd name="connsiteY23" fmla="*/ 197531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2545" h="373134">
                  <a:moveTo>
                    <a:pt x="303984" y="19174"/>
                  </a:moveTo>
                  <a:cubicBezTo>
                    <a:pt x="275461" y="6407"/>
                    <a:pt x="241479" y="0"/>
                    <a:pt x="201992" y="0"/>
                  </a:cubicBezTo>
                  <a:lnTo>
                    <a:pt x="62173" y="0"/>
                  </a:lnTo>
                  <a:lnTo>
                    <a:pt x="27859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27859" y="373135"/>
                  </a:lnTo>
                  <a:lnTo>
                    <a:pt x="62173" y="373135"/>
                  </a:lnTo>
                  <a:lnTo>
                    <a:pt x="201992" y="373135"/>
                  </a:lnTo>
                  <a:cubicBezTo>
                    <a:pt x="241479" y="373135"/>
                    <a:pt x="275461" y="366728"/>
                    <a:pt x="303984" y="353961"/>
                  </a:cubicBezTo>
                  <a:cubicBezTo>
                    <a:pt x="332508" y="341194"/>
                    <a:pt x="354387" y="321972"/>
                    <a:pt x="369670" y="296249"/>
                  </a:cubicBezTo>
                  <a:cubicBezTo>
                    <a:pt x="384904" y="270525"/>
                    <a:pt x="392546" y="238299"/>
                    <a:pt x="392546" y="199477"/>
                  </a:cubicBezTo>
                  <a:lnTo>
                    <a:pt x="392546" y="173611"/>
                  </a:lnTo>
                  <a:cubicBezTo>
                    <a:pt x="392546" y="134788"/>
                    <a:pt x="384904" y="102562"/>
                    <a:pt x="369670" y="76839"/>
                  </a:cubicBezTo>
                  <a:cubicBezTo>
                    <a:pt x="354387" y="51162"/>
                    <a:pt x="332508" y="31941"/>
                    <a:pt x="303984" y="19174"/>
                  </a:cubicBezTo>
                  <a:close/>
                  <a:moveTo>
                    <a:pt x="331369" y="197531"/>
                  </a:moveTo>
                  <a:cubicBezTo>
                    <a:pt x="331369" y="238015"/>
                    <a:pt x="320596" y="268010"/>
                    <a:pt x="299048" y="287563"/>
                  </a:cubicBezTo>
                  <a:cubicBezTo>
                    <a:pt x="277502" y="307117"/>
                    <a:pt x="245323" y="316894"/>
                    <a:pt x="202514" y="316894"/>
                  </a:cubicBezTo>
                  <a:lnTo>
                    <a:pt x="62221" y="316894"/>
                  </a:lnTo>
                  <a:lnTo>
                    <a:pt x="62221" y="56193"/>
                  </a:lnTo>
                  <a:lnTo>
                    <a:pt x="202514" y="56193"/>
                  </a:lnTo>
                  <a:cubicBezTo>
                    <a:pt x="245323" y="56193"/>
                    <a:pt x="277454" y="65733"/>
                    <a:pt x="299048" y="84812"/>
                  </a:cubicBezTo>
                  <a:cubicBezTo>
                    <a:pt x="320596" y="103891"/>
                    <a:pt x="331369" y="134171"/>
                    <a:pt x="331369" y="175604"/>
                  </a:cubicBezTo>
                  <a:lnTo>
                    <a:pt x="331369" y="197531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886374B-F400-46EE-AA11-2A1EC51357CB}"/>
                </a:ext>
              </a:extLst>
            </p:cNvPr>
            <p:cNvSpPr/>
            <p:nvPr/>
          </p:nvSpPr>
          <p:spPr>
            <a:xfrm>
              <a:off x="8344036" y="4927183"/>
              <a:ext cx="410485" cy="373134"/>
            </a:xfrm>
            <a:custGeom>
              <a:avLst/>
              <a:gdLst>
                <a:gd name="connsiteX0" fmla="*/ 349262 w 410485"/>
                <a:gd name="connsiteY0" fmla="*/ 291598 h 373134"/>
                <a:gd name="connsiteX1" fmla="*/ 60702 w 410485"/>
                <a:gd name="connsiteY1" fmla="*/ 0 h 373134"/>
                <a:gd name="connsiteX2" fmla="*/ 26388 w 410485"/>
                <a:gd name="connsiteY2" fmla="*/ 0 h 373134"/>
                <a:gd name="connsiteX3" fmla="*/ 0 w 410485"/>
                <a:gd name="connsiteY3" fmla="*/ 0 h 373134"/>
                <a:gd name="connsiteX4" fmla="*/ 0 w 410485"/>
                <a:gd name="connsiteY4" fmla="*/ 373135 h 373134"/>
                <a:gd name="connsiteX5" fmla="*/ 60702 w 410485"/>
                <a:gd name="connsiteY5" fmla="*/ 373135 h 373134"/>
                <a:gd name="connsiteX6" fmla="*/ 60702 w 410485"/>
                <a:gd name="connsiteY6" fmla="*/ 81917 h 373134"/>
                <a:gd name="connsiteX7" fmla="*/ 349262 w 410485"/>
                <a:gd name="connsiteY7" fmla="*/ 373135 h 373134"/>
                <a:gd name="connsiteX8" fmla="*/ 410486 w 410485"/>
                <a:gd name="connsiteY8" fmla="*/ 373135 h 373134"/>
                <a:gd name="connsiteX9" fmla="*/ 410486 w 410485"/>
                <a:gd name="connsiteY9" fmla="*/ 0 h 373134"/>
                <a:gd name="connsiteX10" fmla="*/ 349262 w 410485"/>
                <a:gd name="connsiteY10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85" h="373134">
                  <a:moveTo>
                    <a:pt x="349262" y="291598"/>
                  </a:moveTo>
                  <a:lnTo>
                    <a:pt x="60702" y="0"/>
                  </a:lnTo>
                  <a:lnTo>
                    <a:pt x="26388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60702" y="373135"/>
                  </a:lnTo>
                  <a:lnTo>
                    <a:pt x="60702" y="81917"/>
                  </a:lnTo>
                  <a:lnTo>
                    <a:pt x="349262" y="373135"/>
                  </a:lnTo>
                  <a:lnTo>
                    <a:pt x="410486" y="373135"/>
                  </a:lnTo>
                  <a:lnTo>
                    <a:pt x="410486" y="0"/>
                  </a:lnTo>
                  <a:lnTo>
                    <a:pt x="349262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F9F7A1C-77DA-4373-B4B2-DAA6FC4DE316}"/>
                </a:ext>
              </a:extLst>
            </p:cNvPr>
            <p:cNvSpPr/>
            <p:nvPr/>
          </p:nvSpPr>
          <p:spPr>
            <a:xfrm>
              <a:off x="8863965" y="4927183"/>
              <a:ext cx="421876" cy="373134"/>
            </a:xfrm>
            <a:custGeom>
              <a:avLst/>
              <a:gdLst>
                <a:gd name="connsiteX0" fmla="*/ 355716 w 421876"/>
                <a:gd name="connsiteY0" fmla="*/ 0 h 373134"/>
                <a:gd name="connsiteX1" fmla="*/ 212955 w 421876"/>
                <a:gd name="connsiteY1" fmla="*/ 291598 h 373134"/>
                <a:gd name="connsiteX2" fmla="*/ 70146 w 421876"/>
                <a:gd name="connsiteY2" fmla="*/ 0 h 373134"/>
                <a:gd name="connsiteX3" fmla="*/ 0 w 421876"/>
                <a:gd name="connsiteY3" fmla="*/ 0 h 373134"/>
                <a:gd name="connsiteX4" fmla="*/ 187042 w 421876"/>
                <a:gd name="connsiteY4" fmla="*/ 373135 h 373134"/>
                <a:gd name="connsiteX5" fmla="*/ 235309 w 421876"/>
                <a:gd name="connsiteY5" fmla="*/ 373135 h 373134"/>
                <a:gd name="connsiteX6" fmla="*/ 421876 w 421876"/>
                <a:gd name="connsiteY6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76" h="373134">
                  <a:moveTo>
                    <a:pt x="355716" y="0"/>
                  </a:moveTo>
                  <a:lnTo>
                    <a:pt x="212955" y="291598"/>
                  </a:lnTo>
                  <a:lnTo>
                    <a:pt x="70146" y="0"/>
                  </a:lnTo>
                  <a:lnTo>
                    <a:pt x="0" y="0"/>
                  </a:lnTo>
                  <a:lnTo>
                    <a:pt x="187042" y="373135"/>
                  </a:lnTo>
                  <a:lnTo>
                    <a:pt x="235309" y="373135"/>
                  </a:lnTo>
                  <a:lnTo>
                    <a:pt x="421876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0B103E29-9BF2-491F-A31B-CD5C222301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9749" y="1730375"/>
            <a:ext cx="3584576" cy="4316414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/>
              <a:t>Click to add text (Enter+TAB for next text level, SHIFT+TAB to go back in levels)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  <a:p>
            <a:pPr lvl="5"/>
            <a:r>
              <a:rPr lang="en-GB" noProof="0"/>
              <a:t>6</a:t>
            </a:r>
          </a:p>
          <a:p>
            <a:pPr lvl="6"/>
            <a:r>
              <a:rPr lang="en-GB" noProof="0"/>
              <a:t>7</a:t>
            </a:r>
          </a:p>
          <a:p>
            <a:pPr lvl="7"/>
            <a:r>
              <a:rPr lang="en-GB" noProof="0"/>
              <a:t>8</a:t>
            </a:r>
          </a:p>
          <a:p>
            <a:pPr lvl="8"/>
            <a:r>
              <a:rPr lang="en-GB" noProof="0"/>
              <a:t>9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7CE2ECF-AF40-4809-BD16-DFC59D53926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245099" y="1730374"/>
            <a:ext cx="2641601" cy="4316413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/>
              <a:t>Click to add text (Enter+TAB for next text level, SHIFT+TAB to go back in levels)</a:t>
            </a:r>
            <a:endParaRPr lang="en-GB"/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 noProof="0"/>
              <a:t>6</a:t>
            </a:r>
          </a:p>
          <a:p>
            <a:pPr lvl="6"/>
            <a:r>
              <a:rPr lang="en-GB" noProof="0"/>
              <a:t>7</a:t>
            </a:r>
          </a:p>
          <a:p>
            <a:pPr lvl="7"/>
            <a:r>
              <a:rPr lang="en-GB" noProof="0"/>
              <a:t>8</a:t>
            </a:r>
          </a:p>
          <a:p>
            <a:pPr lvl="8"/>
            <a:r>
              <a:rPr lang="en-GB" noProof="0"/>
              <a:t>9</a:t>
            </a:r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725A8F3-C789-43A7-B9C7-C2E8AD06CA8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007474" y="1730374"/>
            <a:ext cx="2643189" cy="4316412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/>
              <a:t>Click to add text (Enter+TAB for next text level, SHIFT+TAB to go back in levels)</a:t>
            </a:r>
            <a:endParaRPr lang="en-GB"/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D79923-6F9C-4EDE-9E95-10CB30510783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fld id="{727BBD34-DD59-49E1-9776-D67684F06344}" type="datetime4">
              <a:rPr lang="en-GB" smtClean="0"/>
              <a:pPr/>
              <a:t>12 December 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0416BB-00AC-4DD5-897B-F4EDB13370E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7E9903A-53AE-4B97-879C-5DBFEB00E13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3AA811B-2EBD-4900-905E-5BE20644961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0" name="_SD_FLD_Copyright">
            <a:extLst>
              <a:ext uri="{FF2B5EF4-FFF2-40B4-BE49-F238E27FC236}">
                <a16:creationId xmlns:a16="http://schemas.microsoft.com/office/drawing/2014/main" id="{082F9C54-512B-45F5-982C-08FA99BDF954}"/>
              </a:ext>
            </a:extLst>
          </p:cNvPr>
          <p:cNvSpPr txBox="1"/>
          <p:nvPr userDrawn="1"/>
        </p:nvSpPr>
        <p:spPr>
          <a:xfrm>
            <a:off x="853200" y="6440400"/>
            <a:ext cx="27892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700" noProof="0">
                <a:solidFill>
                  <a:schemeClr val="accent1"/>
                </a:solidFill>
              </a:rPr>
              <a:t>DNV ©</a:t>
            </a:r>
          </a:p>
        </p:txBody>
      </p:sp>
      <p:sp>
        <p:nvSpPr>
          <p:cNvPr id="22" name="SD_FLD_DocumentDate">
            <a:extLst>
              <a:ext uri="{FF2B5EF4-FFF2-40B4-BE49-F238E27FC236}">
                <a16:creationId xmlns:a16="http://schemas.microsoft.com/office/drawing/2014/main" id="{CA5DA168-821C-4063-906D-4954EC9A254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6400" y="6440400"/>
            <a:ext cx="119880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ts val="0"/>
              </a:spcBef>
            </a:pPr>
            <a:endParaRPr lang="en-GB" altLang="ja-JP" sz="700" cap="all" baseline="0">
              <a:solidFill>
                <a:schemeClr val="accent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4" name="SD_FLD_Draft" hidden="1">
            <a:extLst>
              <a:ext uri="{FF2B5EF4-FFF2-40B4-BE49-F238E27FC236}">
                <a16:creationId xmlns:a16="http://schemas.microsoft.com/office/drawing/2014/main" id="{CB94A54D-DD3C-4298-BDF3-BD0A4E0485C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26" name="SD_FLD_Confidentiality">
            <a:extLst>
              <a:ext uri="{FF2B5EF4-FFF2-40B4-BE49-F238E27FC236}">
                <a16:creationId xmlns:a16="http://schemas.microsoft.com/office/drawing/2014/main" id="{13226BD7-8851-4901-A408-8E1422BBD689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68970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1" cy="6861600"/>
          </a:xfrm>
          <a:blipFill>
            <a:blip r:embed="rId2"/>
            <a:stretch>
              <a:fillRect/>
            </a:stretch>
          </a:blipFill>
        </p:spPr>
        <p:txBody>
          <a:bodyPr lIns="2916000" tIns="360000" rIns="144000"/>
          <a:lstStyle>
            <a:lvl1pPr marL="0" indent="0" algn="l">
              <a:buNone/>
              <a:defRPr sz="1600" b="0">
                <a:solidFill>
                  <a:schemeClr val="accent4"/>
                </a:solidFill>
              </a:defRPr>
            </a:lvl1pPr>
          </a:lstStyle>
          <a:p>
            <a:r>
              <a:rPr lang="en-GB"/>
              <a:t>Click on picture frame to insert background picture, click on DNV-menu / Image Tools-button / Choose Insert or Paste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9750" y="539750"/>
            <a:ext cx="5018400" cy="936000"/>
          </a:xfrm>
        </p:spPr>
        <p:txBody>
          <a:bodyPr/>
          <a:lstStyle/>
          <a:p>
            <a:r>
              <a:rPr lang="en-GB"/>
              <a:t>Click to add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1A0EF5A-2CB8-465D-882A-DE0FE7C6D3A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0000" y="1735085"/>
            <a:ext cx="5018400" cy="4316516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76FE3FB9-ADAA-4278-97B4-7AE30B2DA01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31200" y="1735085"/>
            <a:ext cx="5018400" cy="430699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13" name="Text Placeholder 51">
            <a:extLst>
              <a:ext uri="{FF2B5EF4-FFF2-40B4-BE49-F238E27FC236}">
                <a16:creationId xmlns:a16="http://schemas.microsoft.com/office/drawing/2014/main" id="{D5351953-1134-42DD-AF00-B4B22DEFC1E8}"/>
              </a:ext>
            </a:extLst>
          </p:cNvPr>
          <p:cNvSpPr>
            <a:spLocks noGrp="1" noChangeAspect="1"/>
          </p:cNvSpPr>
          <p:nvPr>
            <p:ph type="body" sz="quarter" idx="22" hasCustomPrompt="1"/>
          </p:nvPr>
        </p:nvSpPr>
        <p:spPr>
          <a:xfrm>
            <a:off x="10893600" y="6350400"/>
            <a:ext cx="756000" cy="322875"/>
          </a:xfrm>
          <a:custGeom>
            <a:avLst/>
            <a:gdLst>
              <a:gd name="connsiteX0" fmla="*/ 4835251 w 9270620"/>
              <a:gd name="connsiteY0" fmla="*/ 2948180 h 3959325"/>
              <a:gd name="connsiteX1" fmla="*/ 4835251 w 9270620"/>
              <a:gd name="connsiteY1" fmla="*/ 3779899 h 3959325"/>
              <a:gd name="connsiteX2" fmla="*/ 5282830 w 9270620"/>
              <a:gd name="connsiteY2" fmla="*/ 3779899 h 3959325"/>
              <a:gd name="connsiteX3" fmla="*/ 5590803 w 9270620"/>
              <a:gd name="connsiteY3" fmla="*/ 3686324 h 3959325"/>
              <a:gd name="connsiteX4" fmla="*/ 5693918 w 9270620"/>
              <a:gd name="connsiteY4" fmla="*/ 3399093 h 3959325"/>
              <a:gd name="connsiteX5" fmla="*/ 5693918 w 9270620"/>
              <a:gd name="connsiteY5" fmla="*/ 3329139 h 3959325"/>
              <a:gd name="connsiteX6" fmla="*/ 5590803 w 9270620"/>
              <a:gd name="connsiteY6" fmla="*/ 3039484 h 3959325"/>
              <a:gd name="connsiteX7" fmla="*/ 5282830 w 9270620"/>
              <a:gd name="connsiteY7" fmla="*/ 2948180 h 3959325"/>
              <a:gd name="connsiteX8" fmla="*/ 7923941 w 9270620"/>
              <a:gd name="connsiteY8" fmla="*/ 2768907 h 3959325"/>
              <a:gd name="connsiteX9" fmla="*/ 8147729 w 9270620"/>
              <a:gd name="connsiteY9" fmla="*/ 2768907 h 3959325"/>
              <a:gd name="connsiteX10" fmla="*/ 8603334 w 9270620"/>
              <a:gd name="connsiteY10" fmla="*/ 3699197 h 3959325"/>
              <a:gd name="connsiteX11" fmla="*/ 9058787 w 9270620"/>
              <a:gd name="connsiteY11" fmla="*/ 2768907 h 3959325"/>
              <a:gd name="connsiteX12" fmla="*/ 9269858 w 9270620"/>
              <a:gd name="connsiteY12" fmla="*/ 2768907 h 3959325"/>
              <a:gd name="connsiteX13" fmla="*/ 8674651 w 9270620"/>
              <a:gd name="connsiteY13" fmla="*/ 3959325 h 3959325"/>
              <a:gd name="connsiteX14" fmla="*/ 8520664 w 9270620"/>
              <a:gd name="connsiteY14" fmla="*/ 3959325 h 3959325"/>
              <a:gd name="connsiteX15" fmla="*/ 6265204 w 9270620"/>
              <a:gd name="connsiteY15" fmla="*/ 2768907 h 3959325"/>
              <a:gd name="connsiteX16" fmla="*/ 6349390 w 9270620"/>
              <a:gd name="connsiteY16" fmla="*/ 2768907 h 3959325"/>
              <a:gd name="connsiteX17" fmla="*/ 6458862 w 9270620"/>
              <a:gd name="connsiteY17" fmla="*/ 2768907 h 3959325"/>
              <a:gd name="connsiteX18" fmla="*/ 7379459 w 9270620"/>
              <a:gd name="connsiteY18" fmla="*/ 3699197 h 3959325"/>
              <a:gd name="connsiteX19" fmla="*/ 7379459 w 9270620"/>
              <a:gd name="connsiteY19" fmla="*/ 2768907 h 3959325"/>
              <a:gd name="connsiteX20" fmla="*/ 7574783 w 9270620"/>
              <a:gd name="connsiteY20" fmla="*/ 2768907 h 3959325"/>
              <a:gd name="connsiteX21" fmla="*/ 7574783 w 9270620"/>
              <a:gd name="connsiteY21" fmla="*/ 3959325 h 3959325"/>
              <a:gd name="connsiteX22" fmla="*/ 7379459 w 9270620"/>
              <a:gd name="connsiteY22" fmla="*/ 3959325 h 3959325"/>
              <a:gd name="connsiteX23" fmla="*/ 6458862 w 9270620"/>
              <a:gd name="connsiteY23" fmla="*/ 3030248 h 3959325"/>
              <a:gd name="connsiteX24" fmla="*/ 6458862 w 9270620"/>
              <a:gd name="connsiteY24" fmla="*/ 3959325 h 3959325"/>
              <a:gd name="connsiteX25" fmla="*/ 6265204 w 9270620"/>
              <a:gd name="connsiteY25" fmla="*/ 3959325 h 3959325"/>
              <a:gd name="connsiteX26" fmla="*/ 4636746 w 9270620"/>
              <a:gd name="connsiteY26" fmla="*/ 2768907 h 3959325"/>
              <a:gd name="connsiteX27" fmla="*/ 4725625 w 9270620"/>
              <a:gd name="connsiteY27" fmla="*/ 2768907 h 3959325"/>
              <a:gd name="connsiteX28" fmla="*/ 4835098 w 9270620"/>
              <a:gd name="connsiteY28" fmla="*/ 2768907 h 3959325"/>
              <a:gd name="connsiteX29" fmla="*/ 5281164 w 9270620"/>
              <a:gd name="connsiteY29" fmla="*/ 2768907 h 3959325"/>
              <a:gd name="connsiteX30" fmla="*/ 5606551 w 9270620"/>
              <a:gd name="connsiteY30" fmla="*/ 2830078 h 3959325"/>
              <a:gd name="connsiteX31" fmla="*/ 5816110 w 9270620"/>
              <a:gd name="connsiteY31" fmla="*/ 3014048 h 3959325"/>
              <a:gd name="connsiteX32" fmla="*/ 5889091 w 9270620"/>
              <a:gd name="connsiteY32" fmla="*/ 3322781 h 3959325"/>
              <a:gd name="connsiteX33" fmla="*/ 5889091 w 9270620"/>
              <a:gd name="connsiteY33" fmla="*/ 3405301 h 3959325"/>
              <a:gd name="connsiteX34" fmla="*/ 5816110 w 9270620"/>
              <a:gd name="connsiteY34" fmla="*/ 3714035 h 3959325"/>
              <a:gd name="connsiteX35" fmla="*/ 5606551 w 9270620"/>
              <a:gd name="connsiteY35" fmla="*/ 3898154 h 3959325"/>
              <a:gd name="connsiteX36" fmla="*/ 5281164 w 9270620"/>
              <a:gd name="connsiteY36" fmla="*/ 3959325 h 3959325"/>
              <a:gd name="connsiteX37" fmla="*/ 4835098 w 9270620"/>
              <a:gd name="connsiteY37" fmla="*/ 3959325 h 3959325"/>
              <a:gd name="connsiteX38" fmla="*/ 4725625 w 9270620"/>
              <a:gd name="connsiteY38" fmla="*/ 3959325 h 3959325"/>
              <a:gd name="connsiteX39" fmla="*/ 4636746 w 9270620"/>
              <a:gd name="connsiteY39" fmla="*/ 3959325 h 3959325"/>
              <a:gd name="connsiteX40" fmla="*/ 0 w 9270620"/>
              <a:gd name="connsiteY40" fmla="*/ 1844070 h 3959325"/>
              <a:gd name="connsiteX41" fmla="*/ 9270620 w 9270620"/>
              <a:gd name="connsiteY41" fmla="*/ 1844070 h 3959325"/>
              <a:gd name="connsiteX42" fmla="*/ 9270620 w 9270620"/>
              <a:gd name="connsiteY42" fmla="*/ 2212762 h 3959325"/>
              <a:gd name="connsiteX43" fmla="*/ 0 w 9270620"/>
              <a:gd name="connsiteY43" fmla="*/ 2212762 h 3959325"/>
              <a:gd name="connsiteX44" fmla="*/ 0 w 9270620"/>
              <a:gd name="connsiteY44" fmla="*/ 1475528 h 3959325"/>
              <a:gd name="connsiteX45" fmla="*/ 9270620 w 9270620"/>
              <a:gd name="connsiteY45" fmla="*/ 1475528 h 3959325"/>
              <a:gd name="connsiteX46" fmla="*/ 9270620 w 9270620"/>
              <a:gd name="connsiteY46" fmla="*/ 1660101 h 3959325"/>
              <a:gd name="connsiteX47" fmla="*/ 0 w 9270620"/>
              <a:gd name="connsiteY47" fmla="*/ 1660101 h 3959325"/>
              <a:gd name="connsiteX48" fmla="*/ 0 w 9270620"/>
              <a:gd name="connsiteY48" fmla="*/ 0 h 3959325"/>
              <a:gd name="connsiteX49" fmla="*/ 9270620 w 9270620"/>
              <a:gd name="connsiteY49" fmla="*/ 0 h 3959325"/>
              <a:gd name="connsiteX50" fmla="*/ 9270620 w 9270620"/>
              <a:gd name="connsiteY50" fmla="*/ 1106839 h 3959325"/>
              <a:gd name="connsiteX51" fmla="*/ 0 w 9270620"/>
              <a:gd name="connsiteY51" fmla="*/ 1106839 h 395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9270620" h="3959325">
                <a:moveTo>
                  <a:pt x="4835251" y="2948180"/>
                </a:moveTo>
                <a:lnTo>
                  <a:pt x="4835251" y="3779899"/>
                </a:lnTo>
                <a:lnTo>
                  <a:pt x="5282830" y="3779899"/>
                </a:lnTo>
                <a:cubicBezTo>
                  <a:pt x="5419404" y="3779899"/>
                  <a:pt x="5522065" y="3748707"/>
                  <a:pt x="5590803" y="3686324"/>
                </a:cubicBezTo>
                <a:cubicBezTo>
                  <a:pt x="5659548" y="3623943"/>
                  <a:pt x="5693918" y="3528250"/>
                  <a:pt x="5693918" y="3399093"/>
                </a:cubicBezTo>
                <a:lnTo>
                  <a:pt x="5693918" y="3329139"/>
                </a:lnTo>
                <a:cubicBezTo>
                  <a:pt x="5693918" y="3196955"/>
                  <a:pt x="5659548" y="3100352"/>
                  <a:pt x="5590803" y="3039484"/>
                </a:cubicBezTo>
                <a:cubicBezTo>
                  <a:pt x="5521912" y="2978616"/>
                  <a:pt x="5419404" y="2948180"/>
                  <a:pt x="5282830" y="2948180"/>
                </a:cubicBezTo>
                <a:close/>
                <a:moveTo>
                  <a:pt x="7923941" y="2768907"/>
                </a:moveTo>
                <a:lnTo>
                  <a:pt x="8147729" y="2768907"/>
                </a:lnTo>
                <a:lnTo>
                  <a:pt x="8603334" y="3699197"/>
                </a:lnTo>
                <a:lnTo>
                  <a:pt x="9058787" y="2768907"/>
                </a:lnTo>
                <a:lnTo>
                  <a:pt x="9269858" y="2768907"/>
                </a:lnTo>
                <a:lnTo>
                  <a:pt x="8674651" y="3959325"/>
                </a:lnTo>
                <a:lnTo>
                  <a:pt x="8520664" y="3959325"/>
                </a:lnTo>
                <a:close/>
                <a:moveTo>
                  <a:pt x="6265204" y="2768907"/>
                </a:moveTo>
                <a:lnTo>
                  <a:pt x="6349390" y="2768907"/>
                </a:lnTo>
                <a:lnTo>
                  <a:pt x="6458862" y="2768907"/>
                </a:lnTo>
                <a:lnTo>
                  <a:pt x="7379459" y="3699197"/>
                </a:lnTo>
                <a:lnTo>
                  <a:pt x="7379459" y="2768907"/>
                </a:lnTo>
                <a:lnTo>
                  <a:pt x="7574783" y="2768907"/>
                </a:lnTo>
                <a:lnTo>
                  <a:pt x="7574783" y="3959325"/>
                </a:lnTo>
                <a:lnTo>
                  <a:pt x="7379459" y="3959325"/>
                </a:lnTo>
                <a:lnTo>
                  <a:pt x="6458862" y="3030248"/>
                </a:lnTo>
                <a:lnTo>
                  <a:pt x="6458862" y="3959325"/>
                </a:lnTo>
                <a:lnTo>
                  <a:pt x="6265204" y="3959325"/>
                </a:lnTo>
                <a:close/>
                <a:moveTo>
                  <a:pt x="4636746" y="2768907"/>
                </a:moveTo>
                <a:lnTo>
                  <a:pt x="4725625" y="2768907"/>
                </a:lnTo>
                <a:lnTo>
                  <a:pt x="4835098" y="2768907"/>
                </a:lnTo>
                <a:lnTo>
                  <a:pt x="5281164" y="2768907"/>
                </a:lnTo>
                <a:cubicBezTo>
                  <a:pt x="5407140" y="2768907"/>
                  <a:pt x="5515553" y="2789347"/>
                  <a:pt x="5606551" y="2830078"/>
                </a:cubicBezTo>
                <a:cubicBezTo>
                  <a:pt x="5697551" y="2870809"/>
                  <a:pt x="5767352" y="2932130"/>
                  <a:pt x="5816110" y="3014048"/>
                </a:cubicBezTo>
                <a:cubicBezTo>
                  <a:pt x="5864711" y="3096112"/>
                  <a:pt x="5889091" y="3198923"/>
                  <a:pt x="5889091" y="3322781"/>
                </a:cubicBezTo>
                <a:lnTo>
                  <a:pt x="5889091" y="3405301"/>
                </a:lnTo>
                <a:cubicBezTo>
                  <a:pt x="5889091" y="3529156"/>
                  <a:pt x="5864711" y="3631967"/>
                  <a:pt x="5816110" y="3714035"/>
                </a:cubicBezTo>
                <a:cubicBezTo>
                  <a:pt x="5767352" y="3796099"/>
                  <a:pt x="5697551" y="3857423"/>
                  <a:pt x="5606551" y="3898154"/>
                </a:cubicBezTo>
                <a:cubicBezTo>
                  <a:pt x="5515553" y="3938885"/>
                  <a:pt x="5407140" y="3959325"/>
                  <a:pt x="5281164" y="3959325"/>
                </a:cubicBezTo>
                <a:lnTo>
                  <a:pt x="4835098" y="3959325"/>
                </a:lnTo>
                <a:lnTo>
                  <a:pt x="4725625" y="3959325"/>
                </a:lnTo>
                <a:lnTo>
                  <a:pt x="4636746" y="3959325"/>
                </a:lnTo>
                <a:close/>
                <a:moveTo>
                  <a:pt x="0" y="1844070"/>
                </a:moveTo>
                <a:lnTo>
                  <a:pt x="9270620" y="1844070"/>
                </a:lnTo>
                <a:lnTo>
                  <a:pt x="9270620" y="2212762"/>
                </a:lnTo>
                <a:lnTo>
                  <a:pt x="0" y="2212762"/>
                </a:lnTo>
                <a:close/>
                <a:moveTo>
                  <a:pt x="0" y="1475528"/>
                </a:moveTo>
                <a:lnTo>
                  <a:pt x="9270620" y="1475528"/>
                </a:lnTo>
                <a:lnTo>
                  <a:pt x="9270620" y="1660101"/>
                </a:lnTo>
                <a:lnTo>
                  <a:pt x="0" y="1660101"/>
                </a:lnTo>
                <a:close/>
                <a:moveTo>
                  <a:pt x="0" y="0"/>
                </a:moveTo>
                <a:lnTo>
                  <a:pt x="9270620" y="0"/>
                </a:lnTo>
                <a:lnTo>
                  <a:pt x="9270620" y="1106839"/>
                </a:lnTo>
                <a:lnTo>
                  <a:pt x="0" y="1106839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‹#›</a:t>
            </a:fld>
            <a:endParaRPr lang="en-GB"/>
          </a:p>
        </p:txBody>
      </p:sp>
      <p:sp>
        <p:nvSpPr>
          <p:cNvPr id="14" name="_SD_FLD_Copyright">
            <a:extLst>
              <a:ext uri="{FF2B5EF4-FFF2-40B4-BE49-F238E27FC236}">
                <a16:creationId xmlns:a16="http://schemas.microsoft.com/office/drawing/2014/main" id="{1099F517-19A2-4C2A-9FAD-96F0B4770965}"/>
              </a:ext>
            </a:extLst>
          </p:cNvPr>
          <p:cNvSpPr txBox="1"/>
          <p:nvPr userDrawn="1"/>
        </p:nvSpPr>
        <p:spPr>
          <a:xfrm>
            <a:off x="853200" y="6440400"/>
            <a:ext cx="27892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700" noProof="0">
                <a:solidFill>
                  <a:schemeClr val="accent1"/>
                </a:solidFill>
              </a:rPr>
              <a:t>DNV ©</a:t>
            </a:r>
          </a:p>
        </p:txBody>
      </p:sp>
      <p:sp>
        <p:nvSpPr>
          <p:cNvPr id="15" name="SD_FLD_DocumentDate">
            <a:extLst>
              <a:ext uri="{FF2B5EF4-FFF2-40B4-BE49-F238E27FC236}">
                <a16:creationId xmlns:a16="http://schemas.microsoft.com/office/drawing/2014/main" id="{5E6CBA46-0BD0-48FA-8FB9-5998CF0BE07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6400" y="6440400"/>
            <a:ext cx="119880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ts val="0"/>
              </a:spcBef>
            </a:pPr>
            <a:endParaRPr lang="en-GB" altLang="ja-JP" sz="700" cap="all" baseline="0">
              <a:solidFill>
                <a:schemeClr val="accent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17" name="SD_FLD_Draft" hidden="1">
            <a:extLst>
              <a:ext uri="{FF2B5EF4-FFF2-40B4-BE49-F238E27FC236}">
                <a16:creationId xmlns:a16="http://schemas.microsoft.com/office/drawing/2014/main" id="{2B6066DB-A88B-4086-9C45-3E39F5CE6D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20" name="SD_FLD_Confidentiality">
            <a:extLst>
              <a:ext uri="{FF2B5EF4-FFF2-40B4-BE49-F238E27FC236}">
                <a16:creationId xmlns:a16="http://schemas.microsoft.com/office/drawing/2014/main" id="{055B6780-3A6A-4D5A-9826-05ABD83C2EB2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84956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501" userDrawn="1">
          <p15:clr>
            <a:srgbClr val="F26B43"/>
          </p15:clr>
        </p15:guide>
        <p15:guide id="2" pos="4177" userDrawn="1">
          <p15:clr>
            <a:srgbClr val="F26B43"/>
          </p15:clr>
        </p15:guide>
        <p15:guide id="3" pos="3839" userDrawn="1">
          <p15:clr>
            <a:srgbClr val="F26B43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096000" cy="6861600"/>
          </a:xfrm>
          <a:blipFill>
            <a:blip r:embed="rId2"/>
            <a:stretch>
              <a:fillRect/>
            </a:stretch>
          </a:blipFill>
        </p:spPr>
        <p:txBody>
          <a:bodyPr lIns="2916000" tIns="360000" rIns="144000"/>
          <a:lstStyle>
            <a:lvl1pPr marL="0" indent="0" algn="l">
              <a:buNone/>
              <a:defRPr sz="1600" b="0">
                <a:solidFill>
                  <a:schemeClr val="accent4"/>
                </a:solidFill>
              </a:defRPr>
            </a:lvl1pPr>
          </a:lstStyle>
          <a:p>
            <a:r>
              <a:rPr lang="en-GB"/>
              <a:t>Click on picture frame to insert background picture, click on DNV-menu / Image Tools-button / Choose Insert or Paste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631200" y="539750"/>
            <a:ext cx="5018400" cy="936000"/>
          </a:xfrm>
        </p:spPr>
        <p:txBody>
          <a:bodyPr/>
          <a:lstStyle/>
          <a:p>
            <a:r>
              <a:rPr lang="en-GB"/>
              <a:t>Click to add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1A0EF5A-2CB8-465D-882A-DE0FE7C6D3A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0000" y="1735085"/>
            <a:ext cx="5018400" cy="431651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76FE3FB9-ADAA-4278-97B4-7AE30B2DA01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31200" y="1735085"/>
            <a:ext cx="5018400" cy="430699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A07366-CB75-4AA8-9E5B-928B849F427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_SD_FLD_Copyright">
            <a:extLst>
              <a:ext uri="{FF2B5EF4-FFF2-40B4-BE49-F238E27FC236}">
                <a16:creationId xmlns:a16="http://schemas.microsoft.com/office/drawing/2014/main" id="{1099F517-19A2-4C2A-9FAD-96F0B4770965}"/>
              </a:ext>
            </a:extLst>
          </p:cNvPr>
          <p:cNvSpPr txBox="1"/>
          <p:nvPr userDrawn="1"/>
        </p:nvSpPr>
        <p:spPr>
          <a:xfrm>
            <a:off x="853200" y="6440400"/>
            <a:ext cx="27892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700" noProof="0">
                <a:solidFill>
                  <a:schemeClr val="bg1"/>
                </a:solidFill>
              </a:rPr>
              <a:t>DNV ©</a:t>
            </a:r>
          </a:p>
        </p:txBody>
      </p:sp>
      <p:sp>
        <p:nvSpPr>
          <p:cNvPr id="15" name="SD_FLD_DocumentDate">
            <a:extLst>
              <a:ext uri="{FF2B5EF4-FFF2-40B4-BE49-F238E27FC236}">
                <a16:creationId xmlns:a16="http://schemas.microsoft.com/office/drawing/2014/main" id="{5E6CBA46-0BD0-48FA-8FB9-5998CF0BE07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6400" y="6440400"/>
            <a:ext cx="119880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ts val="0"/>
              </a:spcBef>
            </a:pPr>
            <a:endParaRPr lang="en-GB" altLang="ja-JP" sz="700" cap="all" baseline="0">
              <a:solidFill>
                <a:schemeClr val="bg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17" name="SD_FLD_Draft" hidden="1">
            <a:extLst>
              <a:ext uri="{FF2B5EF4-FFF2-40B4-BE49-F238E27FC236}">
                <a16:creationId xmlns:a16="http://schemas.microsoft.com/office/drawing/2014/main" id="{2B6066DB-A88B-4086-9C45-3E39F5CE6D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20" name="SD_FLD_Confidentiality">
            <a:extLst>
              <a:ext uri="{FF2B5EF4-FFF2-40B4-BE49-F238E27FC236}">
                <a16:creationId xmlns:a16="http://schemas.microsoft.com/office/drawing/2014/main" id="{055B6780-3A6A-4D5A-9826-05ABD83C2EB2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01168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501" userDrawn="1">
          <p15:clr>
            <a:srgbClr val="F26B43"/>
          </p15:clr>
        </p15:guide>
        <p15:guide id="2" pos="4177" userDrawn="1">
          <p15:clr>
            <a:srgbClr val="F26B43"/>
          </p15:clr>
        </p15:guide>
        <p15:guide id="3" pos="3840" userDrawn="1">
          <p15:clr>
            <a:srgbClr val="F26B43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5632BCD-D585-42E8-A6D3-3C06DC3313BD}"/>
              </a:ext>
            </a:extLst>
          </p:cNvPr>
          <p:cNvSpPr/>
          <p:nvPr userDrawn="1"/>
        </p:nvSpPr>
        <p:spPr bwMode="white">
          <a:xfrm>
            <a:off x="0" y="0"/>
            <a:ext cx="12192000" cy="68550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7FEC56FF-AE50-4EFB-941E-E0B008ED65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9922" r="24420" b="6742"/>
          <a:stretch>
            <a:fillRect/>
          </a:stretch>
        </p:blipFill>
        <p:spPr>
          <a:xfrm>
            <a:off x="3600000" y="0"/>
            <a:ext cx="8592000" cy="6858000"/>
          </a:xfrm>
          <a:custGeom>
            <a:avLst/>
            <a:gdLst>
              <a:gd name="connsiteX0" fmla="*/ 0 w 8592000"/>
              <a:gd name="connsiteY0" fmla="*/ 0 h 6858000"/>
              <a:gd name="connsiteX1" fmla="*/ 8592000 w 8592000"/>
              <a:gd name="connsiteY1" fmla="*/ 0 h 6858000"/>
              <a:gd name="connsiteX2" fmla="*/ 8592000 w 8592000"/>
              <a:gd name="connsiteY2" fmla="*/ 6858000 h 6858000"/>
              <a:gd name="connsiteX3" fmla="*/ 0 w 85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92000" h="6858000">
                <a:moveTo>
                  <a:pt x="0" y="0"/>
                </a:moveTo>
                <a:lnTo>
                  <a:pt x="8592000" y="0"/>
                </a:lnTo>
                <a:lnTo>
                  <a:pt x="85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7" name="Logo">
            <a:extLst>
              <a:ext uri="{FF2B5EF4-FFF2-40B4-BE49-F238E27FC236}">
                <a16:creationId xmlns:a16="http://schemas.microsoft.com/office/drawing/2014/main" id="{FEB7131A-3640-498A-8512-14CA3C3D2916}"/>
              </a:ext>
            </a:extLst>
          </p:cNvPr>
          <p:cNvGrpSpPr>
            <a:grpSpLocks noChangeAspect="1"/>
          </p:cNvGrpSpPr>
          <p:nvPr userDrawn="1"/>
        </p:nvGrpSpPr>
        <p:grpSpPr bwMode="white">
          <a:xfrm>
            <a:off x="539750" y="540000"/>
            <a:ext cx="1702800" cy="727238"/>
            <a:chOff x="6380216" y="4059273"/>
            <a:chExt cx="2905863" cy="1241045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63D26F1-547B-4B41-9723-EF0612B78E90}"/>
                </a:ext>
              </a:extLst>
            </p:cNvPr>
            <p:cNvSpPr/>
            <p:nvPr/>
          </p:nvSpPr>
          <p:spPr bwMode="white">
            <a:xfrm>
              <a:off x="6380216" y="4059273"/>
              <a:ext cx="2905863" cy="346936"/>
            </a:xfrm>
            <a:custGeom>
              <a:avLst/>
              <a:gdLst>
                <a:gd name="connsiteX0" fmla="*/ 0 w 2905863"/>
                <a:gd name="connsiteY0" fmla="*/ 0 h 346936"/>
                <a:gd name="connsiteX1" fmla="*/ 2905864 w 2905863"/>
                <a:gd name="connsiteY1" fmla="*/ 0 h 346936"/>
                <a:gd name="connsiteX2" fmla="*/ 2905864 w 2905863"/>
                <a:gd name="connsiteY2" fmla="*/ 346937 h 346936"/>
                <a:gd name="connsiteX3" fmla="*/ 0 w 2905863"/>
                <a:gd name="connsiteY3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346936">
                  <a:moveTo>
                    <a:pt x="0" y="0"/>
                  </a:moveTo>
                  <a:lnTo>
                    <a:pt x="2905864" y="0"/>
                  </a:lnTo>
                  <a:lnTo>
                    <a:pt x="2905864" y="346937"/>
                  </a:lnTo>
                  <a:lnTo>
                    <a:pt x="0" y="346937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E6BEF58-2858-4FD7-B365-BD33C9B4ABBF}"/>
                </a:ext>
              </a:extLst>
            </p:cNvPr>
            <p:cNvSpPr/>
            <p:nvPr/>
          </p:nvSpPr>
          <p:spPr bwMode="white">
            <a:xfrm>
              <a:off x="6380216" y="4521775"/>
              <a:ext cx="2905863" cy="57854"/>
            </a:xfrm>
            <a:custGeom>
              <a:avLst/>
              <a:gdLst>
                <a:gd name="connsiteX0" fmla="*/ 0 w 2905863"/>
                <a:gd name="connsiteY0" fmla="*/ 0 h 57854"/>
                <a:gd name="connsiteX1" fmla="*/ 2905864 w 2905863"/>
                <a:gd name="connsiteY1" fmla="*/ 0 h 57854"/>
                <a:gd name="connsiteX2" fmla="*/ 2905864 w 2905863"/>
                <a:gd name="connsiteY2" fmla="*/ 57854 h 57854"/>
                <a:gd name="connsiteX3" fmla="*/ 0 w 2905863"/>
                <a:gd name="connsiteY3" fmla="*/ 57854 h 5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57854">
                  <a:moveTo>
                    <a:pt x="0" y="0"/>
                  </a:moveTo>
                  <a:lnTo>
                    <a:pt x="2905864" y="0"/>
                  </a:lnTo>
                  <a:lnTo>
                    <a:pt x="2905864" y="57854"/>
                  </a:lnTo>
                  <a:lnTo>
                    <a:pt x="0" y="57854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CACB4FEF-3E65-4473-98FD-06637DF17B5A}"/>
                </a:ext>
              </a:extLst>
            </p:cNvPr>
            <p:cNvSpPr/>
            <p:nvPr/>
          </p:nvSpPr>
          <p:spPr bwMode="white">
            <a:xfrm>
              <a:off x="6380216" y="4637294"/>
              <a:ext cx="2905863" cy="115566"/>
            </a:xfrm>
            <a:custGeom>
              <a:avLst/>
              <a:gdLst>
                <a:gd name="connsiteX0" fmla="*/ 0 w 2905863"/>
                <a:gd name="connsiteY0" fmla="*/ 0 h 115566"/>
                <a:gd name="connsiteX1" fmla="*/ 2905864 w 2905863"/>
                <a:gd name="connsiteY1" fmla="*/ 0 h 115566"/>
                <a:gd name="connsiteX2" fmla="*/ 2905864 w 2905863"/>
                <a:gd name="connsiteY2" fmla="*/ 115566 h 115566"/>
                <a:gd name="connsiteX3" fmla="*/ 0 w 2905863"/>
                <a:gd name="connsiteY3" fmla="*/ 115566 h 1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115566">
                  <a:moveTo>
                    <a:pt x="0" y="0"/>
                  </a:moveTo>
                  <a:lnTo>
                    <a:pt x="2905864" y="0"/>
                  </a:lnTo>
                  <a:lnTo>
                    <a:pt x="2905864" y="115566"/>
                  </a:lnTo>
                  <a:lnTo>
                    <a:pt x="0" y="115566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54DF14B-8314-43CC-9550-32B284295E07}"/>
                </a:ext>
              </a:extLst>
            </p:cNvPr>
            <p:cNvSpPr/>
            <p:nvPr/>
          </p:nvSpPr>
          <p:spPr bwMode="white">
            <a:xfrm>
              <a:off x="7833598" y="4927183"/>
              <a:ext cx="392545" cy="373134"/>
            </a:xfrm>
            <a:custGeom>
              <a:avLst/>
              <a:gdLst>
                <a:gd name="connsiteX0" fmla="*/ 303984 w 392545"/>
                <a:gd name="connsiteY0" fmla="*/ 19174 h 373134"/>
                <a:gd name="connsiteX1" fmla="*/ 201992 w 392545"/>
                <a:gd name="connsiteY1" fmla="*/ 0 h 373134"/>
                <a:gd name="connsiteX2" fmla="*/ 62173 w 392545"/>
                <a:gd name="connsiteY2" fmla="*/ 0 h 373134"/>
                <a:gd name="connsiteX3" fmla="*/ 27859 w 392545"/>
                <a:gd name="connsiteY3" fmla="*/ 0 h 373134"/>
                <a:gd name="connsiteX4" fmla="*/ 0 w 392545"/>
                <a:gd name="connsiteY4" fmla="*/ 0 h 373134"/>
                <a:gd name="connsiteX5" fmla="*/ 0 w 392545"/>
                <a:gd name="connsiteY5" fmla="*/ 373135 h 373134"/>
                <a:gd name="connsiteX6" fmla="*/ 27859 w 392545"/>
                <a:gd name="connsiteY6" fmla="*/ 373135 h 373134"/>
                <a:gd name="connsiteX7" fmla="*/ 62173 w 392545"/>
                <a:gd name="connsiteY7" fmla="*/ 373135 h 373134"/>
                <a:gd name="connsiteX8" fmla="*/ 201992 w 392545"/>
                <a:gd name="connsiteY8" fmla="*/ 373135 h 373134"/>
                <a:gd name="connsiteX9" fmla="*/ 303984 w 392545"/>
                <a:gd name="connsiteY9" fmla="*/ 353961 h 373134"/>
                <a:gd name="connsiteX10" fmla="*/ 369670 w 392545"/>
                <a:gd name="connsiteY10" fmla="*/ 296249 h 373134"/>
                <a:gd name="connsiteX11" fmla="*/ 392546 w 392545"/>
                <a:gd name="connsiteY11" fmla="*/ 199477 h 373134"/>
                <a:gd name="connsiteX12" fmla="*/ 392546 w 392545"/>
                <a:gd name="connsiteY12" fmla="*/ 173611 h 373134"/>
                <a:gd name="connsiteX13" fmla="*/ 369670 w 392545"/>
                <a:gd name="connsiteY13" fmla="*/ 76839 h 373134"/>
                <a:gd name="connsiteX14" fmla="*/ 303984 w 392545"/>
                <a:gd name="connsiteY14" fmla="*/ 19174 h 373134"/>
                <a:gd name="connsiteX15" fmla="*/ 331369 w 392545"/>
                <a:gd name="connsiteY15" fmla="*/ 197531 h 373134"/>
                <a:gd name="connsiteX16" fmla="*/ 299048 w 392545"/>
                <a:gd name="connsiteY16" fmla="*/ 287563 h 373134"/>
                <a:gd name="connsiteX17" fmla="*/ 202514 w 392545"/>
                <a:gd name="connsiteY17" fmla="*/ 316894 h 373134"/>
                <a:gd name="connsiteX18" fmla="*/ 62221 w 392545"/>
                <a:gd name="connsiteY18" fmla="*/ 316894 h 373134"/>
                <a:gd name="connsiteX19" fmla="*/ 62221 w 392545"/>
                <a:gd name="connsiteY19" fmla="*/ 56193 h 373134"/>
                <a:gd name="connsiteX20" fmla="*/ 202514 w 392545"/>
                <a:gd name="connsiteY20" fmla="*/ 56193 h 373134"/>
                <a:gd name="connsiteX21" fmla="*/ 299048 w 392545"/>
                <a:gd name="connsiteY21" fmla="*/ 84812 h 373134"/>
                <a:gd name="connsiteX22" fmla="*/ 331369 w 392545"/>
                <a:gd name="connsiteY22" fmla="*/ 175604 h 373134"/>
                <a:gd name="connsiteX23" fmla="*/ 331369 w 392545"/>
                <a:gd name="connsiteY23" fmla="*/ 197531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2545" h="373134">
                  <a:moveTo>
                    <a:pt x="303984" y="19174"/>
                  </a:moveTo>
                  <a:cubicBezTo>
                    <a:pt x="275461" y="6407"/>
                    <a:pt x="241479" y="0"/>
                    <a:pt x="201992" y="0"/>
                  </a:cubicBezTo>
                  <a:lnTo>
                    <a:pt x="62173" y="0"/>
                  </a:lnTo>
                  <a:lnTo>
                    <a:pt x="27859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27859" y="373135"/>
                  </a:lnTo>
                  <a:lnTo>
                    <a:pt x="62173" y="373135"/>
                  </a:lnTo>
                  <a:lnTo>
                    <a:pt x="201992" y="373135"/>
                  </a:lnTo>
                  <a:cubicBezTo>
                    <a:pt x="241479" y="373135"/>
                    <a:pt x="275461" y="366728"/>
                    <a:pt x="303984" y="353961"/>
                  </a:cubicBezTo>
                  <a:cubicBezTo>
                    <a:pt x="332508" y="341194"/>
                    <a:pt x="354387" y="321972"/>
                    <a:pt x="369670" y="296249"/>
                  </a:cubicBezTo>
                  <a:cubicBezTo>
                    <a:pt x="384904" y="270525"/>
                    <a:pt x="392546" y="238299"/>
                    <a:pt x="392546" y="199477"/>
                  </a:cubicBezTo>
                  <a:lnTo>
                    <a:pt x="392546" y="173611"/>
                  </a:lnTo>
                  <a:cubicBezTo>
                    <a:pt x="392546" y="134788"/>
                    <a:pt x="384904" y="102562"/>
                    <a:pt x="369670" y="76839"/>
                  </a:cubicBezTo>
                  <a:cubicBezTo>
                    <a:pt x="354387" y="51162"/>
                    <a:pt x="332508" y="31941"/>
                    <a:pt x="303984" y="19174"/>
                  </a:cubicBezTo>
                  <a:close/>
                  <a:moveTo>
                    <a:pt x="331369" y="197531"/>
                  </a:moveTo>
                  <a:cubicBezTo>
                    <a:pt x="331369" y="238015"/>
                    <a:pt x="320596" y="268010"/>
                    <a:pt x="299048" y="287563"/>
                  </a:cubicBezTo>
                  <a:cubicBezTo>
                    <a:pt x="277502" y="307117"/>
                    <a:pt x="245323" y="316894"/>
                    <a:pt x="202514" y="316894"/>
                  </a:cubicBezTo>
                  <a:lnTo>
                    <a:pt x="62221" y="316894"/>
                  </a:lnTo>
                  <a:lnTo>
                    <a:pt x="62221" y="56193"/>
                  </a:lnTo>
                  <a:lnTo>
                    <a:pt x="202514" y="56193"/>
                  </a:lnTo>
                  <a:cubicBezTo>
                    <a:pt x="245323" y="56193"/>
                    <a:pt x="277454" y="65733"/>
                    <a:pt x="299048" y="84812"/>
                  </a:cubicBezTo>
                  <a:cubicBezTo>
                    <a:pt x="320596" y="103891"/>
                    <a:pt x="331369" y="134171"/>
                    <a:pt x="331369" y="175604"/>
                  </a:cubicBezTo>
                  <a:lnTo>
                    <a:pt x="331369" y="197531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AAD1000-04BD-4E8C-88FE-2D68653EDFD9}"/>
                </a:ext>
              </a:extLst>
            </p:cNvPr>
            <p:cNvSpPr/>
            <p:nvPr/>
          </p:nvSpPr>
          <p:spPr bwMode="white">
            <a:xfrm>
              <a:off x="8344036" y="4927183"/>
              <a:ext cx="410485" cy="373134"/>
            </a:xfrm>
            <a:custGeom>
              <a:avLst/>
              <a:gdLst>
                <a:gd name="connsiteX0" fmla="*/ 349262 w 410485"/>
                <a:gd name="connsiteY0" fmla="*/ 291598 h 373134"/>
                <a:gd name="connsiteX1" fmla="*/ 60702 w 410485"/>
                <a:gd name="connsiteY1" fmla="*/ 0 h 373134"/>
                <a:gd name="connsiteX2" fmla="*/ 26388 w 410485"/>
                <a:gd name="connsiteY2" fmla="*/ 0 h 373134"/>
                <a:gd name="connsiteX3" fmla="*/ 0 w 410485"/>
                <a:gd name="connsiteY3" fmla="*/ 0 h 373134"/>
                <a:gd name="connsiteX4" fmla="*/ 0 w 410485"/>
                <a:gd name="connsiteY4" fmla="*/ 373135 h 373134"/>
                <a:gd name="connsiteX5" fmla="*/ 60702 w 410485"/>
                <a:gd name="connsiteY5" fmla="*/ 373135 h 373134"/>
                <a:gd name="connsiteX6" fmla="*/ 60702 w 410485"/>
                <a:gd name="connsiteY6" fmla="*/ 81917 h 373134"/>
                <a:gd name="connsiteX7" fmla="*/ 349262 w 410485"/>
                <a:gd name="connsiteY7" fmla="*/ 373135 h 373134"/>
                <a:gd name="connsiteX8" fmla="*/ 410486 w 410485"/>
                <a:gd name="connsiteY8" fmla="*/ 373135 h 373134"/>
                <a:gd name="connsiteX9" fmla="*/ 410486 w 410485"/>
                <a:gd name="connsiteY9" fmla="*/ 0 h 373134"/>
                <a:gd name="connsiteX10" fmla="*/ 349262 w 410485"/>
                <a:gd name="connsiteY10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85" h="373134">
                  <a:moveTo>
                    <a:pt x="349262" y="291598"/>
                  </a:moveTo>
                  <a:lnTo>
                    <a:pt x="60702" y="0"/>
                  </a:lnTo>
                  <a:lnTo>
                    <a:pt x="26388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60702" y="373135"/>
                  </a:lnTo>
                  <a:lnTo>
                    <a:pt x="60702" y="81917"/>
                  </a:lnTo>
                  <a:lnTo>
                    <a:pt x="349262" y="373135"/>
                  </a:lnTo>
                  <a:lnTo>
                    <a:pt x="410486" y="373135"/>
                  </a:lnTo>
                  <a:lnTo>
                    <a:pt x="410486" y="0"/>
                  </a:lnTo>
                  <a:lnTo>
                    <a:pt x="349262" y="0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E3E06DF-69BA-40E0-83B4-306829A187BB}"/>
                </a:ext>
              </a:extLst>
            </p:cNvPr>
            <p:cNvSpPr/>
            <p:nvPr/>
          </p:nvSpPr>
          <p:spPr bwMode="white">
            <a:xfrm>
              <a:off x="8863965" y="4927183"/>
              <a:ext cx="421876" cy="373134"/>
            </a:xfrm>
            <a:custGeom>
              <a:avLst/>
              <a:gdLst>
                <a:gd name="connsiteX0" fmla="*/ 355716 w 421876"/>
                <a:gd name="connsiteY0" fmla="*/ 0 h 373134"/>
                <a:gd name="connsiteX1" fmla="*/ 212955 w 421876"/>
                <a:gd name="connsiteY1" fmla="*/ 291598 h 373134"/>
                <a:gd name="connsiteX2" fmla="*/ 70146 w 421876"/>
                <a:gd name="connsiteY2" fmla="*/ 0 h 373134"/>
                <a:gd name="connsiteX3" fmla="*/ 0 w 421876"/>
                <a:gd name="connsiteY3" fmla="*/ 0 h 373134"/>
                <a:gd name="connsiteX4" fmla="*/ 187042 w 421876"/>
                <a:gd name="connsiteY4" fmla="*/ 373135 h 373134"/>
                <a:gd name="connsiteX5" fmla="*/ 235309 w 421876"/>
                <a:gd name="connsiteY5" fmla="*/ 373135 h 373134"/>
                <a:gd name="connsiteX6" fmla="*/ 421876 w 421876"/>
                <a:gd name="connsiteY6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76" h="373134">
                  <a:moveTo>
                    <a:pt x="355716" y="0"/>
                  </a:moveTo>
                  <a:lnTo>
                    <a:pt x="212955" y="291598"/>
                  </a:lnTo>
                  <a:lnTo>
                    <a:pt x="70146" y="0"/>
                  </a:lnTo>
                  <a:lnTo>
                    <a:pt x="0" y="0"/>
                  </a:lnTo>
                  <a:lnTo>
                    <a:pt x="187042" y="373135"/>
                  </a:lnTo>
                  <a:lnTo>
                    <a:pt x="235309" y="373135"/>
                  </a:lnTo>
                  <a:lnTo>
                    <a:pt x="421876" y="0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pic>
        <p:nvPicPr>
          <p:cNvPr id="41" name="TAGLINE WHITE">
            <a:extLst>
              <a:ext uri="{FF2B5EF4-FFF2-40B4-BE49-F238E27FC236}">
                <a16:creationId xmlns:a16="http://schemas.microsoft.com/office/drawing/2014/main" id="{377104A8-79D3-4EC7-8FA7-FC40F80871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50400" y="539750"/>
            <a:ext cx="1702800" cy="1106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9751" y="1730375"/>
            <a:ext cx="8290798" cy="2985625"/>
          </a:xfrm>
        </p:spPr>
        <p:txBody>
          <a:bodyPr anchor="b" anchorCtr="0">
            <a:noAutofit/>
          </a:bodyPr>
          <a:lstStyle>
            <a:lvl1pPr>
              <a:lnSpc>
                <a:spcPct val="83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3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4946400"/>
            <a:ext cx="8290798" cy="64807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add subtitle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2D590D-63DF-49A5-B495-2B2E9EA7D2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9748" y="5768975"/>
            <a:ext cx="8291049" cy="277813"/>
          </a:xfrm>
        </p:spPr>
        <p:txBody>
          <a:bodyPr anchor="b" anchorCtr="0"/>
          <a:lstStyle>
            <a:lvl1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>
                <a:solidFill>
                  <a:schemeClr val="bg1"/>
                </a:solidFill>
              </a:defRPr>
            </a:lvl1pPr>
            <a:lvl2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2pPr>
            <a:lvl3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3pPr>
            <a:lvl4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4pPr>
            <a:lvl5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5pPr>
          </a:lstStyle>
          <a:p>
            <a:pPr lvl="0"/>
            <a:r>
              <a:rPr lang="en-GB"/>
              <a:t>Click to add name, title etc..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>
              <a:noFill/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5BA07366-CB75-4AA8-9E5B-928B849F427C}" type="slidenum">
              <a:rPr lang="en-GB" smtClean="0"/>
              <a:pPr/>
              <a:t>‹#›</a:t>
            </a:fld>
            <a:endParaRPr lang="en-GB" sz="100"/>
          </a:p>
        </p:txBody>
      </p:sp>
      <p:sp>
        <p:nvSpPr>
          <p:cNvPr id="40" name="SD_FLD_DocumentDate">
            <a:extLst>
              <a:ext uri="{FF2B5EF4-FFF2-40B4-BE49-F238E27FC236}">
                <a16:creationId xmlns:a16="http://schemas.microsoft.com/office/drawing/2014/main" id="{1DB9ED39-CFDE-4196-AB07-F0AC0AB1579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40001" y="6161675"/>
            <a:ext cx="8290796" cy="18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l">
              <a:lnSpc>
                <a:spcPct val="83000"/>
              </a:lnSpc>
              <a:spcBef>
                <a:spcPts val="0"/>
              </a:spcBef>
            </a:pPr>
            <a:endParaRPr lang="en-GB" altLang="ja-JP" sz="1400" cap="none" baseline="0">
              <a:solidFill>
                <a:schemeClr val="bg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9" name="_SD_FLD_DocumentNumber"/>
          <p:cNvSpPr txBox="1">
            <a:spLocks noChangeArrowheads="1"/>
          </p:cNvSpPr>
          <p:nvPr userDrawn="1"/>
        </p:nvSpPr>
        <p:spPr bwMode="auto">
          <a:xfrm>
            <a:off x="540001" y="6440400"/>
            <a:ext cx="170155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l">
              <a:spcBef>
                <a:spcPts val="0"/>
              </a:spcBef>
            </a:pPr>
            <a:endParaRPr lang="en-GB" altLang="ja-JP" sz="700">
              <a:solidFill>
                <a:schemeClr val="bg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2" name="SD_FLD_Draft" hidden="1">
            <a:extLst>
              <a:ext uri="{FF2B5EF4-FFF2-40B4-BE49-F238E27FC236}">
                <a16:creationId xmlns:a16="http://schemas.microsoft.com/office/drawing/2014/main" id="{B540F12F-7F36-4021-A362-D466EDB9236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23" name="SD_FLD_Confidentiality">
            <a:extLst>
              <a:ext uri="{FF2B5EF4-FFF2-40B4-BE49-F238E27FC236}">
                <a16:creationId xmlns:a16="http://schemas.microsoft.com/office/drawing/2014/main" id="{3A818D00-8E4C-41C4-8292-4942AE5E1645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32055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tex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E5A94F9-752C-4C17-A881-9EC3D1BFC081}"/>
              </a:ext>
            </a:extLst>
          </p:cNvPr>
          <p:cNvSpPr/>
          <p:nvPr userDrawn="1"/>
        </p:nvSpPr>
        <p:spPr bwMode="ltGray">
          <a:xfrm>
            <a:off x="6096000" y="0"/>
            <a:ext cx="6100761" cy="686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/>
          </a:p>
        </p:txBody>
      </p:sp>
      <p:grpSp>
        <p:nvGrpSpPr>
          <p:cNvPr id="21" name="Logo">
            <a:extLst>
              <a:ext uri="{FF2B5EF4-FFF2-40B4-BE49-F238E27FC236}">
                <a16:creationId xmlns:a16="http://schemas.microsoft.com/office/drawing/2014/main" id="{26E38492-38DC-4F62-A1DB-9A97676C26A0}"/>
              </a:ext>
            </a:extLst>
          </p:cNvPr>
          <p:cNvGrpSpPr/>
          <p:nvPr userDrawn="1"/>
        </p:nvGrpSpPr>
        <p:grpSpPr>
          <a:xfrm>
            <a:off x="10893210" y="6350918"/>
            <a:ext cx="755843" cy="322808"/>
            <a:chOff x="6380216" y="4059273"/>
            <a:chExt cx="2905863" cy="1241045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9EC2D85-7D36-4AED-AD50-B03C0C97ABBA}"/>
                </a:ext>
              </a:extLst>
            </p:cNvPr>
            <p:cNvSpPr/>
            <p:nvPr/>
          </p:nvSpPr>
          <p:spPr>
            <a:xfrm>
              <a:off x="6380216" y="4059273"/>
              <a:ext cx="2905863" cy="346936"/>
            </a:xfrm>
            <a:custGeom>
              <a:avLst/>
              <a:gdLst>
                <a:gd name="connsiteX0" fmla="*/ 0 w 2905863"/>
                <a:gd name="connsiteY0" fmla="*/ 0 h 346936"/>
                <a:gd name="connsiteX1" fmla="*/ 2905864 w 2905863"/>
                <a:gd name="connsiteY1" fmla="*/ 0 h 346936"/>
                <a:gd name="connsiteX2" fmla="*/ 2905864 w 2905863"/>
                <a:gd name="connsiteY2" fmla="*/ 346937 h 346936"/>
                <a:gd name="connsiteX3" fmla="*/ 0 w 2905863"/>
                <a:gd name="connsiteY3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346936">
                  <a:moveTo>
                    <a:pt x="0" y="0"/>
                  </a:moveTo>
                  <a:lnTo>
                    <a:pt x="2905864" y="0"/>
                  </a:lnTo>
                  <a:lnTo>
                    <a:pt x="2905864" y="346937"/>
                  </a:lnTo>
                  <a:lnTo>
                    <a:pt x="0" y="346937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A2EAFAB-3C70-48F7-9D3F-051715B6123C}"/>
                </a:ext>
              </a:extLst>
            </p:cNvPr>
            <p:cNvSpPr/>
            <p:nvPr/>
          </p:nvSpPr>
          <p:spPr>
            <a:xfrm>
              <a:off x="6380216" y="4521775"/>
              <a:ext cx="2905863" cy="57854"/>
            </a:xfrm>
            <a:custGeom>
              <a:avLst/>
              <a:gdLst>
                <a:gd name="connsiteX0" fmla="*/ 0 w 2905863"/>
                <a:gd name="connsiteY0" fmla="*/ 0 h 57854"/>
                <a:gd name="connsiteX1" fmla="*/ 2905864 w 2905863"/>
                <a:gd name="connsiteY1" fmla="*/ 0 h 57854"/>
                <a:gd name="connsiteX2" fmla="*/ 2905864 w 2905863"/>
                <a:gd name="connsiteY2" fmla="*/ 57854 h 57854"/>
                <a:gd name="connsiteX3" fmla="*/ 0 w 2905863"/>
                <a:gd name="connsiteY3" fmla="*/ 57854 h 5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57854">
                  <a:moveTo>
                    <a:pt x="0" y="0"/>
                  </a:moveTo>
                  <a:lnTo>
                    <a:pt x="2905864" y="0"/>
                  </a:lnTo>
                  <a:lnTo>
                    <a:pt x="2905864" y="57854"/>
                  </a:lnTo>
                  <a:lnTo>
                    <a:pt x="0" y="57854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D310211-76A4-4411-88BA-72405A8FD557}"/>
                </a:ext>
              </a:extLst>
            </p:cNvPr>
            <p:cNvSpPr/>
            <p:nvPr/>
          </p:nvSpPr>
          <p:spPr>
            <a:xfrm>
              <a:off x="6380216" y="4637294"/>
              <a:ext cx="2905863" cy="115566"/>
            </a:xfrm>
            <a:custGeom>
              <a:avLst/>
              <a:gdLst>
                <a:gd name="connsiteX0" fmla="*/ 0 w 2905863"/>
                <a:gd name="connsiteY0" fmla="*/ 0 h 115566"/>
                <a:gd name="connsiteX1" fmla="*/ 2905864 w 2905863"/>
                <a:gd name="connsiteY1" fmla="*/ 0 h 115566"/>
                <a:gd name="connsiteX2" fmla="*/ 2905864 w 2905863"/>
                <a:gd name="connsiteY2" fmla="*/ 115566 h 115566"/>
                <a:gd name="connsiteX3" fmla="*/ 0 w 2905863"/>
                <a:gd name="connsiteY3" fmla="*/ 115566 h 1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115566">
                  <a:moveTo>
                    <a:pt x="0" y="0"/>
                  </a:moveTo>
                  <a:lnTo>
                    <a:pt x="2905864" y="0"/>
                  </a:lnTo>
                  <a:lnTo>
                    <a:pt x="2905864" y="115566"/>
                  </a:lnTo>
                  <a:lnTo>
                    <a:pt x="0" y="115566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3CAD2A2-AFBE-49CC-AAB3-10D0B317330B}"/>
                </a:ext>
              </a:extLst>
            </p:cNvPr>
            <p:cNvSpPr/>
            <p:nvPr/>
          </p:nvSpPr>
          <p:spPr>
            <a:xfrm>
              <a:off x="7833598" y="4927183"/>
              <a:ext cx="392545" cy="373134"/>
            </a:xfrm>
            <a:custGeom>
              <a:avLst/>
              <a:gdLst>
                <a:gd name="connsiteX0" fmla="*/ 303984 w 392545"/>
                <a:gd name="connsiteY0" fmla="*/ 19174 h 373134"/>
                <a:gd name="connsiteX1" fmla="*/ 201992 w 392545"/>
                <a:gd name="connsiteY1" fmla="*/ 0 h 373134"/>
                <a:gd name="connsiteX2" fmla="*/ 62173 w 392545"/>
                <a:gd name="connsiteY2" fmla="*/ 0 h 373134"/>
                <a:gd name="connsiteX3" fmla="*/ 27859 w 392545"/>
                <a:gd name="connsiteY3" fmla="*/ 0 h 373134"/>
                <a:gd name="connsiteX4" fmla="*/ 0 w 392545"/>
                <a:gd name="connsiteY4" fmla="*/ 0 h 373134"/>
                <a:gd name="connsiteX5" fmla="*/ 0 w 392545"/>
                <a:gd name="connsiteY5" fmla="*/ 373135 h 373134"/>
                <a:gd name="connsiteX6" fmla="*/ 27859 w 392545"/>
                <a:gd name="connsiteY6" fmla="*/ 373135 h 373134"/>
                <a:gd name="connsiteX7" fmla="*/ 62173 w 392545"/>
                <a:gd name="connsiteY7" fmla="*/ 373135 h 373134"/>
                <a:gd name="connsiteX8" fmla="*/ 201992 w 392545"/>
                <a:gd name="connsiteY8" fmla="*/ 373135 h 373134"/>
                <a:gd name="connsiteX9" fmla="*/ 303984 w 392545"/>
                <a:gd name="connsiteY9" fmla="*/ 353961 h 373134"/>
                <a:gd name="connsiteX10" fmla="*/ 369670 w 392545"/>
                <a:gd name="connsiteY10" fmla="*/ 296249 h 373134"/>
                <a:gd name="connsiteX11" fmla="*/ 392546 w 392545"/>
                <a:gd name="connsiteY11" fmla="*/ 199477 h 373134"/>
                <a:gd name="connsiteX12" fmla="*/ 392546 w 392545"/>
                <a:gd name="connsiteY12" fmla="*/ 173611 h 373134"/>
                <a:gd name="connsiteX13" fmla="*/ 369670 w 392545"/>
                <a:gd name="connsiteY13" fmla="*/ 76839 h 373134"/>
                <a:gd name="connsiteX14" fmla="*/ 303984 w 392545"/>
                <a:gd name="connsiteY14" fmla="*/ 19174 h 373134"/>
                <a:gd name="connsiteX15" fmla="*/ 331369 w 392545"/>
                <a:gd name="connsiteY15" fmla="*/ 197531 h 373134"/>
                <a:gd name="connsiteX16" fmla="*/ 299048 w 392545"/>
                <a:gd name="connsiteY16" fmla="*/ 287563 h 373134"/>
                <a:gd name="connsiteX17" fmla="*/ 202514 w 392545"/>
                <a:gd name="connsiteY17" fmla="*/ 316894 h 373134"/>
                <a:gd name="connsiteX18" fmla="*/ 62221 w 392545"/>
                <a:gd name="connsiteY18" fmla="*/ 316894 h 373134"/>
                <a:gd name="connsiteX19" fmla="*/ 62221 w 392545"/>
                <a:gd name="connsiteY19" fmla="*/ 56193 h 373134"/>
                <a:gd name="connsiteX20" fmla="*/ 202514 w 392545"/>
                <a:gd name="connsiteY20" fmla="*/ 56193 h 373134"/>
                <a:gd name="connsiteX21" fmla="*/ 299048 w 392545"/>
                <a:gd name="connsiteY21" fmla="*/ 84812 h 373134"/>
                <a:gd name="connsiteX22" fmla="*/ 331369 w 392545"/>
                <a:gd name="connsiteY22" fmla="*/ 175604 h 373134"/>
                <a:gd name="connsiteX23" fmla="*/ 331369 w 392545"/>
                <a:gd name="connsiteY23" fmla="*/ 197531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2545" h="373134">
                  <a:moveTo>
                    <a:pt x="303984" y="19174"/>
                  </a:moveTo>
                  <a:cubicBezTo>
                    <a:pt x="275461" y="6407"/>
                    <a:pt x="241479" y="0"/>
                    <a:pt x="201992" y="0"/>
                  </a:cubicBezTo>
                  <a:lnTo>
                    <a:pt x="62173" y="0"/>
                  </a:lnTo>
                  <a:lnTo>
                    <a:pt x="27859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27859" y="373135"/>
                  </a:lnTo>
                  <a:lnTo>
                    <a:pt x="62173" y="373135"/>
                  </a:lnTo>
                  <a:lnTo>
                    <a:pt x="201992" y="373135"/>
                  </a:lnTo>
                  <a:cubicBezTo>
                    <a:pt x="241479" y="373135"/>
                    <a:pt x="275461" y="366728"/>
                    <a:pt x="303984" y="353961"/>
                  </a:cubicBezTo>
                  <a:cubicBezTo>
                    <a:pt x="332508" y="341194"/>
                    <a:pt x="354387" y="321972"/>
                    <a:pt x="369670" y="296249"/>
                  </a:cubicBezTo>
                  <a:cubicBezTo>
                    <a:pt x="384904" y="270525"/>
                    <a:pt x="392546" y="238299"/>
                    <a:pt x="392546" y="199477"/>
                  </a:cubicBezTo>
                  <a:lnTo>
                    <a:pt x="392546" y="173611"/>
                  </a:lnTo>
                  <a:cubicBezTo>
                    <a:pt x="392546" y="134788"/>
                    <a:pt x="384904" y="102562"/>
                    <a:pt x="369670" y="76839"/>
                  </a:cubicBezTo>
                  <a:cubicBezTo>
                    <a:pt x="354387" y="51162"/>
                    <a:pt x="332508" y="31941"/>
                    <a:pt x="303984" y="19174"/>
                  </a:cubicBezTo>
                  <a:close/>
                  <a:moveTo>
                    <a:pt x="331369" y="197531"/>
                  </a:moveTo>
                  <a:cubicBezTo>
                    <a:pt x="331369" y="238015"/>
                    <a:pt x="320596" y="268010"/>
                    <a:pt x="299048" y="287563"/>
                  </a:cubicBezTo>
                  <a:cubicBezTo>
                    <a:pt x="277502" y="307117"/>
                    <a:pt x="245323" y="316894"/>
                    <a:pt x="202514" y="316894"/>
                  </a:cubicBezTo>
                  <a:lnTo>
                    <a:pt x="62221" y="316894"/>
                  </a:lnTo>
                  <a:lnTo>
                    <a:pt x="62221" y="56193"/>
                  </a:lnTo>
                  <a:lnTo>
                    <a:pt x="202514" y="56193"/>
                  </a:lnTo>
                  <a:cubicBezTo>
                    <a:pt x="245323" y="56193"/>
                    <a:pt x="277454" y="65733"/>
                    <a:pt x="299048" y="84812"/>
                  </a:cubicBezTo>
                  <a:cubicBezTo>
                    <a:pt x="320596" y="103891"/>
                    <a:pt x="331369" y="134171"/>
                    <a:pt x="331369" y="175604"/>
                  </a:cubicBezTo>
                  <a:lnTo>
                    <a:pt x="331369" y="197531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986E3357-ACD2-4FEB-A799-CCA900A77E5A}"/>
                </a:ext>
              </a:extLst>
            </p:cNvPr>
            <p:cNvSpPr/>
            <p:nvPr/>
          </p:nvSpPr>
          <p:spPr>
            <a:xfrm>
              <a:off x="8344036" y="4927183"/>
              <a:ext cx="410485" cy="373134"/>
            </a:xfrm>
            <a:custGeom>
              <a:avLst/>
              <a:gdLst>
                <a:gd name="connsiteX0" fmla="*/ 349262 w 410485"/>
                <a:gd name="connsiteY0" fmla="*/ 291598 h 373134"/>
                <a:gd name="connsiteX1" fmla="*/ 60702 w 410485"/>
                <a:gd name="connsiteY1" fmla="*/ 0 h 373134"/>
                <a:gd name="connsiteX2" fmla="*/ 26388 w 410485"/>
                <a:gd name="connsiteY2" fmla="*/ 0 h 373134"/>
                <a:gd name="connsiteX3" fmla="*/ 0 w 410485"/>
                <a:gd name="connsiteY3" fmla="*/ 0 h 373134"/>
                <a:gd name="connsiteX4" fmla="*/ 0 w 410485"/>
                <a:gd name="connsiteY4" fmla="*/ 373135 h 373134"/>
                <a:gd name="connsiteX5" fmla="*/ 60702 w 410485"/>
                <a:gd name="connsiteY5" fmla="*/ 373135 h 373134"/>
                <a:gd name="connsiteX6" fmla="*/ 60702 w 410485"/>
                <a:gd name="connsiteY6" fmla="*/ 81917 h 373134"/>
                <a:gd name="connsiteX7" fmla="*/ 349262 w 410485"/>
                <a:gd name="connsiteY7" fmla="*/ 373135 h 373134"/>
                <a:gd name="connsiteX8" fmla="*/ 410486 w 410485"/>
                <a:gd name="connsiteY8" fmla="*/ 373135 h 373134"/>
                <a:gd name="connsiteX9" fmla="*/ 410486 w 410485"/>
                <a:gd name="connsiteY9" fmla="*/ 0 h 373134"/>
                <a:gd name="connsiteX10" fmla="*/ 349262 w 410485"/>
                <a:gd name="connsiteY10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85" h="373134">
                  <a:moveTo>
                    <a:pt x="349262" y="291598"/>
                  </a:moveTo>
                  <a:lnTo>
                    <a:pt x="60702" y="0"/>
                  </a:lnTo>
                  <a:lnTo>
                    <a:pt x="26388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60702" y="373135"/>
                  </a:lnTo>
                  <a:lnTo>
                    <a:pt x="60702" y="81917"/>
                  </a:lnTo>
                  <a:lnTo>
                    <a:pt x="349262" y="373135"/>
                  </a:lnTo>
                  <a:lnTo>
                    <a:pt x="410486" y="373135"/>
                  </a:lnTo>
                  <a:lnTo>
                    <a:pt x="410486" y="0"/>
                  </a:lnTo>
                  <a:lnTo>
                    <a:pt x="349262" y="0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A32E6E2-28C5-4015-AD5C-7B36FECA67F8}"/>
                </a:ext>
              </a:extLst>
            </p:cNvPr>
            <p:cNvSpPr/>
            <p:nvPr/>
          </p:nvSpPr>
          <p:spPr>
            <a:xfrm>
              <a:off x="8863965" y="4927183"/>
              <a:ext cx="421876" cy="373134"/>
            </a:xfrm>
            <a:custGeom>
              <a:avLst/>
              <a:gdLst>
                <a:gd name="connsiteX0" fmla="*/ 355716 w 421876"/>
                <a:gd name="connsiteY0" fmla="*/ 0 h 373134"/>
                <a:gd name="connsiteX1" fmla="*/ 212955 w 421876"/>
                <a:gd name="connsiteY1" fmla="*/ 291598 h 373134"/>
                <a:gd name="connsiteX2" fmla="*/ 70146 w 421876"/>
                <a:gd name="connsiteY2" fmla="*/ 0 h 373134"/>
                <a:gd name="connsiteX3" fmla="*/ 0 w 421876"/>
                <a:gd name="connsiteY3" fmla="*/ 0 h 373134"/>
                <a:gd name="connsiteX4" fmla="*/ 187042 w 421876"/>
                <a:gd name="connsiteY4" fmla="*/ 373135 h 373134"/>
                <a:gd name="connsiteX5" fmla="*/ 235309 w 421876"/>
                <a:gd name="connsiteY5" fmla="*/ 373135 h 373134"/>
                <a:gd name="connsiteX6" fmla="*/ 421876 w 421876"/>
                <a:gd name="connsiteY6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76" h="373134">
                  <a:moveTo>
                    <a:pt x="355716" y="0"/>
                  </a:moveTo>
                  <a:lnTo>
                    <a:pt x="212955" y="291598"/>
                  </a:lnTo>
                  <a:lnTo>
                    <a:pt x="70146" y="0"/>
                  </a:lnTo>
                  <a:lnTo>
                    <a:pt x="0" y="0"/>
                  </a:lnTo>
                  <a:lnTo>
                    <a:pt x="187042" y="373135"/>
                  </a:lnTo>
                  <a:lnTo>
                    <a:pt x="235309" y="373135"/>
                  </a:lnTo>
                  <a:lnTo>
                    <a:pt x="421876" y="0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9751" y="539750"/>
            <a:ext cx="5018400" cy="936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7FF2DD87-B8CA-45C0-BA1C-B49C8E2275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9998" y="1735085"/>
            <a:ext cx="5018400" cy="431170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EDAF23F1-B8C0-484A-B65F-256F780588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31200" y="539751"/>
            <a:ext cx="5018400" cy="936000"/>
          </a:xfrm>
        </p:spPr>
        <p:txBody>
          <a:bodyPr/>
          <a:lstStyle>
            <a:lvl1pPr marL="0" indent="0">
              <a:lnSpc>
                <a:spcPct val="83000"/>
              </a:lnSpc>
              <a:spcBef>
                <a:spcPts val="0"/>
              </a:spcBef>
              <a:buFontTx/>
              <a:buNone/>
              <a:defRPr sz="3600" b="0">
                <a:solidFill>
                  <a:schemeClr val="bg1"/>
                </a:solidFill>
              </a:defRPr>
            </a:lvl1pPr>
            <a:lvl2pPr marL="0" indent="0">
              <a:lnSpc>
                <a:spcPct val="83000"/>
              </a:lnSpc>
              <a:spcBef>
                <a:spcPts val="0"/>
              </a:spcBef>
              <a:buFontTx/>
              <a:buNone/>
              <a:defRPr sz="3600" b="0">
                <a:solidFill>
                  <a:schemeClr val="bg1"/>
                </a:solidFill>
              </a:defRPr>
            </a:lvl2pPr>
            <a:lvl3pPr marL="0" indent="0">
              <a:lnSpc>
                <a:spcPct val="83000"/>
              </a:lnSpc>
              <a:spcBef>
                <a:spcPts val="0"/>
              </a:spcBef>
              <a:buFontTx/>
              <a:buNone/>
              <a:defRPr sz="3600" b="0">
                <a:solidFill>
                  <a:schemeClr val="bg1"/>
                </a:solidFill>
              </a:defRPr>
            </a:lvl3pPr>
            <a:lvl4pPr marL="0" indent="0">
              <a:lnSpc>
                <a:spcPct val="83000"/>
              </a:lnSpc>
              <a:spcBef>
                <a:spcPts val="0"/>
              </a:spcBef>
              <a:buFontTx/>
              <a:buNone/>
              <a:defRPr sz="3600" b="0">
                <a:solidFill>
                  <a:schemeClr val="bg1"/>
                </a:solidFill>
              </a:defRPr>
            </a:lvl4pPr>
            <a:lvl5pPr marL="0" indent="0">
              <a:lnSpc>
                <a:spcPct val="83000"/>
              </a:lnSpc>
              <a:spcBef>
                <a:spcPts val="0"/>
              </a:spcBef>
              <a:buFontTx/>
              <a:buNone/>
              <a:defRPr sz="3600" b="0">
                <a:solidFill>
                  <a:schemeClr val="bg1"/>
                </a:solidFill>
              </a:defRPr>
            </a:lvl5pPr>
            <a:lvl6pPr marL="0" indent="0">
              <a:lnSpc>
                <a:spcPct val="83000"/>
              </a:lnSpc>
              <a:spcBef>
                <a:spcPts val="0"/>
              </a:spcBef>
              <a:buFontTx/>
              <a:buNone/>
              <a:defRPr sz="3600" b="0">
                <a:solidFill>
                  <a:schemeClr val="bg1"/>
                </a:solidFill>
              </a:defRPr>
            </a:lvl6pPr>
            <a:lvl7pPr marL="0" indent="0">
              <a:lnSpc>
                <a:spcPct val="83000"/>
              </a:lnSpc>
              <a:spcBef>
                <a:spcPts val="0"/>
              </a:spcBef>
              <a:buFontTx/>
              <a:buNone/>
              <a:defRPr sz="3600" b="0">
                <a:solidFill>
                  <a:schemeClr val="bg1"/>
                </a:solidFill>
              </a:defRPr>
            </a:lvl7pPr>
            <a:lvl8pPr marL="0" indent="0">
              <a:lnSpc>
                <a:spcPct val="83000"/>
              </a:lnSpc>
              <a:spcBef>
                <a:spcPts val="0"/>
              </a:spcBef>
              <a:buFontTx/>
              <a:buNone/>
              <a:defRPr sz="3600" b="0">
                <a:solidFill>
                  <a:schemeClr val="bg1"/>
                </a:solidFill>
              </a:defRPr>
            </a:lvl8pPr>
            <a:lvl9pPr marL="0" indent="0">
              <a:lnSpc>
                <a:spcPct val="83000"/>
              </a:lnSpc>
              <a:buFontTx/>
              <a:buNone/>
              <a:defRPr sz="3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en-GB"/>
              <a:t>Click to add title</a:t>
            </a:r>
          </a:p>
          <a:p>
            <a:pPr lvl="1"/>
            <a:endParaRPr lang="en-GB"/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12B098D5-A529-4245-95A8-157EA2D1897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31200" y="1735085"/>
            <a:ext cx="5018400" cy="430699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‹#›</a:t>
            </a:fld>
            <a:endParaRPr lang="en-GB"/>
          </a:p>
        </p:txBody>
      </p:sp>
      <p:sp>
        <p:nvSpPr>
          <p:cNvPr id="14" name="_SD_FLD_Copyright">
            <a:extLst>
              <a:ext uri="{FF2B5EF4-FFF2-40B4-BE49-F238E27FC236}">
                <a16:creationId xmlns:a16="http://schemas.microsoft.com/office/drawing/2014/main" id="{1099F517-19A2-4C2A-9FAD-96F0B4770965}"/>
              </a:ext>
            </a:extLst>
          </p:cNvPr>
          <p:cNvSpPr txBox="1"/>
          <p:nvPr userDrawn="1"/>
        </p:nvSpPr>
        <p:spPr>
          <a:xfrm>
            <a:off x="853200" y="6440400"/>
            <a:ext cx="27892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700" noProof="0">
                <a:solidFill>
                  <a:schemeClr val="accent1"/>
                </a:solidFill>
              </a:rPr>
              <a:t>DNV ©</a:t>
            </a:r>
          </a:p>
        </p:txBody>
      </p:sp>
      <p:sp>
        <p:nvSpPr>
          <p:cNvPr id="15" name="SD_FLD_DocumentDate">
            <a:extLst>
              <a:ext uri="{FF2B5EF4-FFF2-40B4-BE49-F238E27FC236}">
                <a16:creationId xmlns:a16="http://schemas.microsoft.com/office/drawing/2014/main" id="{5E6CBA46-0BD0-48FA-8FB9-5998CF0BE07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6400" y="6440400"/>
            <a:ext cx="119880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ts val="0"/>
              </a:spcBef>
            </a:pPr>
            <a:endParaRPr lang="en-GB" altLang="ja-JP" sz="700" cap="all" baseline="0">
              <a:solidFill>
                <a:schemeClr val="accent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8" name="SD_FLD_Draft" hidden="1">
            <a:extLst>
              <a:ext uri="{FF2B5EF4-FFF2-40B4-BE49-F238E27FC236}">
                <a16:creationId xmlns:a16="http://schemas.microsoft.com/office/drawing/2014/main" id="{5DD1835E-D50E-44DD-A77D-BAA84197440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29" name="SD_FLD_Confidentiality">
            <a:extLst>
              <a:ext uri="{FF2B5EF4-FFF2-40B4-BE49-F238E27FC236}">
                <a16:creationId xmlns:a16="http://schemas.microsoft.com/office/drawing/2014/main" id="{D8504C57-0921-4562-9BB3-9AB2F26367D5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3615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501" userDrawn="1">
          <p15:clr>
            <a:srgbClr val="F26B43"/>
          </p15:clr>
        </p15:guide>
        <p15:guide id="2" pos="4177" userDrawn="1">
          <p15:clr>
            <a:srgbClr val="F26B43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tex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E5A94F9-752C-4C17-A881-9EC3D1BFC081}"/>
              </a:ext>
            </a:extLst>
          </p:cNvPr>
          <p:cNvSpPr/>
          <p:nvPr userDrawn="1"/>
        </p:nvSpPr>
        <p:spPr bwMode="ltGray">
          <a:xfrm>
            <a:off x="0" y="0"/>
            <a:ext cx="6100761" cy="686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9751" y="539750"/>
            <a:ext cx="5018400" cy="93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7FF2DD87-B8CA-45C0-BA1C-B49C8E2275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6446" y="1735085"/>
            <a:ext cx="5018400" cy="431170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EDAF23F1-B8C0-484A-B65F-256F780588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31200" y="539751"/>
            <a:ext cx="5018400" cy="936000"/>
          </a:xfrm>
        </p:spPr>
        <p:txBody>
          <a:bodyPr/>
          <a:lstStyle>
            <a:lvl1pPr marL="0" indent="0">
              <a:lnSpc>
                <a:spcPct val="83000"/>
              </a:lnSpc>
              <a:spcBef>
                <a:spcPts val="0"/>
              </a:spcBef>
              <a:buFontTx/>
              <a:buNone/>
              <a:defRPr sz="3600" b="0">
                <a:solidFill>
                  <a:schemeClr val="accent1"/>
                </a:solidFill>
              </a:defRPr>
            </a:lvl1pPr>
            <a:lvl2pPr marL="0" indent="0">
              <a:lnSpc>
                <a:spcPct val="83000"/>
              </a:lnSpc>
              <a:spcBef>
                <a:spcPts val="0"/>
              </a:spcBef>
              <a:buFontTx/>
              <a:buNone/>
              <a:defRPr sz="3600" b="0">
                <a:solidFill>
                  <a:schemeClr val="accent1"/>
                </a:solidFill>
              </a:defRPr>
            </a:lvl2pPr>
            <a:lvl3pPr marL="0" indent="0">
              <a:lnSpc>
                <a:spcPct val="83000"/>
              </a:lnSpc>
              <a:spcBef>
                <a:spcPts val="0"/>
              </a:spcBef>
              <a:buFontTx/>
              <a:buNone/>
              <a:defRPr sz="3600" b="0">
                <a:solidFill>
                  <a:schemeClr val="bg1"/>
                </a:solidFill>
              </a:defRPr>
            </a:lvl3pPr>
            <a:lvl4pPr marL="0" indent="0">
              <a:lnSpc>
                <a:spcPct val="83000"/>
              </a:lnSpc>
              <a:spcBef>
                <a:spcPts val="0"/>
              </a:spcBef>
              <a:buFontTx/>
              <a:buNone/>
              <a:defRPr sz="3600" b="0">
                <a:solidFill>
                  <a:schemeClr val="bg1"/>
                </a:solidFill>
              </a:defRPr>
            </a:lvl4pPr>
            <a:lvl5pPr marL="0" indent="0">
              <a:lnSpc>
                <a:spcPct val="83000"/>
              </a:lnSpc>
              <a:spcBef>
                <a:spcPts val="0"/>
              </a:spcBef>
              <a:buFontTx/>
              <a:buNone/>
              <a:defRPr sz="3600" b="0">
                <a:solidFill>
                  <a:schemeClr val="bg1"/>
                </a:solidFill>
              </a:defRPr>
            </a:lvl5pPr>
            <a:lvl6pPr marL="0" indent="0">
              <a:lnSpc>
                <a:spcPct val="83000"/>
              </a:lnSpc>
              <a:spcBef>
                <a:spcPts val="0"/>
              </a:spcBef>
              <a:buFontTx/>
              <a:buNone/>
              <a:defRPr sz="3600" b="0">
                <a:solidFill>
                  <a:schemeClr val="bg1"/>
                </a:solidFill>
              </a:defRPr>
            </a:lvl6pPr>
            <a:lvl7pPr marL="0" indent="0">
              <a:lnSpc>
                <a:spcPct val="83000"/>
              </a:lnSpc>
              <a:spcBef>
                <a:spcPts val="0"/>
              </a:spcBef>
              <a:buFontTx/>
              <a:buNone/>
              <a:defRPr sz="3600" b="0">
                <a:solidFill>
                  <a:schemeClr val="bg1"/>
                </a:solidFill>
              </a:defRPr>
            </a:lvl7pPr>
            <a:lvl8pPr marL="0" indent="0">
              <a:lnSpc>
                <a:spcPct val="83000"/>
              </a:lnSpc>
              <a:spcBef>
                <a:spcPts val="0"/>
              </a:spcBef>
              <a:buFontTx/>
              <a:buNone/>
              <a:defRPr sz="3600" b="0">
                <a:solidFill>
                  <a:schemeClr val="bg1"/>
                </a:solidFill>
              </a:defRPr>
            </a:lvl8pPr>
            <a:lvl9pPr marL="0" indent="0">
              <a:lnSpc>
                <a:spcPct val="83000"/>
              </a:lnSpc>
              <a:buFontTx/>
              <a:buNone/>
              <a:defRPr sz="3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en-GB"/>
              <a:t>Click to add title</a:t>
            </a:r>
          </a:p>
          <a:p>
            <a:pPr lvl="1"/>
            <a:endParaRPr lang="en-GB"/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12B098D5-A529-4245-95A8-157EA2D1897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31200" y="1735085"/>
            <a:ext cx="5018400" cy="430699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GB"/>
              <a:t>Click to add text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6</a:t>
            </a:r>
          </a:p>
          <a:p>
            <a:pPr lvl="6"/>
            <a:r>
              <a:rPr lang="en-GB"/>
              <a:t>7</a:t>
            </a:r>
          </a:p>
          <a:p>
            <a:pPr lvl="7"/>
            <a:r>
              <a:rPr lang="en-GB"/>
              <a:t>8</a:t>
            </a:r>
          </a:p>
          <a:p>
            <a:pPr lvl="8"/>
            <a:r>
              <a:rPr lang="en-GB"/>
              <a:t>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858000"/>
            <a:ext cx="0" cy="0"/>
          </a:xfr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A07366-CB75-4AA8-9E5B-928B849F427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_SD_FLD_Copyright">
            <a:extLst>
              <a:ext uri="{FF2B5EF4-FFF2-40B4-BE49-F238E27FC236}">
                <a16:creationId xmlns:a16="http://schemas.microsoft.com/office/drawing/2014/main" id="{1099F517-19A2-4C2A-9FAD-96F0B4770965}"/>
              </a:ext>
            </a:extLst>
          </p:cNvPr>
          <p:cNvSpPr txBox="1"/>
          <p:nvPr userDrawn="1"/>
        </p:nvSpPr>
        <p:spPr>
          <a:xfrm>
            <a:off x="853200" y="6440400"/>
            <a:ext cx="27892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700" noProof="0">
                <a:solidFill>
                  <a:schemeClr val="bg1"/>
                </a:solidFill>
              </a:rPr>
              <a:t>DNV ©</a:t>
            </a:r>
          </a:p>
        </p:txBody>
      </p:sp>
      <p:sp>
        <p:nvSpPr>
          <p:cNvPr id="15" name="SD_FLD_DocumentDate">
            <a:extLst>
              <a:ext uri="{FF2B5EF4-FFF2-40B4-BE49-F238E27FC236}">
                <a16:creationId xmlns:a16="http://schemas.microsoft.com/office/drawing/2014/main" id="{5E6CBA46-0BD0-48FA-8FB9-5998CF0BE07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6400" y="6440400"/>
            <a:ext cx="119880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ts val="0"/>
              </a:spcBef>
            </a:pPr>
            <a:endParaRPr lang="en-GB" altLang="ja-JP" sz="700" cap="all" baseline="0">
              <a:solidFill>
                <a:schemeClr val="bg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8" name="SD_FLD_Draft" hidden="1">
            <a:extLst>
              <a:ext uri="{FF2B5EF4-FFF2-40B4-BE49-F238E27FC236}">
                <a16:creationId xmlns:a16="http://schemas.microsoft.com/office/drawing/2014/main" id="{5DD1835E-D50E-44DD-A77D-BAA84197440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29" name="SD_FLD_Confidentiality">
            <a:extLst>
              <a:ext uri="{FF2B5EF4-FFF2-40B4-BE49-F238E27FC236}">
                <a16:creationId xmlns:a16="http://schemas.microsoft.com/office/drawing/2014/main" id="{D8504C57-0921-4562-9BB3-9AB2F26367D5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30" name="Logo">
            <a:extLst>
              <a:ext uri="{FF2B5EF4-FFF2-40B4-BE49-F238E27FC236}">
                <a16:creationId xmlns:a16="http://schemas.microsoft.com/office/drawing/2014/main" id="{9797F799-9D4E-44C1-9C94-5D81A10E73BB}"/>
              </a:ext>
            </a:extLst>
          </p:cNvPr>
          <p:cNvGrpSpPr/>
          <p:nvPr userDrawn="1"/>
        </p:nvGrpSpPr>
        <p:grpSpPr>
          <a:xfrm>
            <a:off x="10893210" y="6350918"/>
            <a:ext cx="755843" cy="322808"/>
            <a:chOff x="6380216" y="4059273"/>
            <a:chExt cx="2905863" cy="1241045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95478A4-BD9D-4AF3-830D-D8C4ECC8BD67}"/>
                </a:ext>
              </a:extLst>
            </p:cNvPr>
            <p:cNvSpPr/>
            <p:nvPr/>
          </p:nvSpPr>
          <p:spPr>
            <a:xfrm>
              <a:off x="6380216" y="4059273"/>
              <a:ext cx="2905863" cy="346936"/>
            </a:xfrm>
            <a:custGeom>
              <a:avLst/>
              <a:gdLst>
                <a:gd name="connsiteX0" fmla="*/ 0 w 2905863"/>
                <a:gd name="connsiteY0" fmla="*/ 0 h 346936"/>
                <a:gd name="connsiteX1" fmla="*/ 2905864 w 2905863"/>
                <a:gd name="connsiteY1" fmla="*/ 0 h 346936"/>
                <a:gd name="connsiteX2" fmla="*/ 2905864 w 2905863"/>
                <a:gd name="connsiteY2" fmla="*/ 346937 h 346936"/>
                <a:gd name="connsiteX3" fmla="*/ 0 w 2905863"/>
                <a:gd name="connsiteY3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346936">
                  <a:moveTo>
                    <a:pt x="0" y="0"/>
                  </a:moveTo>
                  <a:lnTo>
                    <a:pt x="2905864" y="0"/>
                  </a:lnTo>
                  <a:lnTo>
                    <a:pt x="2905864" y="346937"/>
                  </a:lnTo>
                  <a:lnTo>
                    <a:pt x="0" y="346937"/>
                  </a:lnTo>
                  <a:close/>
                </a:path>
              </a:pathLst>
            </a:custGeom>
            <a:solidFill>
              <a:srgbClr val="99D9F0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6D1A283-D484-41F6-8D7E-9FA95DDC6EEE}"/>
                </a:ext>
              </a:extLst>
            </p:cNvPr>
            <p:cNvSpPr/>
            <p:nvPr/>
          </p:nvSpPr>
          <p:spPr>
            <a:xfrm>
              <a:off x="6380216" y="4521775"/>
              <a:ext cx="2905863" cy="57854"/>
            </a:xfrm>
            <a:custGeom>
              <a:avLst/>
              <a:gdLst>
                <a:gd name="connsiteX0" fmla="*/ 0 w 2905863"/>
                <a:gd name="connsiteY0" fmla="*/ 0 h 57854"/>
                <a:gd name="connsiteX1" fmla="*/ 2905864 w 2905863"/>
                <a:gd name="connsiteY1" fmla="*/ 0 h 57854"/>
                <a:gd name="connsiteX2" fmla="*/ 2905864 w 2905863"/>
                <a:gd name="connsiteY2" fmla="*/ 57854 h 57854"/>
                <a:gd name="connsiteX3" fmla="*/ 0 w 2905863"/>
                <a:gd name="connsiteY3" fmla="*/ 57854 h 5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57854">
                  <a:moveTo>
                    <a:pt x="0" y="0"/>
                  </a:moveTo>
                  <a:lnTo>
                    <a:pt x="2905864" y="0"/>
                  </a:lnTo>
                  <a:lnTo>
                    <a:pt x="2905864" y="57854"/>
                  </a:lnTo>
                  <a:lnTo>
                    <a:pt x="0" y="57854"/>
                  </a:lnTo>
                  <a:close/>
                </a:path>
              </a:pathLst>
            </a:custGeom>
            <a:solidFill>
              <a:srgbClr val="3F9C35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60C41DB-E2AE-48EB-9E60-96525D5D2BA1}"/>
                </a:ext>
              </a:extLst>
            </p:cNvPr>
            <p:cNvSpPr/>
            <p:nvPr/>
          </p:nvSpPr>
          <p:spPr>
            <a:xfrm>
              <a:off x="6380216" y="4637294"/>
              <a:ext cx="2905863" cy="115566"/>
            </a:xfrm>
            <a:custGeom>
              <a:avLst/>
              <a:gdLst>
                <a:gd name="connsiteX0" fmla="*/ 0 w 2905863"/>
                <a:gd name="connsiteY0" fmla="*/ 0 h 115566"/>
                <a:gd name="connsiteX1" fmla="*/ 2905864 w 2905863"/>
                <a:gd name="connsiteY1" fmla="*/ 0 h 115566"/>
                <a:gd name="connsiteX2" fmla="*/ 2905864 w 2905863"/>
                <a:gd name="connsiteY2" fmla="*/ 115566 h 115566"/>
                <a:gd name="connsiteX3" fmla="*/ 0 w 2905863"/>
                <a:gd name="connsiteY3" fmla="*/ 115566 h 1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115566">
                  <a:moveTo>
                    <a:pt x="0" y="0"/>
                  </a:moveTo>
                  <a:lnTo>
                    <a:pt x="2905864" y="0"/>
                  </a:lnTo>
                  <a:lnTo>
                    <a:pt x="2905864" y="115566"/>
                  </a:lnTo>
                  <a:lnTo>
                    <a:pt x="0" y="115566"/>
                  </a:lnTo>
                  <a:close/>
                </a:path>
              </a:pathLst>
            </a:custGeom>
            <a:solidFill>
              <a:srgbClr val="00359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27B6332-097C-4B17-BAF1-B2B881F421E7}"/>
                </a:ext>
              </a:extLst>
            </p:cNvPr>
            <p:cNvSpPr/>
            <p:nvPr/>
          </p:nvSpPr>
          <p:spPr>
            <a:xfrm>
              <a:off x="7833598" y="4927183"/>
              <a:ext cx="392545" cy="373134"/>
            </a:xfrm>
            <a:custGeom>
              <a:avLst/>
              <a:gdLst>
                <a:gd name="connsiteX0" fmla="*/ 303984 w 392545"/>
                <a:gd name="connsiteY0" fmla="*/ 19174 h 373134"/>
                <a:gd name="connsiteX1" fmla="*/ 201992 w 392545"/>
                <a:gd name="connsiteY1" fmla="*/ 0 h 373134"/>
                <a:gd name="connsiteX2" fmla="*/ 62173 w 392545"/>
                <a:gd name="connsiteY2" fmla="*/ 0 h 373134"/>
                <a:gd name="connsiteX3" fmla="*/ 27859 w 392545"/>
                <a:gd name="connsiteY3" fmla="*/ 0 h 373134"/>
                <a:gd name="connsiteX4" fmla="*/ 0 w 392545"/>
                <a:gd name="connsiteY4" fmla="*/ 0 h 373134"/>
                <a:gd name="connsiteX5" fmla="*/ 0 w 392545"/>
                <a:gd name="connsiteY5" fmla="*/ 373135 h 373134"/>
                <a:gd name="connsiteX6" fmla="*/ 27859 w 392545"/>
                <a:gd name="connsiteY6" fmla="*/ 373135 h 373134"/>
                <a:gd name="connsiteX7" fmla="*/ 62173 w 392545"/>
                <a:gd name="connsiteY7" fmla="*/ 373135 h 373134"/>
                <a:gd name="connsiteX8" fmla="*/ 201992 w 392545"/>
                <a:gd name="connsiteY8" fmla="*/ 373135 h 373134"/>
                <a:gd name="connsiteX9" fmla="*/ 303984 w 392545"/>
                <a:gd name="connsiteY9" fmla="*/ 353961 h 373134"/>
                <a:gd name="connsiteX10" fmla="*/ 369670 w 392545"/>
                <a:gd name="connsiteY10" fmla="*/ 296249 h 373134"/>
                <a:gd name="connsiteX11" fmla="*/ 392546 w 392545"/>
                <a:gd name="connsiteY11" fmla="*/ 199477 h 373134"/>
                <a:gd name="connsiteX12" fmla="*/ 392546 w 392545"/>
                <a:gd name="connsiteY12" fmla="*/ 173611 h 373134"/>
                <a:gd name="connsiteX13" fmla="*/ 369670 w 392545"/>
                <a:gd name="connsiteY13" fmla="*/ 76839 h 373134"/>
                <a:gd name="connsiteX14" fmla="*/ 303984 w 392545"/>
                <a:gd name="connsiteY14" fmla="*/ 19174 h 373134"/>
                <a:gd name="connsiteX15" fmla="*/ 331369 w 392545"/>
                <a:gd name="connsiteY15" fmla="*/ 197531 h 373134"/>
                <a:gd name="connsiteX16" fmla="*/ 299048 w 392545"/>
                <a:gd name="connsiteY16" fmla="*/ 287563 h 373134"/>
                <a:gd name="connsiteX17" fmla="*/ 202514 w 392545"/>
                <a:gd name="connsiteY17" fmla="*/ 316894 h 373134"/>
                <a:gd name="connsiteX18" fmla="*/ 62221 w 392545"/>
                <a:gd name="connsiteY18" fmla="*/ 316894 h 373134"/>
                <a:gd name="connsiteX19" fmla="*/ 62221 w 392545"/>
                <a:gd name="connsiteY19" fmla="*/ 56193 h 373134"/>
                <a:gd name="connsiteX20" fmla="*/ 202514 w 392545"/>
                <a:gd name="connsiteY20" fmla="*/ 56193 h 373134"/>
                <a:gd name="connsiteX21" fmla="*/ 299048 w 392545"/>
                <a:gd name="connsiteY21" fmla="*/ 84812 h 373134"/>
                <a:gd name="connsiteX22" fmla="*/ 331369 w 392545"/>
                <a:gd name="connsiteY22" fmla="*/ 175604 h 373134"/>
                <a:gd name="connsiteX23" fmla="*/ 331369 w 392545"/>
                <a:gd name="connsiteY23" fmla="*/ 197531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2545" h="373134">
                  <a:moveTo>
                    <a:pt x="303984" y="19174"/>
                  </a:moveTo>
                  <a:cubicBezTo>
                    <a:pt x="275461" y="6407"/>
                    <a:pt x="241479" y="0"/>
                    <a:pt x="201992" y="0"/>
                  </a:cubicBezTo>
                  <a:lnTo>
                    <a:pt x="62173" y="0"/>
                  </a:lnTo>
                  <a:lnTo>
                    <a:pt x="27859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27859" y="373135"/>
                  </a:lnTo>
                  <a:lnTo>
                    <a:pt x="62173" y="373135"/>
                  </a:lnTo>
                  <a:lnTo>
                    <a:pt x="201992" y="373135"/>
                  </a:lnTo>
                  <a:cubicBezTo>
                    <a:pt x="241479" y="373135"/>
                    <a:pt x="275461" y="366728"/>
                    <a:pt x="303984" y="353961"/>
                  </a:cubicBezTo>
                  <a:cubicBezTo>
                    <a:pt x="332508" y="341194"/>
                    <a:pt x="354387" y="321972"/>
                    <a:pt x="369670" y="296249"/>
                  </a:cubicBezTo>
                  <a:cubicBezTo>
                    <a:pt x="384904" y="270525"/>
                    <a:pt x="392546" y="238299"/>
                    <a:pt x="392546" y="199477"/>
                  </a:cubicBezTo>
                  <a:lnTo>
                    <a:pt x="392546" y="173611"/>
                  </a:lnTo>
                  <a:cubicBezTo>
                    <a:pt x="392546" y="134788"/>
                    <a:pt x="384904" y="102562"/>
                    <a:pt x="369670" y="76839"/>
                  </a:cubicBezTo>
                  <a:cubicBezTo>
                    <a:pt x="354387" y="51162"/>
                    <a:pt x="332508" y="31941"/>
                    <a:pt x="303984" y="19174"/>
                  </a:cubicBezTo>
                  <a:close/>
                  <a:moveTo>
                    <a:pt x="331369" y="197531"/>
                  </a:moveTo>
                  <a:cubicBezTo>
                    <a:pt x="331369" y="238015"/>
                    <a:pt x="320596" y="268010"/>
                    <a:pt x="299048" y="287563"/>
                  </a:cubicBezTo>
                  <a:cubicBezTo>
                    <a:pt x="277502" y="307117"/>
                    <a:pt x="245323" y="316894"/>
                    <a:pt x="202514" y="316894"/>
                  </a:cubicBezTo>
                  <a:lnTo>
                    <a:pt x="62221" y="316894"/>
                  </a:lnTo>
                  <a:lnTo>
                    <a:pt x="62221" y="56193"/>
                  </a:lnTo>
                  <a:lnTo>
                    <a:pt x="202514" y="56193"/>
                  </a:lnTo>
                  <a:cubicBezTo>
                    <a:pt x="245323" y="56193"/>
                    <a:pt x="277454" y="65733"/>
                    <a:pt x="299048" y="84812"/>
                  </a:cubicBezTo>
                  <a:cubicBezTo>
                    <a:pt x="320596" y="103891"/>
                    <a:pt x="331369" y="134171"/>
                    <a:pt x="331369" y="175604"/>
                  </a:cubicBezTo>
                  <a:lnTo>
                    <a:pt x="331369" y="197531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AB1D607-7CB2-48A4-9112-F1F9E5B66AB3}"/>
                </a:ext>
              </a:extLst>
            </p:cNvPr>
            <p:cNvSpPr/>
            <p:nvPr/>
          </p:nvSpPr>
          <p:spPr>
            <a:xfrm>
              <a:off x="8344036" y="4927183"/>
              <a:ext cx="410485" cy="373134"/>
            </a:xfrm>
            <a:custGeom>
              <a:avLst/>
              <a:gdLst>
                <a:gd name="connsiteX0" fmla="*/ 349262 w 410485"/>
                <a:gd name="connsiteY0" fmla="*/ 291598 h 373134"/>
                <a:gd name="connsiteX1" fmla="*/ 60702 w 410485"/>
                <a:gd name="connsiteY1" fmla="*/ 0 h 373134"/>
                <a:gd name="connsiteX2" fmla="*/ 26388 w 410485"/>
                <a:gd name="connsiteY2" fmla="*/ 0 h 373134"/>
                <a:gd name="connsiteX3" fmla="*/ 0 w 410485"/>
                <a:gd name="connsiteY3" fmla="*/ 0 h 373134"/>
                <a:gd name="connsiteX4" fmla="*/ 0 w 410485"/>
                <a:gd name="connsiteY4" fmla="*/ 373135 h 373134"/>
                <a:gd name="connsiteX5" fmla="*/ 60702 w 410485"/>
                <a:gd name="connsiteY5" fmla="*/ 373135 h 373134"/>
                <a:gd name="connsiteX6" fmla="*/ 60702 w 410485"/>
                <a:gd name="connsiteY6" fmla="*/ 81917 h 373134"/>
                <a:gd name="connsiteX7" fmla="*/ 349262 w 410485"/>
                <a:gd name="connsiteY7" fmla="*/ 373135 h 373134"/>
                <a:gd name="connsiteX8" fmla="*/ 410486 w 410485"/>
                <a:gd name="connsiteY8" fmla="*/ 373135 h 373134"/>
                <a:gd name="connsiteX9" fmla="*/ 410486 w 410485"/>
                <a:gd name="connsiteY9" fmla="*/ 0 h 373134"/>
                <a:gd name="connsiteX10" fmla="*/ 349262 w 410485"/>
                <a:gd name="connsiteY10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85" h="373134">
                  <a:moveTo>
                    <a:pt x="349262" y="291598"/>
                  </a:moveTo>
                  <a:lnTo>
                    <a:pt x="60702" y="0"/>
                  </a:lnTo>
                  <a:lnTo>
                    <a:pt x="26388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60702" y="373135"/>
                  </a:lnTo>
                  <a:lnTo>
                    <a:pt x="60702" y="81917"/>
                  </a:lnTo>
                  <a:lnTo>
                    <a:pt x="349262" y="373135"/>
                  </a:lnTo>
                  <a:lnTo>
                    <a:pt x="410486" y="373135"/>
                  </a:lnTo>
                  <a:lnTo>
                    <a:pt x="410486" y="0"/>
                  </a:lnTo>
                  <a:lnTo>
                    <a:pt x="349262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5111258-3B5D-4ADA-94B5-170A44D042C4}"/>
                </a:ext>
              </a:extLst>
            </p:cNvPr>
            <p:cNvSpPr/>
            <p:nvPr/>
          </p:nvSpPr>
          <p:spPr>
            <a:xfrm>
              <a:off x="8863965" y="4927183"/>
              <a:ext cx="421876" cy="373134"/>
            </a:xfrm>
            <a:custGeom>
              <a:avLst/>
              <a:gdLst>
                <a:gd name="connsiteX0" fmla="*/ 355716 w 421876"/>
                <a:gd name="connsiteY0" fmla="*/ 0 h 373134"/>
                <a:gd name="connsiteX1" fmla="*/ 212955 w 421876"/>
                <a:gd name="connsiteY1" fmla="*/ 291598 h 373134"/>
                <a:gd name="connsiteX2" fmla="*/ 70146 w 421876"/>
                <a:gd name="connsiteY2" fmla="*/ 0 h 373134"/>
                <a:gd name="connsiteX3" fmla="*/ 0 w 421876"/>
                <a:gd name="connsiteY3" fmla="*/ 0 h 373134"/>
                <a:gd name="connsiteX4" fmla="*/ 187042 w 421876"/>
                <a:gd name="connsiteY4" fmla="*/ 373135 h 373134"/>
                <a:gd name="connsiteX5" fmla="*/ 235309 w 421876"/>
                <a:gd name="connsiteY5" fmla="*/ 373135 h 373134"/>
                <a:gd name="connsiteX6" fmla="*/ 421876 w 421876"/>
                <a:gd name="connsiteY6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76" h="373134">
                  <a:moveTo>
                    <a:pt x="355716" y="0"/>
                  </a:moveTo>
                  <a:lnTo>
                    <a:pt x="212955" y="291598"/>
                  </a:lnTo>
                  <a:lnTo>
                    <a:pt x="70146" y="0"/>
                  </a:lnTo>
                  <a:lnTo>
                    <a:pt x="0" y="0"/>
                  </a:lnTo>
                  <a:lnTo>
                    <a:pt x="187042" y="373135"/>
                  </a:lnTo>
                  <a:lnTo>
                    <a:pt x="235309" y="373135"/>
                  </a:lnTo>
                  <a:lnTo>
                    <a:pt x="421876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5561752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501" userDrawn="1">
          <p15:clr>
            <a:srgbClr val="F26B43"/>
          </p15:clr>
        </p15:guide>
        <p15:guide id="2" pos="4177" userDrawn="1">
          <p15:clr>
            <a:srgbClr val="F26B43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E5A94F9-752C-4C17-A881-9EC3D1BFC081}"/>
              </a:ext>
            </a:extLst>
          </p:cNvPr>
          <p:cNvSpPr/>
          <p:nvPr userDrawn="1"/>
        </p:nvSpPr>
        <p:spPr bwMode="ltGray">
          <a:xfrm>
            <a:off x="1" y="0"/>
            <a:ext cx="6096000" cy="686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/>
          </a:p>
        </p:txBody>
      </p:sp>
      <p:grpSp>
        <p:nvGrpSpPr>
          <p:cNvPr id="28" name="Logo">
            <a:extLst>
              <a:ext uri="{FF2B5EF4-FFF2-40B4-BE49-F238E27FC236}">
                <a16:creationId xmlns:a16="http://schemas.microsoft.com/office/drawing/2014/main" id="{2A4DCA37-D5BC-45B5-969C-67CBA623350D}"/>
              </a:ext>
            </a:extLst>
          </p:cNvPr>
          <p:cNvGrpSpPr/>
          <p:nvPr userDrawn="1"/>
        </p:nvGrpSpPr>
        <p:grpSpPr>
          <a:xfrm>
            <a:off x="10893210" y="6350918"/>
            <a:ext cx="755843" cy="322808"/>
            <a:chOff x="6380216" y="4059273"/>
            <a:chExt cx="2905863" cy="1241045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CC60709-F769-498C-8576-9765B07F378C}"/>
                </a:ext>
              </a:extLst>
            </p:cNvPr>
            <p:cNvSpPr/>
            <p:nvPr/>
          </p:nvSpPr>
          <p:spPr>
            <a:xfrm>
              <a:off x="6380216" y="4059273"/>
              <a:ext cx="2905863" cy="346936"/>
            </a:xfrm>
            <a:custGeom>
              <a:avLst/>
              <a:gdLst>
                <a:gd name="connsiteX0" fmla="*/ 0 w 2905863"/>
                <a:gd name="connsiteY0" fmla="*/ 0 h 346936"/>
                <a:gd name="connsiteX1" fmla="*/ 2905864 w 2905863"/>
                <a:gd name="connsiteY1" fmla="*/ 0 h 346936"/>
                <a:gd name="connsiteX2" fmla="*/ 2905864 w 2905863"/>
                <a:gd name="connsiteY2" fmla="*/ 346937 h 346936"/>
                <a:gd name="connsiteX3" fmla="*/ 0 w 2905863"/>
                <a:gd name="connsiteY3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346936">
                  <a:moveTo>
                    <a:pt x="0" y="0"/>
                  </a:moveTo>
                  <a:lnTo>
                    <a:pt x="2905864" y="0"/>
                  </a:lnTo>
                  <a:lnTo>
                    <a:pt x="2905864" y="346937"/>
                  </a:lnTo>
                  <a:lnTo>
                    <a:pt x="0" y="346937"/>
                  </a:lnTo>
                  <a:close/>
                </a:path>
              </a:pathLst>
            </a:custGeom>
            <a:solidFill>
              <a:srgbClr val="99D9F0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FAFB28D-E363-4553-84FE-9D1E73CCA326}"/>
                </a:ext>
              </a:extLst>
            </p:cNvPr>
            <p:cNvSpPr/>
            <p:nvPr/>
          </p:nvSpPr>
          <p:spPr>
            <a:xfrm>
              <a:off x="6380216" y="4521775"/>
              <a:ext cx="2905863" cy="57854"/>
            </a:xfrm>
            <a:custGeom>
              <a:avLst/>
              <a:gdLst>
                <a:gd name="connsiteX0" fmla="*/ 0 w 2905863"/>
                <a:gd name="connsiteY0" fmla="*/ 0 h 57854"/>
                <a:gd name="connsiteX1" fmla="*/ 2905864 w 2905863"/>
                <a:gd name="connsiteY1" fmla="*/ 0 h 57854"/>
                <a:gd name="connsiteX2" fmla="*/ 2905864 w 2905863"/>
                <a:gd name="connsiteY2" fmla="*/ 57854 h 57854"/>
                <a:gd name="connsiteX3" fmla="*/ 0 w 2905863"/>
                <a:gd name="connsiteY3" fmla="*/ 57854 h 5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57854">
                  <a:moveTo>
                    <a:pt x="0" y="0"/>
                  </a:moveTo>
                  <a:lnTo>
                    <a:pt x="2905864" y="0"/>
                  </a:lnTo>
                  <a:lnTo>
                    <a:pt x="2905864" y="57854"/>
                  </a:lnTo>
                  <a:lnTo>
                    <a:pt x="0" y="57854"/>
                  </a:lnTo>
                  <a:close/>
                </a:path>
              </a:pathLst>
            </a:custGeom>
            <a:solidFill>
              <a:srgbClr val="3F9C35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68CF8D9-4524-464E-96BB-446077DFCF9E}"/>
                </a:ext>
              </a:extLst>
            </p:cNvPr>
            <p:cNvSpPr/>
            <p:nvPr/>
          </p:nvSpPr>
          <p:spPr>
            <a:xfrm>
              <a:off x="6380216" y="4637294"/>
              <a:ext cx="2905863" cy="115566"/>
            </a:xfrm>
            <a:custGeom>
              <a:avLst/>
              <a:gdLst>
                <a:gd name="connsiteX0" fmla="*/ 0 w 2905863"/>
                <a:gd name="connsiteY0" fmla="*/ 0 h 115566"/>
                <a:gd name="connsiteX1" fmla="*/ 2905864 w 2905863"/>
                <a:gd name="connsiteY1" fmla="*/ 0 h 115566"/>
                <a:gd name="connsiteX2" fmla="*/ 2905864 w 2905863"/>
                <a:gd name="connsiteY2" fmla="*/ 115566 h 115566"/>
                <a:gd name="connsiteX3" fmla="*/ 0 w 2905863"/>
                <a:gd name="connsiteY3" fmla="*/ 115566 h 1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115566">
                  <a:moveTo>
                    <a:pt x="0" y="0"/>
                  </a:moveTo>
                  <a:lnTo>
                    <a:pt x="2905864" y="0"/>
                  </a:lnTo>
                  <a:lnTo>
                    <a:pt x="2905864" y="115566"/>
                  </a:lnTo>
                  <a:lnTo>
                    <a:pt x="0" y="115566"/>
                  </a:lnTo>
                  <a:close/>
                </a:path>
              </a:pathLst>
            </a:custGeom>
            <a:solidFill>
              <a:srgbClr val="00359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70695EC-0262-4050-8C36-B81EAE73A086}"/>
                </a:ext>
              </a:extLst>
            </p:cNvPr>
            <p:cNvSpPr/>
            <p:nvPr/>
          </p:nvSpPr>
          <p:spPr>
            <a:xfrm>
              <a:off x="7833598" y="4927183"/>
              <a:ext cx="392545" cy="373134"/>
            </a:xfrm>
            <a:custGeom>
              <a:avLst/>
              <a:gdLst>
                <a:gd name="connsiteX0" fmla="*/ 303984 w 392545"/>
                <a:gd name="connsiteY0" fmla="*/ 19174 h 373134"/>
                <a:gd name="connsiteX1" fmla="*/ 201992 w 392545"/>
                <a:gd name="connsiteY1" fmla="*/ 0 h 373134"/>
                <a:gd name="connsiteX2" fmla="*/ 62173 w 392545"/>
                <a:gd name="connsiteY2" fmla="*/ 0 h 373134"/>
                <a:gd name="connsiteX3" fmla="*/ 27859 w 392545"/>
                <a:gd name="connsiteY3" fmla="*/ 0 h 373134"/>
                <a:gd name="connsiteX4" fmla="*/ 0 w 392545"/>
                <a:gd name="connsiteY4" fmla="*/ 0 h 373134"/>
                <a:gd name="connsiteX5" fmla="*/ 0 w 392545"/>
                <a:gd name="connsiteY5" fmla="*/ 373135 h 373134"/>
                <a:gd name="connsiteX6" fmla="*/ 27859 w 392545"/>
                <a:gd name="connsiteY6" fmla="*/ 373135 h 373134"/>
                <a:gd name="connsiteX7" fmla="*/ 62173 w 392545"/>
                <a:gd name="connsiteY7" fmla="*/ 373135 h 373134"/>
                <a:gd name="connsiteX8" fmla="*/ 201992 w 392545"/>
                <a:gd name="connsiteY8" fmla="*/ 373135 h 373134"/>
                <a:gd name="connsiteX9" fmla="*/ 303984 w 392545"/>
                <a:gd name="connsiteY9" fmla="*/ 353961 h 373134"/>
                <a:gd name="connsiteX10" fmla="*/ 369670 w 392545"/>
                <a:gd name="connsiteY10" fmla="*/ 296249 h 373134"/>
                <a:gd name="connsiteX11" fmla="*/ 392546 w 392545"/>
                <a:gd name="connsiteY11" fmla="*/ 199477 h 373134"/>
                <a:gd name="connsiteX12" fmla="*/ 392546 w 392545"/>
                <a:gd name="connsiteY12" fmla="*/ 173611 h 373134"/>
                <a:gd name="connsiteX13" fmla="*/ 369670 w 392545"/>
                <a:gd name="connsiteY13" fmla="*/ 76839 h 373134"/>
                <a:gd name="connsiteX14" fmla="*/ 303984 w 392545"/>
                <a:gd name="connsiteY14" fmla="*/ 19174 h 373134"/>
                <a:gd name="connsiteX15" fmla="*/ 331369 w 392545"/>
                <a:gd name="connsiteY15" fmla="*/ 197531 h 373134"/>
                <a:gd name="connsiteX16" fmla="*/ 299048 w 392545"/>
                <a:gd name="connsiteY16" fmla="*/ 287563 h 373134"/>
                <a:gd name="connsiteX17" fmla="*/ 202514 w 392545"/>
                <a:gd name="connsiteY17" fmla="*/ 316894 h 373134"/>
                <a:gd name="connsiteX18" fmla="*/ 62221 w 392545"/>
                <a:gd name="connsiteY18" fmla="*/ 316894 h 373134"/>
                <a:gd name="connsiteX19" fmla="*/ 62221 w 392545"/>
                <a:gd name="connsiteY19" fmla="*/ 56193 h 373134"/>
                <a:gd name="connsiteX20" fmla="*/ 202514 w 392545"/>
                <a:gd name="connsiteY20" fmla="*/ 56193 h 373134"/>
                <a:gd name="connsiteX21" fmla="*/ 299048 w 392545"/>
                <a:gd name="connsiteY21" fmla="*/ 84812 h 373134"/>
                <a:gd name="connsiteX22" fmla="*/ 331369 w 392545"/>
                <a:gd name="connsiteY22" fmla="*/ 175604 h 373134"/>
                <a:gd name="connsiteX23" fmla="*/ 331369 w 392545"/>
                <a:gd name="connsiteY23" fmla="*/ 197531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2545" h="373134">
                  <a:moveTo>
                    <a:pt x="303984" y="19174"/>
                  </a:moveTo>
                  <a:cubicBezTo>
                    <a:pt x="275461" y="6407"/>
                    <a:pt x="241479" y="0"/>
                    <a:pt x="201992" y="0"/>
                  </a:cubicBezTo>
                  <a:lnTo>
                    <a:pt x="62173" y="0"/>
                  </a:lnTo>
                  <a:lnTo>
                    <a:pt x="27859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27859" y="373135"/>
                  </a:lnTo>
                  <a:lnTo>
                    <a:pt x="62173" y="373135"/>
                  </a:lnTo>
                  <a:lnTo>
                    <a:pt x="201992" y="373135"/>
                  </a:lnTo>
                  <a:cubicBezTo>
                    <a:pt x="241479" y="373135"/>
                    <a:pt x="275461" y="366728"/>
                    <a:pt x="303984" y="353961"/>
                  </a:cubicBezTo>
                  <a:cubicBezTo>
                    <a:pt x="332508" y="341194"/>
                    <a:pt x="354387" y="321972"/>
                    <a:pt x="369670" y="296249"/>
                  </a:cubicBezTo>
                  <a:cubicBezTo>
                    <a:pt x="384904" y="270525"/>
                    <a:pt x="392546" y="238299"/>
                    <a:pt x="392546" y="199477"/>
                  </a:cubicBezTo>
                  <a:lnTo>
                    <a:pt x="392546" y="173611"/>
                  </a:lnTo>
                  <a:cubicBezTo>
                    <a:pt x="392546" y="134788"/>
                    <a:pt x="384904" y="102562"/>
                    <a:pt x="369670" y="76839"/>
                  </a:cubicBezTo>
                  <a:cubicBezTo>
                    <a:pt x="354387" y="51162"/>
                    <a:pt x="332508" y="31941"/>
                    <a:pt x="303984" y="19174"/>
                  </a:cubicBezTo>
                  <a:close/>
                  <a:moveTo>
                    <a:pt x="331369" y="197531"/>
                  </a:moveTo>
                  <a:cubicBezTo>
                    <a:pt x="331369" y="238015"/>
                    <a:pt x="320596" y="268010"/>
                    <a:pt x="299048" y="287563"/>
                  </a:cubicBezTo>
                  <a:cubicBezTo>
                    <a:pt x="277502" y="307117"/>
                    <a:pt x="245323" y="316894"/>
                    <a:pt x="202514" y="316894"/>
                  </a:cubicBezTo>
                  <a:lnTo>
                    <a:pt x="62221" y="316894"/>
                  </a:lnTo>
                  <a:lnTo>
                    <a:pt x="62221" y="56193"/>
                  </a:lnTo>
                  <a:lnTo>
                    <a:pt x="202514" y="56193"/>
                  </a:lnTo>
                  <a:cubicBezTo>
                    <a:pt x="245323" y="56193"/>
                    <a:pt x="277454" y="65733"/>
                    <a:pt x="299048" y="84812"/>
                  </a:cubicBezTo>
                  <a:cubicBezTo>
                    <a:pt x="320596" y="103891"/>
                    <a:pt x="331369" y="134171"/>
                    <a:pt x="331369" y="175604"/>
                  </a:cubicBezTo>
                  <a:lnTo>
                    <a:pt x="331369" y="197531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BE55B35-BCD3-452D-ACF7-4C9EE830DAF9}"/>
                </a:ext>
              </a:extLst>
            </p:cNvPr>
            <p:cNvSpPr/>
            <p:nvPr/>
          </p:nvSpPr>
          <p:spPr>
            <a:xfrm>
              <a:off x="8344036" y="4927183"/>
              <a:ext cx="410485" cy="373134"/>
            </a:xfrm>
            <a:custGeom>
              <a:avLst/>
              <a:gdLst>
                <a:gd name="connsiteX0" fmla="*/ 349262 w 410485"/>
                <a:gd name="connsiteY0" fmla="*/ 291598 h 373134"/>
                <a:gd name="connsiteX1" fmla="*/ 60702 w 410485"/>
                <a:gd name="connsiteY1" fmla="*/ 0 h 373134"/>
                <a:gd name="connsiteX2" fmla="*/ 26388 w 410485"/>
                <a:gd name="connsiteY2" fmla="*/ 0 h 373134"/>
                <a:gd name="connsiteX3" fmla="*/ 0 w 410485"/>
                <a:gd name="connsiteY3" fmla="*/ 0 h 373134"/>
                <a:gd name="connsiteX4" fmla="*/ 0 w 410485"/>
                <a:gd name="connsiteY4" fmla="*/ 373135 h 373134"/>
                <a:gd name="connsiteX5" fmla="*/ 60702 w 410485"/>
                <a:gd name="connsiteY5" fmla="*/ 373135 h 373134"/>
                <a:gd name="connsiteX6" fmla="*/ 60702 w 410485"/>
                <a:gd name="connsiteY6" fmla="*/ 81917 h 373134"/>
                <a:gd name="connsiteX7" fmla="*/ 349262 w 410485"/>
                <a:gd name="connsiteY7" fmla="*/ 373135 h 373134"/>
                <a:gd name="connsiteX8" fmla="*/ 410486 w 410485"/>
                <a:gd name="connsiteY8" fmla="*/ 373135 h 373134"/>
                <a:gd name="connsiteX9" fmla="*/ 410486 w 410485"/>
                <a:gd name="connsiteY9" fmla="*/ 0 h 373134"/>
                <a:gd name="connsiteX10" fmla="*/ 349262 w 410485"/>
                <a:gd name="connsiteY10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85" h="373134">
                  <a:moveTo>
                    <a:pt x="349262" y="291598"/>
                  </a:moveTo>
                  <a:lnTo>
                    <a:pt x="60702" y="0"/>
                  </a:lnTo>
                  <a:lnTo>
                    <a:pt x="26388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60702" y="373135"/>
                  </a:lnTo>
                  <a:lnTo>
                    <a:pt x="60702" y="81917"/>
                  </a:lnTo>
                  <a:lnTo>
                    <a:pt x="349262" y="373135"/>
                  </a:lnTo>
                  <a:lnTo>
                    <a:pt x="410486" y="373135"/>
                  </a:lnTo>
                  <a:lnTo>
                    <a:pt x="410486" y="0"/>
                  </a:lnTo>
                  <a:lnTo>
                    <a:pt x="349262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3507E5F-080B-4B43-8774-A56A2FC9A2FD}"/>
                </a:ext>
              </a:extLst>
            </p:cNvPr>
            <p:cNvSpPr/>
            <p:nvPr/>
          </p:nvSpPr>
          <p:spPr>
            <a:xfrm>
              <a:off x="8863965" y="4927183"/>
              <a:ext cx="421876" cy="373134"/>
            </a:xfrm>
            <a:custGeom>
              <a:avLst/>
              <a:gdLst>
                <a:gd name="connsiteX0" fmla="*/ 355716 w 421876"/>
                <a:gd name="connsiteY0" fmla="*/ 0 h 373134"/>
                <a:gd name="connsiteX1" fmla="*/ 212955 w 421876"/>
                <a:gd name="connsiteY1" fmla="*/ 291598 h 373134"/>
                <a:gd name="connsiteX2" fmla="*/ 70146 w 421876"/>
                <a:gd name="connsiteY2" fmla="*/ 0 h 373134"/>
                <a:gd name="connsiteX3" fmla="*/ 0 w 421876"/>
                <a:gd name="connsiteY3" fmla="*/ 0 h 373134"/>
                <a:gd name="connsiteX4" fmla="*/ 187042 w 421876"/>
                <a:gd name="connsiteY4" fmla="*/ 373135 h 373134"/>
                <a:gd name="connsiteX5" fmla="*/ 235309 w 421876"/>
                <a:gd name="connsiteY5" fmla="*/ 373135 h 373134"/>
                <a:gd name="connsiteX6" fmla="*/ 421876 w 421876"/>
                <a:gd name="connsiteY6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76" h="373134">
                  <a:moveTo>
                    <a:pt x="355716" y="0"/>
                  </a:moveTo>
                  <a:lnTo>
                    <a:pt x="212955" y="291598"/>
                  </a:lnTo>
                  <a:lnTo>
                    <a:pt x="70146" y="0"/>
                  </a:lnTo>
                  <a:lnTo>
                    <a:pt x="0" y="0"/>
                  </a:lnTo>
                  <a:lnTo>
                    <a:pt x="187042" y="373135"/>
                  </a:lnTo>
                  <a:lnTo>
                    <a:pt x="235309" y="373135"/>
                  </a:lnTo>
                  <a:lnTo>
                    <a:pt x="421876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7FF2DD87-B8CA-45C0-BA1C-B49C8E2275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0000" y="539750"/>
            <a:ext cx="5017838" cy="5507039"/>
          </a:xfrm>
        </p:spPr>
        <p:txBody>
          <a:bodyPr anchor="ctr" anchorCtr="0"/>
          <a:lstStyle>
            <a:lvl1pPr marL="0" indent="0" algn="ctr">
              <a:lnSpc>
                <a:spcPct val="83000"/>
              </a:lnSpc>
              <a:spcBef>
                <a:spcPts val="0"/>
              </a:spcBef>
              <a:buNone/>
              <a:defRPr sz="6000">
                <a:solidFill>
                  <a:schemeClr val="bg1"/>
                </a:solidFill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EDAF23F1-B8C0-484A-B65F-256F780588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35999" y="539750"/>
            <a:ext cx="5019555" cy="5502327"/>
          </a:xfrm>
        </p:spPr>
        <p:txBody>
          <a:bodyPr anchor="ctr" anchorCtr="0"/>
          <a:lstStyle>
            <a:lvl1pPr marL="0" indent="0" algn="ctr">
              <a:lnSpc>
                <a:spcPct val="83000"/>
              </a:lnSpc>
              <a:spcBef>
                <a:spcPts val="0"/>
              </a:spcBef>
              <a:buNone/>
              <a:defRPr sz="6000">
                <a:solidFill>
                  <a:schemeClr val="accent1"/>
                </a:solidFill>
              </a:defRPr>
            </a:lvl1pPr>
            <a:lvl2pPr marL="0" indent="0" algn="ctr">
              <a:buNone/>
              <a:defRPr>
                <a:solidFill>
                  <a:schemeClr val="accent1"/>
                </a:solidFill>
              </a:defRPr>
            </a:lvl2pPr>
            <a:lvl3pPr marL="0" indent="0" algn="ctr">
              <a:buNone/>
              <a:defRPr>
                <a:solidFill>
                  <a:schemeClr val="accent1"/>
                </a:solidFill>
              </a:defRPr>
            </a:lvl3pPr>
            <a:lvl4pPr marL="0" indent="0" algn="ctr">
              <a:buNone/>
              <a:defRPr>
                <a:solidFill>
                  <a:schemeClr val="accent1"/>
                </a:solidFill>
              </a:defRPr>
            </a:lvl4pPr>
            <a:lvl5pPr marL="0" indent="0" algn="ctr">
              <a:buNone/>
              <a:defRPr>
                <a:solidFill>
                  <a:schemeClr val="accent1"/>
                </a:solidFill>
              </a:defRPr>
            </a:lvl5pPr>
            <a:lvl6pPr marL="0" indent="0" algn="ctr">
              <a:buNone/>
              <a:defRPr>
                <a:solidFill>
                  <a:schemeClr val="accent1"/>
                </a:solidFill>
              </a:defRPr>
            </a:lvl6pPr>
            <a:lvl7pPr marL="0" indent="0" algn="ctr">
              <a:buNone/>
              <a:defRPr>
                <a:solidFill>
                  <a:schemeClr val="accent1"/>
                </a:solidFill>
              </a:defRPr>
            </a:lvl7pPr>
            <a:lvl8pPr marL="0" indent="0" algn="ctr">
              <a:buNone/>
              <a:defRPr>
                <a:solidFill>
                  <a:schemeClr val="accent1"/>
                </a:solidFill>
              </a:defRPr>
            </a:lvl8pPr>
            <a:lvl9pPr marL="0" indent="0" algn="ctr">
              <a:buNone/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A07366-CB75-4AA8-9E5B-928B849F427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_SD_FLD_Copyright">
            <a:extLst>
              <a:ext uri="{FF2B5EF4-FFF2-40B4-BE49-F238E27FC236}">
                <a16:creationId xmlns:a16="http://schemas.microsoft.com/office/drawing/2014/main" id="{1099F517-19A2-4C2A-9FAD-96F0B4770965}"/>
              </a:ext>
            </a:extLst>
          </p:cNvPr>
          <p:cNvSpPr txBox="1"/>
          <p:nvPr userDrawn="1"/>
        </p:nvSpPr>
        <p:spPr>
          <a:xfrm>
            <a:off x="853200" y="6440400"/>
            <a:ext cx="27892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700" noProof="0">
                <a:solidFill>
                  <a:schemeClr val="bg1"/>
                </a:solidFill>
              </a:rPr>
              <a:t>DNV ©</a:t>
            </a:r>
          </a:p>
        </p:txBody>
      </p:sp>
      <p:sp>
        <p:nvSpPr>
          <p:cNvPr id="15" name="SD_FLD_DocumentDate">
            <a:extLst>
              <a:ext uri="{FF2B5EF4-FFF2-40B4-BE49-F238E27FC236}">
                <a16:creationId xmlns:a16="http://schemas.microsoft.com/office/drawing/2014/main" id="{5E6CBA46-0BD0-48FA-8FB9-5998CF0BE07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6400" y="6440400"/>
            <a:ext cx="119880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ts val="0"/>
              </a:spcBef>
            </a:pPr>
            <a:endParaRPr lang="en-GB" altLang="ja-JP" sz="700" cap="all" baseline="0">
              <a:solidFill>
                <a:schemeClr val="bg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0" name="SD_FLD_Draft" hidden="1">
            <a:extLst>
              <a:ext uri="{FF2B5EF4-FFF2-40B4-BE49-F238E27FC236}">
                <a16:creationId xmlns:a16="http://schemas.microsoft.com/office/drawing/2014/main" id="{CBE67342-2E3A-472F-99DC-5A501BFB7EA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21" name="SD_FLD_Confidentiality">
            <a:extLst>
              <a:ext uri="{FF2B5EF4-FFF2-40B4-BE49-F238E27FC236}">
                <a16:creationId xmlns:a16="http://schemas.microsoft.com/office/drawing/2014/main" id="{ED9239D1-7B53-4A1A-9075-35947DE7366F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06910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177" userDrawn="1">
          <p15:clr>
            <a:srgbClr val="F26B43"/>
          </p15:clr>
        </p15:guide>
        <p15:guide id="2" pos="3501" userDrawn="1">
          <p15:clr>
            <a:srgbClr val="F26B43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E5A94F9-752C-4C17-A881-9EC3D1BFC081}"/>
              </a:ext>
            </a:extLst>
          </p:cNvPr>
          <p:cNvSpPr/>
          <p:nvPr userDrawn="1"/>
        </p:nvSpPr>
        <p:spPr bwMode="ltGray">
          <a:xfrm>
            <a:off x="0" y="0"/>
            <a:ext cx="12191999" cy="686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7FF2DD87-B8CA-45C0-BA1C-B49C8E2275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0000" y="539750"/>
            <a:ext cx="5019556" cy="5507039"/>
          </a:xfrm>
        </p:spPr>
        <p:txBody>
          <a:bodyPr anchor="ctr" anchorCtr="0"/>
          <a:lstStyle>
            <a:lvl1pPr marL="0" indent="0" algn="ctr">
              <a:lnSpc>
                <a:spcPct val="83000"/>
              </a:lnSpc>
              <a:spcBef>
                <a:spcPts val="0"/>
              </a:spcBef>
              <a:buNone/>
              <a:defRPr sz="6000">
                <a:solidFill>
                  <a:schemeClr val="bg1"/>
                </a:solidFill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EDAF23F1-B8C0-484A-B65F-256F780588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32446" y="539750"/>
            <a:ext cx="5018217" cy="5502327"/>
          </a:xfrm>
        </p:spPr>
        <p:txBody>
          <a:bodyPr anchor="ctr" anchorCtr="0"/>
          <a:lstStyle>
            <a:lvl1pPr marL="0" indent="0" algn="ctr">
              <a:lnSpc>
                <a:spcPct val="83000"/>
              </a:lnSpc>
              <a:spcBef>
                <a:spcPts val="0"/>
              </a:spcBef>
              <a:buNone/>
              <a:defRPr sz="6000">
                <a:solidFill>
                  <a:schemeClr val="bg1"/>
                </a:solidFill>
              </a:defRPr>
            </a:lvl1pPr>
            <a:lvl2pPr marL="0" indent="0" algn="ctr">
              <a:buNone/>
              <a:defRPr>
                <a:solidFill>
                  <a:schemeClr val="accent1"/>
                </a:solidFill>
              </a:defRPr>
            </a:lvl2pPr>
            <a:lvl3pPr marL="0" indent="0" algn="ctr">
              <a:buNone/>
              <a:defRPr>
                <a:solidFill>
                  <a:schemeClr val="accent1"/>
                </a:solidFill>
              </a:defRPr>
            </a:lvl3pPr>
            <a:lvl4pPr marL="0" indent="0" algn="ctr">
              <a:buNone/>
              <a:defRPr>
                <a:solidFill>
                  <a:schemeClr val="accent1"/>
                </a:solidFill>
              </a:defRPr>
            </a:lvl4pPr>
            <a:lvl5pPr marL="0" indent="0" algn="ctr">
              <a:buNone/>
              <a:defRPr>
                <a:solidFill>
                  <a:schemeClr val="accent1"/>
                </a:solidFill>
              </a:defRPr>
            </a:lvl5pPr>
            <a:lvl6pPr marL="0" indent="0" algn="ctr">
              <a:buNone/>
              <a:defRPr>
                <a:solidFill>
                  <a:schemeClr val="accent1"/>
                </a:solidFill>
              </a:defRPr>
            </a:lvl6pPr>
            <a:lvl7pPr marL="0" indent="0" algn="ctr">
              <a:buNone/>
              <a:defRPr>
                <a:solidFill>
                  <a:schemeClr val="accent1"/>
                </a:solidFill>
              </a:defRPr>
            </a:lvl7pPr>
            <a:lvl8pPr marL="0" indent="0" algn="ctr">
              <a:buNone/>
              <a:defRPr>
                <a:solidFill>
                  <a:schemeClr val="accent1"/>
                </a:solidFill>
              </a:defRPr>
            </a:lvl8pPr>
            <a:lvl9pPr marL="0" indent="0" algn="ctr">
              <a:buNone/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GB"/>
              <a:t>Click to add text</a:t>
            </a:r>
          </a:p>
        </p:txBody>
      </p:sp>
      <p:grpSp>
        <p:nvGrpSpPr>
          <p:cNvPr id="20" name="Logo">
            <a:extLst>
              <a:ext uri="{FF2B5EF4-FFF2-40B4-BE49-F238E27FC236}">
                <a16:creationId xmlns:a16="http://schemas.microsoft.com/office/drawing/2014/main" id="{09F58BCB-349D-4CC0-8F66-E3D4A6043645}"/>
              </a:ext>
            </a:extLst>
          </p:cNvPr>
          <p:cNvGrpSpPr/>
          <p:nvPr userDrawn="1"/>
        </p:nvGrpSpPr>
        <p:grpSpPr>
          <a:xfrm>
            <a:off x="10893210" y="6350918"/>
            <a:ext cx="755843" cy="322808"/>
            <a:chOff x="6380216" y="4059273"/>
            <a:chExt cx="2905863" cy="1241045"/>
          </a:xfrm>
          <a:solidFill>
            <a:schemeClr val="bg1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D5BB903-91B3-4C64-AE64-AAC4942FD2AA}"/>
                </a:ext>
              </a:extLst>
            </p:cNvPr>
            <p:cNvSpPr/>
            <p:nvPr/>
          </p:nvSpPr>
          <p:spPr>
            <a:xfrm>
              <a:off x="6380216" y="4059273"/>
              <a:ext cx="2905863" cy="346936"/>
            </a:xfrm>
            <a:custGeom>
              <a:avLst/>
              <a:gdLst>
                <a:gd name="connsiteX0" fmla="*/ 0 w 2905863"/>
                <a:gd name="connsiteY0" fmla="*/ 0 h 346936"/>
                <a:gd name="connsiteX1" fmla="*/ 2905864 w 2905863"/>
                <a:gd name="connsiteY1" fmla="*/ 0 h 346936"/>
                <a:gd name="connsiteX2" fmla="*/ 2905864 w 2905863"/>
                <a:gd name="connsiteY2" fmla="*/ 346937 h 346936"/>
                <a:gd name="connsiteX3" fmla="*/ 0 w 2905863"/>
                <a:gd name="connsiteY3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346936">
                  <a:moveTo>
                    <a:pt x="0" y="0"/>
                  </a:moveTo>
                  <a:lnTo>
                    <a:pt x="2905864" y="0"/>
                  </a:lnTo>
                  <a:lnTo>
                    <a:pt x="2905864" y="346937"/>
                  </a:lnTo>
                  <a:lnTo>
                    <a:pt x="0" y="346937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80EDA47-3086-46DB-BCBE-D169392A4A65}"/>
                </a:ext>
              </a:extLst>
            </p:cNvPr>
            <p:cNvSpPr/>
            <p:nvPr/>
          </p:nvSpPr>
          <p:spPr>
            <a:xfrm>
              <a:off x="6380216" y="4521775"/>
              <a:ext cx="2905863" cy="57854"/>
            </a:xfrm>
            <a:custGeom>
              <a:avLst/>
              <a:gdLst>
                <a:gd name="connsiteX0" fmla="*/ 0 w 2905863"/>
                <a:gd name="connsiteY0" fmla="*/ 0 h 57854"/>
                <a:gd name="connsiteX1" fmla="*/ 2905864 w 2905863"/>
                <a:gd name="connsiteY1" fmla="*/ 0 h 57854"/>
                <a:gd name="connsiteX2" fmla="*/ 2905864 w 2905863"/>
                <a:gd name="connsiteY2" fmla="*/ 57854 h 57854"/>
                <a:gd name="connsiteX3" fmla="*/ 0 w 2905863"/>
                <a:gd name="connsiteY3" fmla="*/ 57854 h 5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57854">
                  <a:moveTo>
                    <a:pt x="0" y="0"/>
                  </a:moveTo>
                  <a:lnTo>
                    <a:pt x="2905864" y="0"/>
                  </a:lnTo>
                  <a:lnTo>
                    <a:pt x="2905864" y="57854"/>
                  </a:lnTo>
                  <a:lnTo>
                    <a:pt x="0" y="57854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3B5DC88-1778-444D-A3B1-B396024A726B}"/>
                </a:ext>
              </a:extLst>
            </p:cNvPr>
            <p:cNvSpPr/>
            <p:nvPr/>
          </p:nvSpPr>
          <p:spPr>
            <a:xfrm>
              <a:off x="6380216" y="4637294"/>
              <a:ext cx="2905863" cy="115566"/>
            </a:xfrm>
            <a:custGeom>
              <a:avLst/>
              <a:gdLst>
                <a:gd name="connsiteX0" fmla="*/ 0 w 2905863"/>
                <a:gd name="connsiteY0" fmla="*/ 0 h 115566"/>
                <a:gd name="connsiteX1" fmla="*/ 2905864 w 2905863"/>
                <a:gd name="connsiteY1" fmla="*/ 0 h 115566"/>
                <a:gd name="connsiteX2" fmla="*/ 2905864 w 2905863"/>
                <a:gd name="connsiteY2" fmla="*/ 115566 h 115566"/>
                <a:gd name="connsiteX3" fmla="*/ 0 w 2905863"/>
                <a:gd name="connsiteY3" fmla="*/ 115566 h 1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115566">
                  <a:moveTo>
                    <a:pt x="0" y="0"/>
                  </a:moveTo>
                  <a:lnTo>
                    <a:pt x="2905864" y="0"/>
                  </a:lnTo>
                  <a:lnTo>
                    <a:pt x="2905864" y="115566"/>
                  </a:lnTo>
                  <a:lnTo>
                    <a:pt x="0" y="115566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A1697D9-4CF2-4944-93CF-B1FC9B02CC7A}"/>
                </a:ext>
              </a:extLst>
            </p:cNvPr>
            <p:cNvSpPr/>
            <p:nvPr/>
          </p:nvSpPr>
          <p:spPr>
            <a:xfrm>
              <a:off x="7833598" y="4927183"/>
              <a:ext cx="392545" cy="373134"/>
            </a:xfrm>
            <a:custGeom>
              <a:avLst/>
              <a:gdLst>
                <a:gd name="connsiteX0" fmla="*/ 303984 w 392545"/>
                <a:gd name="connsiteY0" fmla="*/ 19174 h 373134"/>
                <a:gd name="connsiteX1" fmla="*/ 201992 w 392545"/>
                <a:gd name="connsiteY1" fmla="*/ 0 h 373134"/>
                <a:gd name="connsiteX2" fmla="*/ 62173 w 392545"/>
                <a:gd name="connsiteY2" fmla="*/ 0 h 373134"/>
                <a:gd name="connsiteX3" fmla="*/ 27859 w 392545"/>
                <a:gd name="connsiteY3" fmla="*/ 0 h 373134"/>
                <a:gd name="connsiteX4" fmla="*/ 0 w 392545"/>
                <a:gd name="connsiteY4" fmla="*/ 0 h 373134"/>
                <a:gd name="connsiteX5" fmla="*/ 0 w 392545"/>
                <a:gd name="connsiteY5" fmla="*/ 373135 h 373134"/>
                <a:gd name="connsiteX6" fmla="*/ 27859 w 392545"/>
                <a:gd name="connsiteY6" fmla="*/ 373135 h 373134"/>
                <a:gd name="connsiteX7" fmla="*/ 62173 w 392545"/>
                <a:gd name="connsiteY7" fmla="*/ 373135 h 373134"/>
                <a:gd name="connsiteX8" fmla="*/ 201992 w 392545"/>
                <a:gd name="connsiteY8" fmla="*/ 373135 h 373134"/>
                <a:gd name="connsiteX9" fmla="*/ 303984 w 392545"/>
                <a:gd name="connsiteY9" fmla="*/ 353961 h 373134"/>
                <a:gd name="connsiteX10" fmla="*/ 369670 w 392545"/>
                <a:gd name="connsiteY10" fmla="*/ 296249 h 373134"/>
                <a:gd name="connsiteX11" fmla="*/ 392546 w 392545"/>
                <a:gd name="connsiteY11" fmla="*/ 199477 h 373134"/>
                <a:gd name="connsiteX12" fmla="*/ 392546 w 392545"/>
                <a:gd name="connsiteY12" fmla="*/ 173611 h 373134"/>
                <a:gd name="connsiteX13" fmla="*/ 369670 w 392545"/>
                <a:gd name="connsiteY13" fmla="*/ 76839 h 373134"/>
                <a:gd name="connsiteX14" fmla="*/ 303984 w 392545"/>
                <a:gd name="connsiteY14" fmla="*/ 19174 h 373134"/>
                <a:gd name="connsiteX15" fmla="*/ 331369 w 392545"/>
                <a:gd name="connsiteY15" fmla="*/ 197531 h 373134"/>
                <a:gd name="connsiteX16" fmla="*/ 299048 w 392545"/>
                <a:gd name="connsiteY16" fmla="*/ 287563 h 373134"/>
                <a:gd name="connsiteX17" fmla="*/ 202514 w 392545"/>
                <a:gd name="connsiteY17" fmla="*/ 316894 h 373134"/>
                <a:gd name="connsiteX18" fmla="*/ 62221 w 392545"/>
                <a:gd name="connsiteY18" fmla="*/ 316894 h 373134"/>
                <a:gd name="connsiteX19" fmla="*/ 62221 w 392545"/>
                <a:gd name="connsiteY19" fmla="*/ 56193 h 373134"/>
                <a:gd name="connsiteX20" fmla="*/ 202514 w 392545"/>
                <a:gd name="connsiteY20" fmla="*/ 56193 h 373134"/>
                <a:gd name="connsiteX21" fmla="*/ 299048 w 392545"/>
                <a:gd name="connsiteY21" fmla="*/ 84812 h 373134"/>
                <a:gd name="connsiteX22" fmla="*/ 331369 w 392545"/>
                <a:gd name="connsiteY22" fmla="*/ 175604 h 373134"/>
                <a:gd name="connsiteX23" fmla="*/ 331369 w 392545"/>
                <a:gd name="connsiteY23" fmla="*/ 197531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2545" h="373134">
                  <a:moveTo>
                    <a:pt x="303984" y="19174"/>
                  </a:moveTo>
                  <a:cubicBezTo>
                    <a:pt x="275461" y="6407"/>
                    <a:pt x="241479" y="0"/>
                    <a:pt x="201992" y="0"/>
                  </a:cubicBezTo>
                  <a:lnTo>
                    <a:pt x="62173" y="0"/>
                  </a:lnTo>
                  <a:lnTo>
                    <a:pt x="27859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27859" y="373135"/>
                  </a:lnTo>
                  <a:lnTo>
                    <a:pt x="62173" y="373135"/>
                  </a:lnTo>
                  <a:lnTo>
                    <a:pt x="201992" y="373135"/>
                  </a:lnTo>
                  <a:cubicBezTo>
                    <a:pt x="241479" y="373135"/>
                    <a:pt x="275461" y="366728"/>
                    <a:pt x="303984" y="353961"/>
                  </a:cubicBezTo>
                  <a:cubicBezTo>
                    <a:pt x="332508" y="341194"/>
                    <a:pt x="354387" y="321972"/>
                    <a:pt x="369670" y="296249"/>
                  </a:cubicBezTo>
                  <a:cubicBezTo>
                    <a:pt x="384904" y="270525"/>
                    <a:pt x="392546" y="238299"/>
                    <a:pt x="392546" y="199477"/>
                  </a:cubicBezTo>
                  <a:lnTo>
                    <a:pt x="392546" y="173611"/>
                  </a:lnTo>
                  <a:cubicBezTo>
                    <a:pt x="392546" y="134788"/>
                    <a:pt x="384904" y="102562"/>
                    <a:pt x="369670" y="76839"/>
                  </a:cubicBezTo>
                  <a:cubicBezTo>
                    <a:pt x="354387" y="51162"/>
                    <a:pt x="332508" y="31941"/>
                    <a:pt x="303984" y="19174"/>
                  </a:cubicBezTo>
                  <a:close/>
                  <a:moveTo>
                    <a:pt x="331369" y="197531"/>
                  </a:moveTo>
                  <a:cubicBezTo>
                    <a:pt x="331369" y="238015"/>
                    <a:pt x="320596" y="268010"/>
                    <a:pt x="299048" y="287563"/>
                  </a:cubicBezTo>
                  <a:cubicBezTo>
                    <a:pt x="277502" y="307117"/>
                    <a:pt x="245323" y="316894"/>
                    <a:pt x="202514" y="316894"/>
                  </a:cubicBezTo>
                  <a:lnTo>
                    <a:pt x="62221" y="316894"/>
                  </a:lnTo>
                  <a:lnTo>
                    <a:pt x="62221" y="56193"/>
                  </a:lnTo>
                  <a:lnTo>
                    <a:pt x="202514" y="56193"/>
                  </a:lnTo>
                  <a:cubicBezTo>
                    <a:pt x="245323" y="56193"/>
                    <a:pt x="277454" y="65733"/>
                    <a:pt x="299048" y="84812"/>
                  </a:cubicBezTo>
                  <a:cubicBezTo>
                    <a:pt x="320596" y="103891"/>
                    <a:pt x="331369" y="134171"/>
                    <a:pt x="331369" y="175604"/>
                  </a:cubicBezTo>
                  <a:lnTo>
                    <a:pt x="331369" y="197531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25C48EF-8251-429D-871E-391A6900D198}"/>
                </a:ext>
              </a:extLst>
            </p:cNvPr>
            <p:cNvSpPr/>
            <p:nvPr/>
          </p:nvSpPr>
          <p:spPr>
            <a:xfrm>
              <a:off x="8344036" y="4927183"/>
              <a:ext cx="410485" cy="373134"/>
            </a:xfrm>
            <a:custGeom>
              <a:avLst/>
              <a:gdLst>
                <a:gd name="connsiteX0" fmla="*/ 349262 w 410485"/>
                <a:gd name="connsiteY0" fmla="*/ 291598 h 373134"/>
                <a:gd name="connsiteX1" fmla="*/ 60702 w 410485"/>
                <a:gd name="connsiteY1" fmla="*/ 0 h 373134"/>
                <a:gd name="connsiteX2" fmla="*/ 26388 w 410485"/>
                <a:gd name="connsiteY2" fmla="*/ 0 h 373134"/>
                <a:gd name="connsiteX3" fmla="*/ 0 w 410485"/>
                <a:gd name="connsiteY3" fmla="*/ 0 h 373134"/>
                <a:gd name="connsiteX4" fmla="*/ 0 w 410485"/>
                <a:gd name="connsiteY4" fmla="*/ 373135 h 373134"/>
                <a:gd name="connsiteX5" fmla="*/ 60702 w 410485"/>
                <a:gd name="connsiteY5" fmla="*/ 373135 h 373134"/>
                <a:gd name="connsiteX6" fmla="*/ 60702 w 410485"/>
                <a:gd name="connsiteY6" fmla="*/ 81917 h 373134"/>
                <a:gd name="connsiteX7" fmla="*/ 349262 w 410485"/>
                <a:gd name="connsiteY7" fmla="*/ 373135 h 373134"/>
                <a:gd name="connsiteX8" fmla="*/ 410486 w 410485"/>
                <a:gd name="connsiteY8" fmla="*/ 373135 h 373134"/>
                <a:gd name="connsiteX9" fmla="*/ 410486 w 410485"/>
                <a:gd name="connsiteY9" fmla="*/ 0 h 373134"/>
                <a:gd name="connsiteX10" fmla="*/ 349262 w 410485"/>
                <a:gd name="connsiteY10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85" h="373134">
                  <a:moveTo>
                    <a:pt x="349262" y="291598"/>
                  </a:moveTo>
                  <a:lnTo>
                    <a:pt x="60702" y="0"/>
                  </a:lnTo>
                  <a:lnTo>
                    <a:pt x="26388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60702" y="373135"/>
                  </a:lnTo>
                  <a:lnTo>
                    <a:pt x="60702" y="81917"/>
                  </a:lnTo>
                  <a:lnTo>
                    <a:pt x="349262" y="373135"/>
                  </a:lnTo>
                  <a:lnTo>
                    <a:pt x="410486" y="373135"/>
                  </a:lnTo>
                  <a:lnTo>
                    <a:pt x="410486" y="0"/>
                  </a:lnTo>
                  <a:lnTo>
                    <a:pt x="349262" y="0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375CC11-5108-4662-A8B5-EA30F6DA9B5B}"/>
                </a:ext>
              </a:extLst>
            </p:cNvPr>
            <p:cNvSpPr/>
            <p:nvPr/>
          </p:nvSpPr>
          <p:spPr>
            <a:xfrm>
              <a:off x="8863965" y="4927183"/>
              <a:ext cx="421876" cy="373134"/>
            </a:xfrm>
            <a:custGeom>
              <a:avLst/>
              <a:gdLst>
                <a:gd name="connsiteX0" fmla="*/ 355716 w 421876"/>
                <a:gd name="connsiteY0" fmla="*/ 0 h 373134"/>
                <a:gd name="connsiteX1" fmla="*/ 212955 w 421876"/>
                <a:gd name="connsiteY1" fmla="*/ 291598 h 373134"/>
                <a:gd name="connsiteX2" fmla="*/ 70146 w 421876"/>
                <a:gd name="connsiteY2" fmla="*/ 0 h 373134"/>
                <a:gd name="connsiteX3" fmla="*/ 0 w 421876"/>
                <a:gd name="connsiteY3" fmla="*/ 0 h 373134"/>
                <a:gd name="connsiteX4" fmla="*/ 187042 w 421876"/>
                <a:gd name="connsiteY4" fmla="*/ 373135 h 373134"/>
                <a:gd name="connsiteX5" fmla="*/ 235309 w 421876"/>
                <a:gd name="connsiteY5" fmla="*/ 373135 h 373134"/>
                <a:gd name="connsiteX6" fmla="*/ 421876 w 421876"/>
                <a:gd name="connsiteY6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76" h="373134">
                  <a:moveTo>
                    <a:pt x="355716" y="0"/>
                  </a:moveTo>
                  <a:lnTo>
                    <a:pt x="212955" y="291598"/>
                  </a:lnTo>
                  <a:lnTo>
                    <a:pt x="70146" y="0"/>
                  </a:lnTo>
                  <a:lnTo>
                    <a:pt x="0" y="0"/>
                  </a:lnTo>
                  <a:lnTo>
                    <a:pt x="187042" y="373135"/>
                  </a:lnTo>
                  <a:lnTo>
                    <a:pt x="235309" y="373135"/>
                  </a:lnTo>
                  <a:lnTo>
                    <a:pt x="421876" y="0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A07366-CB75-4AA8-9E5B-928B849F427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_SD_FLD_Copyright">
            <a:extLst>
              <a:ext uri="{FF2B5EF4-FFF2-40B4-BE49-F238E27FC236}">
                <a16:creationId xmlns:a16="http://schemas.microsoft.com/office/drawing/2014/main" id="{1099F517-19A2-4C2A-9FAD-96F0B4770965}"/>
              </a:ext>
            </a:extLst>
          </p:cNvPr>
          <p:cNvSpPr txBox="1"/>
          <p:nvPr userDrawn="1"/>
        </p:nvSpPr>
        <p:spPr>
          <a:xfrm>
            <a:off x="853200" y="6440400"/>
            <a:ext cx="27892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700" noProof="0">
                <a:solidFill>
                  <a:schemeClr val="bg1"/>
                </a:solidFill>
              </a:rPr>
              <a:t>DNV ©</a:t>
            </a:r>
          </a:p>
        </p:txBody>
      </p:sp>
      <p:sp>
        <p:nvSpPr>
          <p:cNvPr id="15" name="SD_FLD_DocumentDate">
            <a:extLst>
              <a:ext uri="{FF2B5EF4-FFF2-40B4-BE49-F238E27FC236}">
                <a16:creationId xmlns:a16="http://schemas.microsoft.com/office/drawing/2014/main" id="{5E6CBA46-0BD0-48FA-8FB9-5998CF0BE07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6400" y="6440400"/>
            <a:ext cx="119880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ts val="0"/>
              </a:spcBef>
            </a:pPr>
            <a:endParaRPr lang="en-GB" altLang="ja-JP" sz="700" cap="all" baseline="0">
              <a:solidFill>
                <a:schemeClr val="bg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7" name="SD_FLD_Draft" hidden="1">
            <a:extLst>
              <a:ext uri="{FF2B5EF4-FFF2-40B4-BE49-F238E27FC236}">
                <a16:creationId xmlns:a16="http://schemas.microsoft.com/office/drawing/2014/main" id="{3FC1FDE6-634E-475F-B714-288B04163A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28" name="SD_FLD_Confidentiality">
            <a:extLst>
              <a:ext uri="{FF2B5EF4-FFF2-40B4-BE49-F238E27FC236}">
                <a16:creationId xmlns:a16="http://schemas.microsoft.com/office/drawing/2014/main" id="{6D820B52-C017-4C68-9F43-1FC845791716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38560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177" userDrawn="1">
          <p15:clr>
            <a:srgbClr val="F26B43"/>
          </p15:clr>
        </p15:guide>
        <p15:guide id="2" pos="3501" userDrawn="1">
          <p15:clr>
            <a:srgbClr val="F26B43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ackground pic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0BB740F-040E-4C29-B57E-B7474FA2CCF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046788"/>
          </a:xfrm>
          <a:blipFill>
            <a:blip r:embed="rId2"/>
            <a:stretch>
              <a:fillRect/>
            </a:stretch>
          </a:blipFill>
        </p:spPr>
        <p:txBody>
          <a:bodyPr lIns="8064000" tIns="612000" rIns="1116000" anchor="ctr" anchorCtr="0"/>
          <a:lstStyle>
            <a:lvl1pPr marL="0" indent="0" algn="l">
              <a:buNone/>
              <a:defRPr sz="1600">
                <a:solidFill>
                  <a:schemeClr val="accent4"/>
                </a:solidFill>
              </a:defRPr>
            </a:lvl1pPr>
          </a:lstStyle>
          <a:p>
            <a:r>
              <a:rPr lang="en-GB"/>
              <a:t>Click on picture frame to insert background picture, click on DNV-menu / Image Tools-button / Choose Insert or Paste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C677DA-1553-4ACE-88F0-1D90541A6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41648-A3C2-4094-8260-D7F9C81E8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sz="70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4F7D00-E655-476E-9A8D-16044B0B3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561CC6-F316-448C-8910-5F3BA8E62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13856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F7CFE-DCB6-4202-B09A-637C5745A3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Click to 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31DD2C-6775-40D3-B625-6A94E4EC6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sz="70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536E17-02D9-4235-9720-961CB1044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1AE4F1-4AE5-4A49-949A-BDA5C7AFD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533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3" name="Footer Placeholder 2" hidden="1"/>
          <p:cNvSpPr>
            <a:spLocks noGrp="1"/>
          </p:cNvSpPr>
          <p:nvPr>
            <p:ph type="ftr" sz="quarter" idx="11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/>
          </a:p>
        </p:txBody>
      </p:sp>
      <p:sp>
        <p:nvSpPr>
          <p:cNvPr id="4" name="Slide Number Placeholder 3" hidden="1"/>
          <p:cNvSpPr>
            <a:spLocks noGrp="1"/>
          </p:cNvSpPr>
          <p:nvPr>
            <p:ph type="sldNum" sz="quarter" idx="12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5BA07366-CB75-4AA8-9E5B-928B849F427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SD_FLD_Draft" hidden="1">
            <a:extLst>
              <a:ext uri="{FF2B5EF4-FFF2-40B4-BE49-F238E27FC236}">
                <a16:creationId xmlns:a16="http://schemas.microsoft.com/office/drawing/2014/main" id="{9324EF98-2F0A-4D7C-ACD4-6C69299B31D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8" name="SD_FLD_Confidentiality">
            <a:extLst>
              <a:ext uri="{FF2B5EF4-FFF2-40B4-BE49-F238E27FC236}">
                <a16:creationId xmlns:a16="http://schemas.microsoft.com/office/drawing/2014/main" id="{44B7048E-FFD7-4E41-AC43-9BDB83CCE1EC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99145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ltGray">
          <a:xfrm>
            <a:off x="1" y="0"/>
            <a:ext cx="12191999" cy="686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D0B91A6F-3F96-48D5-B578-BC55BEA05B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9922" r="24420" b="6742"/>
          <a:stretch>
            <a:fillRect/>
          </a:stretch>
        </p:blipFill>
        <p:spPr>
          <a:xfrm>
            <a:off x="3600000" y="0"/>
            <a:ext cx="8592000" cy="6858000"/>
          </a:xfrm>
          <a:custGeom>
            <a:avLst/>
            <a:gdLst>
              <a:gd name="connsiteX0" fmla="*/ 0 w 8592000"/>
              <a:gd name="connsiteY0" fmla="*/ 0 h 6858000"/>
              <a:gd name="connsiteX1" fmla="*/ 8592000 w 8592000"/>
              <a:gd name="connsiteY1" fmla="*/ 0 h 6858000"/>
              <a:gd name="connsiteX2" fmla="*/ 8592000 w 8592000"/>
              <a:gd name="connsiteY2" fmla="*/ 6858000 h 6858000"/>
              <a:gd name="connsiteX3" fmla="*/ 0 w 85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92000" h="6858000">
                <a:moveTo>
                  <a:pt x="0" y="0"/>
                </a:moveTo>
                <a:lnTo>
                  <a:pt x="8592000" y="0"/>
                </a:lnTo>
                <a:lnTo>
                  <a:pt x="85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6" name="Logo">
            <a:extLst>
              <a:ext uri="{FF2B5EF4-FFF2-40B4-BE49-F238E27FC236}">
                <a16:creationId xmlns:a16="http://schemas.microsoft.com/office/drawing/2014/main" id="{582D80DA-3434-42F0-8BBA-787FFCEA7180}"/>
              </a:ext>
            </a:extLst>
          </p:cNvPr>
          <p:cNvGrpSpPr>
            <a:grpSpLocks noChangeAspect="1"/>
          </p:cNvGrpSpPr>
          <p:nvPr userDrawn="1"/>
        </p:nvGrpSpPr>
        <p:grpSpPr bwMode="white">
          <a:xfrm>
            <a:off x="9950400" y="5800971"/>
            <a:ext cx="1702800" cy="727237"/>
            <a:chOff x="6380216" y="4059273"/>
            <a:chExt cx="2905863" cy="1241045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679ECA6-9859-4013-A93B-16010BF55817}"/>
                </a:ext>
              </a:extLst>
            </p:cNvPr>
            <p:cNvSpPr/>
            <p:nvPr/>
          </p:nvSpPr>
          <p:spPr bwMode="white">
            <a:xfrm>
              <a:off x="6380216" y="4059273"/>
              <a:ext cx="2905863" cy="346936"/>
            </a:xfrm>
            <a:custGeom>
              <a:avLst/>
              <a:gdLst>
                <a:gd name="connsiteX0" fmla="*/ 0 w 2905863"/>
                <a:gd name="connsiteY0" fmla="*/ 0 h 346936"/>
                <a:gd name="connsiteX1" fmla="*/ 2905864 w 2905863"/>
                <a:gd name="connsiteY1" fmla="*/ 0 h 346936"/>
                <a:gd name="connsiteX2" fmla="*/ 2905864 w 2905863"/>
                <a:gd name="connsiteY2" fmla="*/ 346937 h 346936"/>
                <a:gd name="connsiteX3" fmla="*/ 0 w 2905863"/>
                <a:gd name="connsiteY3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346936">
                  <a:moveTo>
                    <a:pt x="0" y="0"/>
                  </a:moveTo>
                  <a:lnTo>
                    <a:pt x="2905864" y="0"/>
                  </a:lnTo>
                  <a:lnTo>
                    <a:pt x="2905864" y="346937"/>
                  </a:lnTo>
                  <a:lnTo>
                    <a:pt x="0" y="346937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BCEF638-291C-4421-9C1B-EB934A0F0109}"/>
                </a:ext>
              </a:extLst>
            </p:cNvPr>
            <p:cNvSpPr/>
            <p:nvPr/>
          </p:nvSpPr>
          <p:spPr bwMode="white">
            <a:xfrm>
              <a:off x="6380216" y="4521775"/>
              <a:ext cx="2905863" cy="57854"/>
            </a:xfrm>
            <a:custGeom>
              <a:avLst/>
              <a:gdLst>
                <a:gd name="connsiteX0" fmla="*/ 0 w 2905863"/>
                <a:gd name="connsiteY0" fmla="*/ 0 h 57854"/>
                <a:gd name="connsiteX1" fmla="*/ 2905864 w 2905863"/>
                <a:gd name="connsiteY1" fmla="*/ 0 h 57854"/>
                <a:gd name="connsiteX2" fmla="*/ 2905864 w 2905863"/>
                <a:gd name="connsiteY2" fmla="*/ 57854 h 57854"/>
                <a:gd name="connsiteX3" fmla="*/ 0 w 2905863"/>
                <a:gd name="connsiteY3" fmla="*/ 57854 h 5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57854">
                  <a:moveTo>
                    <a:pt x="0" y="0"/>
                  </a:moveTo>
                  <a:lnTo>
                    <a:pt x="2905864" y="0"/>
                  </a:lnTo>
                  <a:lnTo>
                    <a:pt x="2905864" y="57854"/>
                  </a:lnTo>
                  <a:lnTo>
                    <a:pt x="0" y="57854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EC0FCA9-D6D8-4B36-A4E6-0244141FD9FC}"/>
                </a:ext>
              </a:extLst>
            </p:cNvPr>
            <p:cNvSpPr/>
            <p:nvPr/>
          </p:nvSpPr>
          <p:spPr bwMode="white">
            <a:xfrm>
              <a:off x="6380216" y="4637294"/>
              <a:ext cx="2905863" cy="115566"/>
            </a:xfrm>
            <a:custGeom>
              <a:avLst/>
              <a:gdLst>
                <a:gd name="connsiteX0" fmla="*/ 0 w 2905863"/>
                <a:gd name="connsiteY0" fmla="*/ 0 h 115566"/>
                <a:gd name="connsiteX1" fmla="*/ 2905864 w 2905863"/>
                <a:gd name="connsiteY1" fmla="*/ 0 h 115566"/>
                <a:gd name="connsiteX2" fmla="*/ 2905864 w 2905863"/>
                <a:gd name="connsiteY2" fmla="*/ 115566 h 115566"/>
                <a:gd name="connsiteX3" fmla="*/ 0 w 2905863"/>
                <a:gd name="connsiteY3" fmla="*/ 115566 h 1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115566">
                  <a:moveTo>
                    <a:pt x="0" y="0"/>
                  </a:moveTo>
                  <a:lnTo>
                    <a:pt x="2905864" y="0"/>
                  </a:lnTo>
                  <a:lnTo>
                    <a:pt x="2905864" y="115566"/>
                  </a:lnTo>
                  <a:lnTo>
                    <a:pt x="0" y="115566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3552AFE-81A2-4ED5-8069-997ABD975336}"/>
                </a:ext>
              </a:extLst>
            </p:cNvPr>
            <p:cNvSpPr/>
            <p:nvPr/>
          </p:nvSpPr>
          <p:spPr bwMode="white">
            <a:xfrm>
              <a:off x="7833598" y="4927183"/>
              <a:ext cx="392545" cy="373134"/>
            </a:xfrm>
            <a:custGeom>
              <a:avLst/>
              <a:gdLst>
                <a:gd name="connsiteX0" fmla="*/ 303984 w 392545"/>
                <a:gd name="connsiteY0" fmla="*/ 19174 h 373134"/>
                <a:gd name="connsiteX1" fmla="*/ 201992 w 392545"/>
                <a:gd name="connsiteY1" fmla="*/ 0 h 373134"/>
                <a:gd name="connsiteX2" fmla="*/ 62173 w 392545"/>
                <a:gd name="connsiteY2" fmla="*/ 0 h 373134"/>
                <a:gd name="connsiteX3" fmla="*/ 27859 w 392545"/>
                <a:gd name="connsiteY3" fmla="*/ 0 h 373134"/>
                <a:gd name="connsiteX4" fmla="*/ 0 w 392545"/>
                <a:gd name="connsiteY4" fmla="*/ 0 h 373134"/>
                <a:gd name="connsiteX5" fmla="*/ 0 w 392545"/>
                <a:gd name="connsiteY5" fmla="*/ 373135 h 373134"/>
                <a:gd name="connsiteX6" fmla="*/ 27859 w 392545"/>
                <a:gd name="connsiteY6" fmla="*/ 373135 h 373134"/>
                <a:gd name="connsiteX7" fmla="*/ 62173 w 392545"/>
                <a:gd name="connsiteY7" fmla="*/ 373135 h 373134"/>
                <a:gd name="connsiteX8" fmla="*/ 201992 w 392545"/>
                <a:gd name="connsiteY8" fmla="*/ 373135 h 373134"/>
                <a:gd name="connsiteX9" fmla="*/ 303984 w 392545"/>
                <a:gd name="connsiteY9" fmla="*/ 353961 h 373134"/>
                <a:gd name="connsiteX10" fmla="*/ 369670 w 392545"/>
                <a:gd name="connsiteY10" fmla="*/ 296249 h 373134"/>
                <a:gd name="connsiteX11" fmla="*/ 392546 w 392545"/>
                <a:gd name="connsiteY11" fmla="*/ 199477 h 373134"/>
                <a:gd name="connsiteX12" fmla="*/ 392546 w 392545"/>
                <a:gd name="connsiteY12" fmla="*/ 173611 h 373134"/>
                <a:gd name="connsiteX13" fmla="*/ 369670 w 392545"/>
                <a:gd name="connsiteY13" fmla="*/ 76839 h 373134"/>
                <a:gd name="connsiteX14" fmla="*/ 303984 w 392545"/>
                <a:gd name="connsiteY14" fmla="*/ 19174 h 373134"/>
                <a:gd name="connsiteX15" fmla="*/ 331369 w 392545"/>
                <a:gd name="connsiteY15" fmla="*/ 197531 h 373134"/>
                <a:gd name="connsiteX16" fmla="*/ 299048 w 392545"/>
                <a:gd name="connsiteY16" fmla="*/ 287563 h 373134"/>
                <a:gd name="connsiteX17" fmla="*/ 202514 w 392545"/>
                <a:gd name="connsiteY17" fmla="*/ 316894 h 373134"/>
                <a:gd name="connsiteX18" fmla="*/ 62221 w 392545"/>
                <a:gd name="connsiteY18" fmla="*/ 316894 h 373134"/>
                <a:gd name="connsiteX19" fmla="*/ 62221 w 392545"/>
                <a:gd name="connsiteY19" fmla="*/ 56193 h 373134"/>
                <a:gd name="connsiteX20" fmla="*/ 202514 w 392545"/>
                <a:gd name="connsiteY20" fmla="*/ 56193 h 373134"/>
                <a:gd name="connsiteX21" fmla="*/ 299048 w 392545"/>
                <a:gd name="connsiteY21" fmla="*/ 84812 h 373134"/>
                <a:gd name="connsiteX22" fmla="*/ 331369 w 392545"/>
                <a:gd name="connsiteY22" fmla="*/ 175604 h 373134"/>
                <a:gd name="connsiteX23" fmla="*/ 331369 w 392545"/>
                <a:gd name="connsiteY23" fmla="*/ 197531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2545" h="373134">
                  <a:moveTo>
                    <a:pt x="303984" y="19174"/>
                  </a:moveTo>
                  <a:cubicBezTo>
                    <a:pt x="275461" y="6407"/>
                    <a:pt x="241479" y="0"/>
                    <a:pt x="201992" y="0"/>
                  </a:cubicBezTo>
                  <a:lnTo>
                    <a:pt x="62173" y="0"/>
                  </a:lnTo>
                  <a:lnTo>
                    <a:pt x="27859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27859" y="373135"/>
                  </a:lnTo>
                  <a:lnTo>
                    <a:pt x="62173" y="373135"/>
                  </a:lnTo>
                  <a:lnTo>
                    <a:pt x="201992" y="373135"/>
                  </a:lnTo>
                  <a:cubicBezTo>
                    <a:pt x="241479" y="373135"/>
                    <a:pt x="275461" y="366728"/>
                    <a:pt x="303984" y="353961"/>
                  </a:cubicBezTo>
                  <a:cubicBezTo>
                    <a:pt x="332508" y="341194"/>
                    <a:pt x="354387" y="321972"/>
                    <a:pt x="369670" y="296249"/>
                  </a:cubicBezTo>
                  <a:cubicBezTo>
                    <a:pt x="384904" y="270525"/>
                    <a:pt x="392546" y="238299"/>
                    <a:pt x="392546" y="199477"/>
                  </a:cubicBezTo>
                  <a:lnTo>
                    <a:pt x="392546" y="173611"/>
                  </a:lnTo>
                  <a:cubicBezTo>
                    <a:pt x="392546" y="134788"/>
                    <a:pt x="384904" y="102562"/>
                    <a:pt x="369670" y="76839"/>
                  </a:cubicBezTo>
                  <a:cubicBezTo>
                    <a:pt x="354387" y="51162"/>
                    <a:pt x="332508" y="31941"/>
                    <a:pt x="303984" y="19174"/>
                  </a:cubicBezTo>
                  <a:close/>
                  <a:moveTo>
                    <a:pt x="331369" y="197531"/>
                  </a:moveTo>
                  <a:cubicBezTo>
                    <a:pt x="331369" y="238015"/>
                    <a:pt x="320596" y="268010"/>
                    <a:pt x="299048" y="287563"/>
                  </a:cubicBezTo>
                  <a:cubicBezTo>
                    <a:pt x="277502" y="307117"/>
                    <a:pt x="245323" y="316894"/>
                    <a:pt x="202514" y="316894"/>
                  </a:cubicBezTo>
                  <a:lnTo>
                    <a:pt x="62221" y="316894"/>
                  </a:lnTo>
                  <a:lnTo>
                    <a:pt x="62221" y="56193"/>
                  </a:lnTo>
                  <a:lnTo>
                    <a:pt x="202514" y="56193"/>
                  </a:lnTo>
                  <a:cubicBezTo>
                    <a:pt x="245323" y="56193"/>
                    <a:pt x="277454" y="65733"/>
                    <a:pt x="299048" y="84812"/>
                  </a:cubicBezTo>
                  <a:cubicBezTo>
                    <a:pt x="320596" y="103891"/>
                    <a:pt x="331369" y="134171"/>
                    <a:pt x="331369" y="175604"/>
                  </a:cubicBezTo>
                  <a:lnTo>
                    <a:pt x="331369" y="197531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D2AB6C2-8FD2-440E-99DD-96E8F19C42CD}"/>
                </a:ext>
              </a:extLst>
            </p:cNvPr>
            <p:cNvSpPr/>
            <p:nvPr/>
          </p:nvSpPr>
          <p:spPr bwMode="white">
            <a:xfrm>
              <a:off x="8344036" y="4927183"/>
              <a:ext cx="410485" cy="373134"/>
            </a:xfrm>
            <a:custGeom>
              <a:avLst/>
              <a:gdLst>
                <a:gd name="connsiteX0" fmla="*/ 349262 w 410485"/>
                <a:gd name="connsiteY0" fmla="*/ 291598 h 373134"/>
                <a:gd name="connsiteX1" fmla="*/ 60702 w 410485"/>
                <a:gd name="connsiteY1" fmla="*/ 0 h 373134"/>
                <a:gd name="connsiteX2" fmla="*/ 26388 w 410485"/>
                <a:gd name="connsiteY2" fmla="*/ 0 h 373134"/>
                <a:gd name="connsiteX3" fmla="*/ 0 w 410485"/>
                <a:gd name="connsiteY3" fmla="*/ 0 h 373134"/>
                <a:gd name="connsiteX4" fmla="*/ 0 w 410485"/>
                <a:gd name="connsiteY4" fmla="*/ 373135 h 373134"/>
                <a:gd name="connsiteX5" fmla="*/ 60702 w 410485"/>
                <a:gd name="connsiteY5" fmla="*/ 373135 h 373134"/>
                <a:gd name="connsiteX6" fmla="*/ 60702 w 410485"/>
                <a:gd name="connsiteY6" fmla="*/ 81917 h 373134"/>
                <a:gd name="connsiteX7" fmla="*/ 349262 w 410485"/>
                <a:gd name="connsiteY7" fmla="*/ 373135 h 373134"/>
                <a:gd name="connsiteX8" fmla="*/ 410486 w 410485"/>
                <a:gd name="connsiteY8" fmla="*/ 373135 h 373134"/>
                <a:gd name="connsiteX9" fmla="*/ 410486 w 410485"/>
                <a:gd name="connsiteY9" fmla="*/ 0 h 373134"/>
                <a:gd name="connsiteX10" fmla="*/ 349262 w 410485"/>
                <a:gd name="connsiteY10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85" h="373134">
                  <a:moveTo>
                    <a:pt x="349262" y="291598"/>
                  </a:moveTo>
                  <a:lnTo>
                    <a:pt x="60702" y="0"/>
                  </a:lnTo>
                  <a:lnTo>
                    <a:pt x="26388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60702" y="373135"/>
                  </a:lnTo>
                  <a:lnTo>
                    <a:pt x="60702" y="81917"/>
                  </a:lnTo>
                  <a:lnTo>
                    <a:pt x="349262" y="373135"/>
                  </a:lnTo>
                  <a:lnTo>
                    <a:pt x="410486" y="373135"/>
                  </a:lnTo>
                  <a:lnTo>
                    <a:pt x="410486" y="0"/>
                  </a:lnTo>
                  <a:lnTo>
                    <a:pt x="349262" y="0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100F770-E88D-4351-983E-F7B95197A7D1}"/>
                </a:ext>
              </a:extLst>
            </p:cNvPr>
            <p:cNvSpPr/>
            <p:nvPr/>
          </p:nvSpPr>
          <p:spPr bwMode="white">
            <a:xfrm>
              <a:off x="8863965" y="4927183"/>
              <a:ext cx="421876" cy="373134"/>
            </a:xfrm>
            <a:custGeom>
              <a:avLst/>
              <a:gdLst>
                <a:gd name="connsiteX0" fmla="*/ 355716 w 421876"/>
                <a:gd name="connsiteY0" fmla="*/ 0 h 373134"/>
                <a:gd name="connsiteX1" fmla="*/ 212955 w 421876"/>
                <a:gd name="connsiteY1" fmla="*/ 291598 h 373134"/>
                <a:gd name="connsiteX2" fmla="*/ 70146 w 421876"/>
                <a:gd name="connsiteY2" fmla="*/ 0 h 373134"/>
                <a:gd name="connsiteX3" fmla="*/ 0 w 421876"/>
                <a:gd name="connsiteY3" fmla="*/ 0 h 373134"/>
                <a:gd name="connsiteX4" fmla="*/ 187042 w 421876"/>
                <a:gd name="connsiteY4" fmla="*/ 373135 h 373134"/>
                <a:gd name="connsiteX5" fmla="*/ 235309 w 421876"/>
                <a:gd name="connsiteY5" fmla="*/ 373135 h 373134"/>
                <a:gd name="connsiteX6" fmla="*/ 421876 w 421876"/>
                <a:gd name="connsiteY6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76" h="373134">
                  <a:moveTo>
                    <a:pt x="355716" y="0"/>
                  </a:moveTo>
                  <a:lnTo>
                    <a:pt x="212955" y="291598"/>
                  </a:lnTo>
                  <a:lnTo>
                    <a:pt x="70146" y="0"/>
                  </a:lnTo>
                  <a:lnTo>
                    <a:pt x="0" y="0"/>
                  </a:lnTo>
                  <a:lnTo>
                    <a:pt x="187042" y="373135"/>
                  </a:lnTo>
                  <a:lnTo>
                    <a:pt x="235309" y="373135"/>
                  </a:lnTo>
                  <a:lnTo>
                    <a:pt x="421876" y="0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pic>
        <p:nvPicPr>
          <p:cNvPr id="23" name="TAGLINE WHITE">
            <a:extLst>
              <a:ext uri="{FF2B5EF4-FFF2-40B4-BE49-F238E27FC236}">
                <a16:creationId xmlns:a16="http://schemas.microsoft.com/office/drawing/2014/main" id="{41DB66F5-46D4-4959-A143-077E1F7FE01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50400" y="539750"/>
            <a:ext cx="1702800" cy="1106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9750" y="1730374"/>
            <a:ext cx="8290800" cy="1339453"/>
          </a:xfrm>
        </p:spPr>
        <p:txBody>
          <a:bodyPr anchor="b" anchorCtr="0">
            <a:noAutofit/>
          </a:bodyPr>
          <a:lstStyle>
            <a:lvl1pPr>
              <a:lnSpc>
                <a:spcPct val="83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3296628"/>
            <a:ext cx="8290800" cy="637200"/>
          </a:xfrm>
        </p:spPr>
        <p:txBody>
          <a:bodyPr anchor="t" anchorCtr="0">
            <a:noAutofit/>
          </a:bodyPr>
          <a:lstStyle>
            <a:lvl1pPr marL="0" indent="0">
              <a:lnSpc>
                <a:spcPct val="83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A07366-CB75-4AA8-9E5B-928B849F427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6" name="_SD_FLD_Copyright">
            <a:extLst>
              <a:ext uri="{FF2B5EF4-FFF2-40B4-BE49-F238E27FC236}">
                <a16:creationId xmlns:a16="http://schemas.microsoft.com/office/drawing/2014/main" id="{E122E57C-11B4-4446-AF00-71B795F3C914}"/>
              </a:ext>
            </a:extLst>
          </p:cNvPr>
          <p:cNvSpPr txBox="1"/>
          <p:nvPr userDrawn="1"/>
        </p:nvSpPr>
        <p:spPr>
          <a:xfrm>
            <a:off x="853200" y="6440400"/>
            <a:ext cx="27892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700" noProof="0">
                <a:solidFill>
                  <a:schemeClr val="bg1"/>
                </a:solidFill>
              </a:rPr>
              <a:t>DNV ©</a:t>
            </a:r>
          </a:p>
        </p:txBody>
      </p:sp>
      <p:sp>
        <p:nvSpPr>
          <p:cNvPr id="28" name="SD_FLD_DocumentDate">
            <a:extLst>
              <a:ext uri="{FF2B5EF4-FFF2-40B4-BE49-F238E27FC236}">
                <a16:creationId xmlns:a16="http://schemas.microsoft.com/office/drawing/2014/main" id="{D32510BA-5DCF-4A7B-89DB-D5A3E2A7823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6400" y="6440400"/>
            <a:ext cx="119880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ct val="50000"/>
              </a:spcBef>
            </a:pPr>
            <a:endParaRPr lang="en-GB" altLang="ja-JP" sz="700" cap="all" baseline="0">
              <a:solidFill>
                <a:schemeClr val="bg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4" name="SD_FLD_Draft" hidden="1">
            <a:extLst>
              <a:ext uri="{FF2B5EF4-FFF2-40B4-BE49-F238E27FC236}">
                <a16:creationId xmlns:a16="http://schemas.microsoft.com/office/drawing/2014/main" id="{E78AC084-F0D7-48FF-A5A0-62B259C3E63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00E98D3-1B1D-490D-90C3-F274802AC561}"/>
              </a:ext>
            </a:extLst>
          </p:cNvPr>
          <p:cNvSpPr txBox="1"/>
          <p:nvPr userDrawn="1"/>
        </p:nvSpPr>
        <p:spPr>
          <a:xfrm>
            <a:off x="540000" y="5879827"/>
            <a:ext cx="272754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1400" b="1" cap="none" baseline="0" noProof="1">
                <a:solidFill>
                  <a:schemeClr val="bg1"/>
                </a:solidFill>
              </a:rPr>
              <a:t>www.dnv.com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298E8765-505F-453E-BC7E-D85D0B5D95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9750" y="4836965"/>
            <a:ext cx="8291049" cy="360000"/>
          </a:xfrm>
        </p:spPr>
        <p:txBody>
          <a:bodyPr anchor="b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add Email address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F1D187BC-8B38-417E-BA95-DF961274BE6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9751" y="5270701"/>
            <a:ext cx="8291049" cy="360000"/>
          </a:xfr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add Telephone number</a:t>
            </a:r>
          </a:p>
        </p:txBody>
      </p:sp>
      <p:sp>
        <p:nvSpPr>
          <p:cNvPr id="33" name="SD_FLD_Confidentiality">
            <a:extLst>
              <a:ext uri="{FF2B5EF4-FFF2-40B4-BE49-F238E27FC236}">
                <a16:creationId xmlns:a16="http://schemas.microsoft.com/office/drawing/2014/main" id="{E93E9BF8-0018-4174-8A59-3D40E3E27125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48798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r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ast overskrift"/>
          <p:cNvSpPr txBox="1"/>
          <p:nvPr userDrawn="1"/>
        </p:nvSpPr>
        <p:spPr>
          <a:xfrm>
            <a:off x="539752" y="448713"/>
            <a:ext cx="11109321" cy="65017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GB" sz="3200" b="0" noProof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TIPS &amp; TRICKS - YOUR USER GUIDE</a:t>
            </a: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0BB3B459-CDFE-44C8-879C-511BDE5A64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39752" y="1442790"/>
            <a:ext cx="2448000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600">
                <a:latin typeface="+mn-lt"/>
                <a:cs typeface="Arial" panose="020B0604020202020204" pitchFamily="34" charset="0"/>
              </a:rPr>
              <a:t>TEXT STYLES</a:t>
            </a:r>
            <a:endParaRPr lang="en-GB" altLang="da-DK" sz="16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Use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TAB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-key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to jump through </a:t>
            </a:r>
            <a:b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levels. Click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ENTER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, then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TAB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to switch from one level to the next level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To go back in levels use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SHIFT-TAB</a:t>
            </a:r>
            <a:endParaRPr lang="en-GB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Alternatively, </a:t>
            </a: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Increase</a:t>
            </a:r>
            <a:r>
              <a:rPr lang="en-GB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and</a:t>
            </a:r>
            <a:br>
              <a:rPr lang="en-GB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Decrease </a:t>
            </a:r>
            <a:r>
              <a:rPr lang="en-GB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list level can be used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Reset slide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the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Reset 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menu to reset position, size</a:t>
            </a:r>
            <a:r>
              <a:rPr lang="en-GB" altLang="da-DK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and formatting of the slide placeholders to their default settings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sz="1600">
                <a:latin typeface="+mn-lt"/>
                <a:cs typeface="Arial" panose="020B0604020202020204" pitchFamily="34" charset="0"/>
              </a:rPr>
              <a:t>SLIDES &amp; LAYOUTS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on the menu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New Slide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Home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tab to insert a new slide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Change layout</a:t>
            </a:r>
            <a:endParaRPr lang="en-GB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Font typeface="+mj-lt"/>
              <a:buNone/>
            </a:pPr>
            <a:r>
              <a:rPr lang="en-GB" sz="900">
                <a:solidFill>
                  <a:srgbClr val="000000"/>
                </a:solidFill>
                <a:latin typeface="+mn-lt"/>
                <a:ea typeface="Arial" panose="020B0604020202020204" pitchFamily="34" charset="0"/>
              </a:rPr>
              <a:t>Click on the arrow next to </a:t>
            </a:r>
            <a:r>
              <a:rPr lang="en-GB" sz="900" b="1">
                <a:solidFill>
                  <a:srgbClr val="000000"/>
                </a:solidFill>
                <a:latin typeface="+mn-lt"/>
                <a:ea typeface="Arial" panose="020B0604020202020204" pitchFamily="34" charset="0"/>
              </a:rPr>
              <a:t>Layout</a:t>
            </a:r>
            <a:br>
              <a:rPr lang="en-GB" sz="900" b="1">
                <a:solidFill>
                  <a:srgbClr val="000000"/>
                </a:solidFill>
                <a:latin typeface="+mn-lt"/>
                <a:ea typeface="Arial" panose="020B0604020202020204" pitchFamily="34" charset="0"/>
              </a:rPr>
            </a:br>
            <a:r>
              <a:rPr lang="en-GB" sz="900">
                <a:solidFill>
                  <a:srgbClr val="000000"/>
                </a:solidFill>
                <a:latin typeface="+mn-lt"/>
                <a:ea typeface="Arial" panose="020B0604020202020204" pitchFamily="34" charset="0"/>
              </a:rPr>
              <a:t>to view a dropdown menu of possible slide layouts</a:t>
            </a:r>
            <a:endParaRPr lang="en-GB" sz="900">
              <a:latin typeface="+mn-lt"/>
              <a:ea typeface="Arial" panose="020B0604020202020204" pitchFamily="34" charset="0"/>
            </a:endParaRPr>
          </a:p>
        </p:txBody>
      </p:sp>
      <p:sp>
        <p:nvSpPr>
          <p:cNvPr id="14" name="Text Box 3">
            <a:extLst>
              <a:ext uri="{FF2B5EF4-FFF2-40B4-BE49-F238E27FC236}">
                <a16:creationId xmlns:a16="http://schemas.microsoft.com/office/drawing/2014/main" id="{66B3FBB4-61DE-493B-8F38-CB78E008D9B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498494" y="1442790"/>
            <a:ext cx="2448000" cy="2723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600">
                <a:latin typeface="+mn-lt"/>
                <a:cs typeface="Arial" panose="020B0604020202020204" pitchFamily="34" charset="0"/>
              </a:rPr>
              <a:t>PICTURES</a:t>
            </a:r>
            <a:endParaRPr lang="en-GB" sz="16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On slides with pictureplaceholder, click on the icon and choose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Insert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Crop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Crop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to change size or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focus of the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If you want to scale the picture,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hold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SHIFT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-key down while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dragging the corners of the picture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endParaRPr lang="en-GB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HINT: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If you delete the picture and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insert a new one, the picture may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lie in front of the text or graphic.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If this happens, select the picture,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right-click and choose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Send to Back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17EA80A0-F605-4897-AE2A-18933CAB6DB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76214" y="1442790"/>
            <a:ext cx="2448000" cy="466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600">
                <a:latin typeface="+mn-lt"/>
                <a:cs typeface="Arial" panose="020B0604020202020204" pitchFamily="34" charset="0"/>
              </a:rPr>
              <a:t>HEADER &amp; FOOTER</a:t>
            </a:r>
            <a:endParaRPr lang="en-GB" altLang="da-DK" sz="16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Do this at the very end to apply the changes on all slides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on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Header and Footer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Insert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tab (write the desired text, click date or page number from or to)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Apply to All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or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Apply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if only used on one slide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endParaRPr lang="en-GB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sz="1600">
                <a:latin typeface="+mn-lt"/>
                <a:cs typeface="Arial" panose="020B0604020202020204" pitchFamily="34" charset="0"/>
              </a:rPr>
              <a:t>GRIDLINES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View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tab and set tick mark next to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Guides</a:t>
            </a:r>
            <a:endParaRPr lang="en-GB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HINT: Alt + F9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for quick view of guides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endParaRPr lang="en-GB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16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COPY/PASTE CONTENT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When copying old content to your new presentation, 2 options are available: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Best practice: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Create a slide in your new presentation and copy </a:t>
            </a:r>
            <a:r>
              <a:rPr lang="en-GB" altLang="da-DK" sz="900" b="0" i="0" u="sng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one</a:t>
            </a:r>
            <a:r>
              <a:rPr lang="en-GB" altLang="da-DK" sz="900" b="0" i="0" u="none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piece of content at a time (e.g. copy all text from </a:t>
            </a:r>
            <a:r>
              <a:rPr lang="en-GB" altLang="da-DK" sz="900" b="0" i="0" u="sng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one</a:t>
            </a:r>
            <a:r>
              <a:rPr lang="en-GB" altLang="da-DK" sz="900" b="0" i="0" u="none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textbox)</a:t>
            </a:r>
            <a:endParaRPr lang="en-GB" altLang="da-DK" sz="900" b="1" i="0" u="sng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Or copy an entire slide into your new presentation and then choose a fitting layout. Remember to delete the old, wrong layouts (go to View &gt; Slidemaster and delete them)</a:t>
            </a:r>
            <a:endParaRPr lang="en-GB" altLang="da-DK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722642E-922E-4D3E-9481-C027E3A93C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32727" y="4779904"/>
            <a:ext cx="475428" cy="17676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37E3D92-3923-49A5-9D66-A01D052984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901" t="45142" r="62601" b="9046"/>
          <a:stretch/>
        </p:blipFill>
        <p:spPr>
          <a:xfrm>
            <a:off x="6726550" y="1735179"/>
            <a:ext cx="341204" cy="321707"/>
          </a:xfrm>
          <a:prstGeom prst="rect">
            <a:avLst/>
          </a:prstGeom>
        </p:spPr>
      </p:pic>
      <p:pic>
        <p:nvPicPr>
          <p:cNvPr id="24" name="Picture 16">
            <a:extLst>
              <a:ext uri="{FF2B5EF4-FFF2-40B4-BE49-F238E27FC236}">
                <a16:creationId xmlns:a16="http://schemas.microsoft.com/office/drawing/2014/main" id="{EE4BD888-DAA9-4A3B-ADD9-0ACB9540A6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32727" y="3962909"/>
            <a:ext cx="328881" cy="505501"/>
          </a:xfrm>
          <a:prstGeom prst="rect">
            <a:avLst/>
          </a:prstGeom>
        </p:spPr>
      </p:pic>
      <p:pic>
        <p:nvPicPr>
          <p:cNvPr id="26" name="Picture 20">
            <a:extLst>
              <a:ext uri="{FF2B5EF4-FFF2-40B4-BE49-F238E27FC236}">
                <a16:creationId xmlns:a16="http://schemas.microsoft.com/office/drawing/2014/main" id="{ADF46DFB-ABDB-43BA-AD93-FDEE2D7642D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935425" y="3229754"/>
            <a:ext cx="538465" cy="172841"/>
          </a:xfrm>
          <a:prstGeom prst="rect">
            <a:avLst/>
          </a:prstGeom>
        </p:spPr>
      </p:pic>
      <p:pic>
        <p:nvPicPr>
          <p:cNvPr id="27" name="Picture 19">
            <a:extLst>
              <a:ext uri="{FF2B5EF4-FFF2-40B4-BE49-F238E27FC236}">
                <a16:creationId xmlns:a16="http://schemas.microsoft.com/office/drawing/2014/main" id="{CF6F40E1-EF2A-4675-A88E-429AD3ADD34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802694" y="2453659"/>
            <a:ext cx="313788" cy="543900"/>
          </a:xfrm>
          <a:prstGeom prst="rect">
            <a:avLst/>
          </a:prstGeom>
        </p:spPr>
      </p:pic>
      <p:pic>
        <p:nvPicPr>
          <p:cNvPr id="18" name="Picture 12">
            <a:extLst>
              <a:ext uri="{FF2B5EF4-FFF2-40B4-BE49-F238E27FC236}">
                <a16:creationId xmlns:a16="http://schemas.microsoft.com/office/drawing/2014/main" id="{1EEB59ED-856C-4646-8080-8164D2973D0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717337" y="1980536"/>
            <a:ext cx="378293" cy="5433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18B3BD4-04BC-40A0-B801-FB79B088402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932727" y="2518464"/>
            <a:ext cx="457143" cy="257143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A02284-6888-4337-9A6F-80EFD8C40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D2B70A-6BC5-4C66-869E-61F2A38A3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09F8ED-36EE-4F7B-8B5E-A531C6E80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87424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&gt;Do not use layouts after this &gt;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F124504-36FD-4753-851D-5B7D02D4A2D1}"/>
              </a:ext>
            </a:extLst>
          </p:cNvPr>
          <p:cNvSpPr/>
          <p:nvPr userDrawn="1"/>
        </p:nvSpPr>
        <p:spPr>
          <a:xfrm>
            <a:off x="0" y="0"/>
            <a:ext cx="12192000" cy="6861600"/>
          </a:xfrm>
          <a:prstGeom prst="rect">
            <a:avLst/>
          </a:prstGeom>
          <a:solidFill>
            <a:schemeClr val="tx1"/>
          </a:solidFill>
          <a:ln w="63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600"/>
              </a:spcBef>
              <a:buClr>
                <a:srgbClr val="003755"/>
              </a:buClr>
            </a:pPr>
            <a:endParaRPr lang="en-GB" sz="1400">
              <a:solidFill>
                <a:schemeClr val="tx1"/>
              </a:solidFill>
            </a:endParaRPr>
          </a:p>
        </p:txBody>
      </p:sp>
      <p:sp>
        <p:nvSpPr>
          <p:cNvPr id="5" name="Do not use"/>
          <p:cNvSpPr txBox="1"/>
          <p:nvPr userDrawn="1"/>
        </p:nvSpPr>
        <p:spPr>
          <a:xfrm>
            <a:off x="430213" y="656823"/>
            <a:ext cx="11356977" cy="289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en-GB" sz="4400" b="0" noProof="0">
                <a:solidFill>
                  <a:schemeClr val="bg1"/>
                </a:solidFill>
              </a:rPr>
              <a:t>If you see any </a:t>
            </a:r>
            <a:r>
              <a:rPr lang="en-GB" sz="4400" b="1" i="1" noProof="0">
                <a:solidFill>
                  <a:schemeClr val="bg1"/>
                </a:solidFill>
              </a:rPr>
              <a:t>layouts after this </a:t>
            </a:r>
            <a:r>
              <a:rPr lang="en-GB" sz="4400" b="0" i="0" noProof="0">
                <a:solidFill>
                  <a:schemeClr val="bg1"/>
                </a:solidFill>
              </a:rPr>
              <a:t>one</a:t>
            </a:r>
            <a:r>
              <a:rPr lang="en-GB" sz="4400" b="1" i="1" noProof="0">
                <a:solidFill>
                  <a:schemeClr val="bg1"/>
                </a:solidFill>
              </a:rPr>
              <a:t>,</a:t>
            </a:r>
            <a:br>
              <a:rPr lang="en-GB" sz="4400" b="0" i="0" noProof="0">
                <a:solidFill>
                  <a:schemeClr val="bg1"/>
                </a:solidFill>
              </a:rPr>
            </a:br>
            <a:r>
              <a:rPr lang="en-GB" sz="4400" b="0" noProof="0">
                <a:solidFill>
                  <a:schemeClr val="bg1"/>
                </a:solidFill>
              </a:rPr>
              <a:t>do not use them. These layouts </a:t>
            </a:r>
            <a:r>
              <a:rPr lang="en-GB" sz="4400" b="1" i="1" u="none" noProof="0">
                <a:solidFill>
                  <a:schemeClr val="bg1"/>
                </a:solidFill>
              </a:rPr>
              <a:t>are not </a:t>
            </a:r>
            <a:r>
              <a:rPr lang="en-GB" sz="4400" b="0" noProof="0">
                <a:solidFill>
                  <a:schemeClr val="bg1"/>
                </a:solidFill>
              </a:rPr>
              <a:t>part of our corporate template.</a:t>
            </a:r>
            <a:br>
              <a:rPr lang="en-GB" sz="2800" b="0" noProof="0">
                <a:solidFill>
                  <a:schemeClr val="bg1"/>
                </a:solidFill>
              </a:rPr>
            </a:br>
            <a:br>
              <a:rPr lang="en-GB" sz="2800" b="0" noProof="0">
                <a:solidFill>
                  <a:schemeClr val="bg1"/>
                </a:solidFill>
              </a:rPr>
            </a:br>
            <a:endParaRPr lang="en-GB" sz="2800" b="0" noProof="0">
              <a:solidFill>
                <a:schemeClr val="bg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BEB5E5A-DA85-4D5B-80B9-F94482F55D76}"/>
              </a:ext>
            </a:extLst>
          </p:cNvPr>
          <p:cNvGrpSpPr/>
          <p:nvPr userDrawn="1"/>
        </p:nvGrpSpPr>
        <p:grpSpPr>
          <a:xfrm rot="8100000">
            <a:off x="10404874" y="3325226"/>
            <a:ext cx="1036788" cy="1036788"/>
            <a:chOff x="6096000" y="4963130"/>
            <a:chExt cx="1456719" cy="1456719"/>
          </a:xfrm>
          <a:solidFill>
            <a:schemeClr val="bg1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823227E-A862-4A7F-BC20-0D107430AB2C}"/>
                </a:ext>
              </a:extLst>
            </p:cNvPr>
            <p:cNvSpPr/>
            <p:nvPr userDrawn="1"/>
          </p:nvSpPr>
          <p:spPr>
            <a:xfrm rot="5400000">
              <a:off x="5534135" y="5524995"/>
              <a:ext cx="1456719" cy="332990"/>
            </a:xfrm>
            <a:prstGeom prst="rect">
              <a:avLst/>
            </a:prstGeom>
            <a:grpFill/>
            <a:ln w="63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  <a:buClr>
                  <a:srgbClr val="003755"/>
                </a:buClr>
              </a:pPr>
              <a:endParaRPr lang="en-GB" sz="1400">
                <a:solidFill>
                  <a:schemeClr val="tx1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8501AE6-6504-4184-9443-E89AFACF769D}"/>
                </a:ext>
              </a:extLst>
            </p:cNvPr>
            <p:cNvSpPr/>
            <p:nvPr userDrawn="1"/>
          </p:nvSpPr>
          <p:spPr>
            <a:xfrm rot="10800000">
              <a:off x="6096000" y="4963130"/>
              <a:ext cx="1456719" cy="332990"/>
            </a:xfrm>
            <a:prstGeom prst="rect">
              <a:avLst/>
            </a:prstGeom>
            <a:grpFill/>
            <a:ln w="63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  <a:buClr>
                  <a:srgbClr val="003755"/>
                </a:buClr>
              </a:pPr>
              <a:endParaRPr lang="en-GB" sz="1400">
                <a:solidFill>
                  <a:schemeClr val="tx1"/>
                </a:solidFill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67CEE09B-6EE1-4BF2-85A3-DE69E91BC4C6}"/>
              </a:ext>
            </a:extLst>
          </p:cNvPr>
          <p:cNvSpPr/>
          <p:nvPr userDrawn="1"/>
        </p:nvSpPr>
        <p:spPr>
          <a:xfrm>
            <a:off x="430213" y="2588374"/>
            <a:ext cx="1015234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3800" b="1" i="1" noProof="0">
                <a:solidFill>
                  <a:schemeClr val="bg1"/>
                </a:solidFill>
              </a:rPr>
              <a:t>Do not use </a:t>
            </a:r>
            <a:endParaRPr lang="en-GB" sz="2400" b="1" i="1"/>
          </a:p>
        </p:txBody>
      </p:sp>
      <p:sp>
        <p:nvSpPr>
          <p:cNvPr id="16" name="Do not use">
            <a:extLst>
              <a:ext uri="{FF2B5EF4-FFF2-40B4-BE49-F238E27FC236}">
                <a16:creationId xmlns:a16="http://schemas.microsoft.com/office/drawing/2014/main" id="{A8FA78FA-4D94-4717-B7C6-6F86378D6B01}"/>
              </a:ext>
            </a:extLst>
          </p:cNvPr>
          <p:cNvSpPr txBox="1"/>
          <p:nvPr userDrawn="1"/>
        </p:nvSpPr>
        <p:spPr>
          <a:xfrm>
            <a:off x="430214" y="5186455"/>
            <a:ext cx="11356974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en-GB" sz="2000" b="0" noProof="0">
                <a:solidFill>
                  <a:schemeClr val="bg1"/>
                </a:solidFill>
              </a:rPr>
              <a:t>Due to PowerPoint’s standard Copy/Paste functionality extra undesirable layouts can appear.</a:t>
            </a:r>
          </a:p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en-GB" sz="2000" b="0" noProof="0">
                <a:solidFill>
                  <a:schemeClr val="bg1"/>
                </a:solidFill>
              </a:rPr>
              <a:t>Also notice: Layouts after this might contain potential confidential information.</a:t>
            </a:r>
            <a:br>
              <a:rPr lang="en-GB" sz="1800" b="0" noProof="0">
                <a:solidFill>
                  <a:schemeClr val="bg1"/>
                </a:solidFill>
              </a:rPr>
            </a:br>
            <a:endParaRPr lang="en-GB" sz="1800" b="0" noProof="0">
              <a:solidFill>
                <a:schemeClr val="bg1"/>
              </a:solidFill>
            </a:endParaRPr>
          </a:p>
        </p:txBody>
      </p:sp>
      <p:sp>
        <p:nvSpPr>
          <p:cNvPr id="13" name="Date Placeholder 6" hidden="1">
            <a:extLst>
              <a:ext uri="{FF2B5EF4-FFF2-40B4-BE49-F238E27FC236}">
                <a16:creationId xmlns:a16="http://schemas.microsoft.com/office/drawing/2014/main" id="{706505A8-87EA-4BA0-B698-35156BC765D0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6F52A3B9-C46E-47C2-A1FB-F5434525BDF4}" type="datetime4">
              <a:rPr lang="en-GB" smtClean="0"/>
              <a:t>12 December 2023</a:t>
            </a:fld>
            <a:endParaRPr lang="en-GB"/>
          </a:p>
        </p:txBody>
      </p:sp>
      <p:sp>
        <p:nvSpPr>
          <p:cNvPr id="14" name="Footer Placeholder 8" hidden="1">
            <a:extLst>
              <a:ext uri="{FF2B5EF4-FFF2-40B4-BE49-F238E27FC236}">
                <a16:creationId xmlns:a16="http://schemas.microsoft.com/office/drawing/2014/main" id="{AB150C2C-2030-498B-8262-6BD5BCCBB34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/>
          </a:p>
        </p:txBody>
      </p:sp>
      <p:sp>
        <p:nvSpPr>
          <p:cNvPr id="15" name="Slide Number Placeholder 10" hidden="1">
            <a:extLst>
              <a:ext uri="{FF2B5EF4-FFF2-40B4-BE49-F238E27FC236}">
                <a16:creationId xmlns:a16="http://schemas.microsoft.com/office/drawing/2014/main" id="{E81B246F-92C7-4EF8-ACD0-05F73C7095B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23AA811B-2EBD-4900-905E-5BE20644961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7450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5632BCD-D585-42E8-A6D3-3C06DC3313BD}"/>
              </a:ext>
            </a:extLst>
          </p:cNvPr>
          <p:cNvSpPr/>
          <p:nvPr userDrawn="1"/>
        </p:nvSpPr>
        <p:spPr bwMode="white">
          <a:xfrm>
            <a:off x="0" y="0"/>
            <a:ext cx="12192000" cy="68550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9" name="Logo">
            <a:extLst>
              <a:ext uri="{FF2B5EF4-FFF2-40B4-BE49-F238E27FC236}">
                <a16:creationId xmlns:a16="http://schemas.microsoft.com/office/drawing/2014/main" id="{38FB97ED-5A4B-484F-BA47-613177090BCB}"/>
              </a:ext>
            </a:extLst>
          </p:cNvPr>
          <p:cNvGrpSpPr>
            <a:grpSpLocks noChangeAspect="1"/>
          </p:cNvGrpSpPr>
          <p:nvPr userDrawn="1"/>
        </p:nvGrpSpPr>
        <p:grpSpPr bwMode="white">
          <a:xfrm>
            <a:off x="539750" y="540000"/>
            <a:ext cx="1702800" cy="727238"/>
            <a:chOff x="6380216" y="4059273"/>
            <a:chExt cx="2905863" cy="1241045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55DDA26-00FD-4EB4-98FC-C3CA907FBBFB}"/>
                </a:ext>
              </a:extLst>
            </p:cNvPr>
            <p:cNvSpPr/>
            <p:nvPr/>
          </p:nvSpPr>
          <p:spPr bwMode="white">
            <a:xfrm>
              <a:off x="6380216" y="4059273"/>
              <a:ext cx="2905863" cy="346936"/>
            </a:xfrm>
            <a:custGeom>
              <a:avLst/>
              <a:gdLst>
                <a:gd name="connsiteX0" fmla="*/ 0 w 2905863"/>
                <a:gd name="connsiteY0" fmla="*/ 0 h 346936"/>
                <a:gd name="connsiteX1" fmla="*/ 2905864 w 2905863"/>
                <a:gd name="connsiteY1" fmla="*/ 0 h 346936"/>
                <a:gd name="connsiteX2" fmla="*/ 2905864 w 2905863"/>
                <a:gd name="connsiteY2" fmla="*/ 346937 h 346936"/>
                <a:gd name="connsiteX3" fmla="*/ 0 w 2905863"/>
                <a:gd name="connsiteY3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346936">
                  <a:moveTo>
                    <a:pt x="0" y="0"/>
                  </a:moveTo>
                  <a:lnTo>
                    <a:pt x="2905864" y="0"/>
                  </a:lnTo>
                  <a:lnTo>
                    <a:pt x="2905864" y="346937"/>
                  </a:lnTo>
                  <a:lnTo>
                    <a:pt x="0" y="346937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4CB032C-9E7C-4EB0-A639-A1F06C45D200}"/>
                </a:ext>
              </a:extLst>
            </p:cNvPr>
            <p:cNvSpPr/>
            <p:nvPr/>
          </p:nvSpPr>
          <p:spPr bwMode="white">
            <a:xfrm>
              <a:off x="6380216" y="4521775"/>
              <a:ext cx="2905863" cy="57854"/>
            </a:xfrm>
            <a:custGeom>
              <a:avLst/>
              <a:gdLst>
                <a:gd name="connsiteX0" fmla="*/ 0 w 2905863"/>
                <a:gd name="connsiteY0" fmla="*/ 0 h 57854"/>
                <a:gd name="connsiteX1" fmla="*/ 2905864 w 2905863"/>
                <a:gd name="connsiteY1" fmla="*/ 0 h 57854"/>
                <a:gd name="connsiteX2" fmla="*/ 2905864 w 2905863"/>
                <a:gd name="connsiteY2" fmla="*/ 57854 h 57854"/>
                <a:gd name="connsiteX3" fmla="*/ 0 w 2905863"/>
                <a:gd name="connsiteY3" fmla="*/ 57854 h 5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57854">
                  <a:moveTo>
                    <a:pt x="0" y="0"/>
                  </a:moveTo>
                  <a:lnTo>
                    <a:pt x="2905864" y="0"/>
                  </a:lnTo>
                  <a:lnTo>
                    <a:pt x="2905864" y="57854"/>
                  </a:lnTo>
                  <a:lnTo>
                    <a:pt x="0" y="57854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7DD5104-FF83-40C7-AA43-C17183E0159B}"/>
                </a:ext>
              </a:extLst>
            </p:cNvPr>
            <p:cNvSpPr/>
            <p:nvPr/>
          </p:nvSpPr>
          <p:spPr bwMode="white">
            <a:xfrm>
              <a:off x="6380216" y="4637294"/>
              <a:ext cx="2905863" cy="115566"/>
            </a:xfrm>
            <a:custGeom>
              <a:avLst/>
              <a:gdLst>
                <a:gd name="connsiteX0" fmla="*/ 0 w 2905863"/>
                <a:gd name="connsiteY0" fmla="*/ 0 h 115566"/>
                <a:gd name="connsiteX1" fmla="*/ 2905864 w 2905863"/>
                <a:gd name="connsiteY1" fmla="*/ 0 h 115566"/>
                <a:gd name="connsiteX2" fmla="*/ 2905864 w 2905863"/>
                <a:gd name="connsiteY2" fmla="*/ 115566 h 115566"/>
                <a:gd name="connsiteX3" fmla="*/ 0 w 2905863"/>
                <a:gd name="connsiteY3" fmla="*/ 115566 h 1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115566">
                  <a:moveTo>
                    <a:pt x="0" y="0"/>
                  </a:moveTo>
                  <a:lnTo>
                    <a:pt x="2905864" y="0"/>
                  </a:lnTo>
                  <a:lnTo>
                    <a:pt x="2905864" y="115566"/>
                  </a:lnTo>
                  <a:lnTo>
                    <a:pt x="0" y="115566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E483200-DEA7-441E-B11A-6554B16BE995}"/>
                </a:ext>
              </a:extLst>
            </p:cNvPr>
            <p:cNvSpPr/>
            <p:nvPr/>
          </p:nvSpPr>
          <p:spPr bwMode="white">
            <a:xfrm>
              <a:off x="7833598" y="4927183"/>
              <a:ext cx="392545" cy="373134"/>
            </a:xfrm>
            <a:custGeom>
              <a:avLst/>
              <a:gdLst>
                <a:gd name="connsiteX0" fmla="*/ 303984 w 392545"/>
                <a:gd name="connsiteY0" fmla="*/ 19174 h 373134"/>
                <a:gd name="connsiteX1" fmla="*/ 201992 w 392545"/>
                <a:gd name="connsiteY1" fmla="*/ 0 h 373134"/>
                <a:gd name="connsiteX2" fmla="*/ 62173 w 392545"/>
                <a:gd name="connsiteY2" fmla="*/ 0 h 373134"/>
                <a:gd name="connsiteX3" fmla="*/ 27859 w 392545"/>
                <a:gd name="connsiteY3" fmla="*/ 0 h 373134"/>
                <a:gd name="connsiteX4" fmla="*/ 0 w 392545"/>
                <a:gd name="connsiteY4" fmla="*/ 0 h 373134"/>
                <a:gd name="connsiteX5" fmla="*/ 0 w 392545"/>
                <a:gd name="connsiteY5" fmla="*/ 373135 h 373134"/>
                <a:gd name="connsiteX6" fmla="*/ 27859 w 392545"/>
                <a:gd name="connsiteY6" fmla="*/ 373135 h 373134"/>
                <a:gd name="connsiteX7" fmla="*/ 62173 w 392545"/>
                <a:gd name="connsiteY7" fmla="*/ 373135 h 373134"/>
                <a:gd name="connsiteX8" fmla="*/ 201992 w 392545"/>
                <a:gd name="connsiteY8" fmla="*/ 373135 h 373134"/>
                <a:gd name="connsiteX9" fmla="*/ 303984 w 392545"/>
                <a:gd name="connsiteY9" fmla="*/ 353961 h 373134"/>
                <a:gd name="connsiteX10" fmla="*/ 369670 w 392545"/>
                <a:gd name="connsiteY10" fmla="*/ 296249 h 373134"/>
                <a:gd name="connsiteX11" fmla="*/ 392546 w 392545"/>
                <a:gd name="connsiteY11" fmla="*/ 199477 h 373134"/>
                <a:gd name="connsiteX12" fmla="*/ 392546 w 392545"/>
                <a:gd name="connsiteY12" fmla="*/ 173611 h 373134"/>
                <a:gd name="connsiteX13" fmla="*/ 369670 w 392545"/>
                <a:gd name="connsiteY13" fmla="*/ 76839 h 373134"/>
                <a:gd name="connsiteX14" fmla="*/ 303984 w 392545"/>
                <a:gd name="connsiteY14" fmla="*/ 19174 h 373134"/>
                <a:gd name="connsiteX15" fmla="*/ 331369 w 392545"/>
                <a:gd name="connsiteY15" fmla="*/ 197531 h 373134"/>
                <a:gd name="connsiteX16" fmla="*/ 299048 w 392545"/>
                <a:gd name="connsiteY16" fmla="*/ 287563 h 373134"/>
                <a:gd name="connsiteX17" fmla="*/ 202514 w 392545"/>
                <a:gd name="connsiteY17" fmla="*/ 316894 h 373134"/>
                <a:gd name="connsiteX18" fmla="*/ 62221 w 392545"/>
                <a:gd name="connsiteY18" fmla="*/ 316894 h 373134"/>
                <a:gd name="connsiteX19" fmla="*/ 62221 w 392545"/>
                <a:gd name="connsiteY19" fmla="*/ 56193 h 373134"/>
                <a:gd name="connsiteX20" fmla="*/ 202514 w 392545"/>
                <a:gd name="connsiteY20" fmla="*/ 56193 h 373134"/>
                <a:gd name="connsiteX21" fmla="*/ 299048 w 392545"/>
                <a:gd name="connsiteY21" fmla="*/ 84812 h 373134"/>
                <a:gd name="connsiteX22" fmla="*/ 331369 w 392545"/>
                <a:gd name="connsiteY22" fmla="*/ 175604 h 373134"/>
                <a:gd name="connsiteX23" fmla="*/ 331369 w 392545"/>
                <a:gd name="connsiteY23" fmla="*/ 197531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2545" h="373134">
                  <a:moveTo>
                    <a:pt x="303984" y="19174"/>
                  </a:moveTo>
                  <a:cubicBezTo>
                    <a:pt x="275461" y="6407"/>
                    <a:pt x="241479" y="0"/>
                    <a:pt x="201992" y="0"/>
                  </a:cubicBezTo>
                  <a:lnTo>
                    <a:pt x="62173" y="0"/>
                  </a:lnTo>
                  <a:lnTo>
                    <a:pt x="27859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27859" y="373135"/>
                  </a:lnTo>
                  <a:lnTo>
                    <a:pt x="62173" y="373135"/>
                  </a:lnTo>
                  <a:lnTo>
                    <a:pt x="201992" y="373135"/>
                  </a:lnTo>
                  <a:cubicBezTo>
                    <a:pt x="241479" y="373135"/>
                    <a:pt x="275461" y="366728"/>
                    <a:pt x="303984" y="353961"/>
                  </a:cubicBezTo>
                  <a:cubicBezTo>
                    <a:pt x="332508" y="341194"/>
                    <a:pt x="354387" y="321972"/>
                    <a:pt x="369670" y="296249"/>
                  </a:cubicBezTo>
                  <a:cubicBezTo>
                    <a:pt x="384904" y="270525"/>
                    <a:pt x="392546" y="238299"/>
                    <a:pt x="392546" y="199477"/>
                  </a:cubicBezTo>
                  <a:lnTo>
                    <a:pt x="392546" y="173611"/>
                  </a:lnTo>
                  <a:cubicBezTo>
                    <a:pt x="392546" y="134788"/>
                    <a:pt x="384904" y="102562"/>
                    <a:pt x="369670" y="76839"/>
                  </a:cubicBezTo>
                  <a:cubicBezTo>
                    <a:pt x="354387" y="51162"/>
                    <a:pt x="332508" y="31941"/>
                    <a:pt x="303984" y="19174"/>
                  </a:cubicBezTo>
                  <a:close/>
                  <a:moveTo>
                    <a:pt x="331369" y="197531"/>
                  </a:moveTo>
                  <a:cubicBezTo>
                    <a:pt x="331369" y="238015"/>
                    <a:pt x="320596" y="268010"/>
                    <a:pt x="299048" y="287563"/>
                  </a:cubicBezTo>
                  <a:cubicBezTo>
                    <a:pt x="277502" y="307117"/>
                    <a:pt x="245323" y="316894"/>
                    <a:pt x="202514" y="316894"/>
                  </a:cubicBezTo>
                  <a:lnTo>
                    <a:pt x="62221" y="316894"/>
                  </a:lnTo>
                  <a:lnTo>
                    <a:pt x="62221" y="56193"/>
                  </a:lnTo>
                  <a:lnTo>
                    <a:pt x="202514" y="56193"/>
                  </a:lnTo>
                  <a:cubicBezTo>
                    <a:pt x="245323" y="56193"/>
                    <a:pt x="277454" y="65733"/>
                    <a:pt x="299048" y="84812"/>
                  </a:cubicBezTo>
                  <a:cubicBezTo>
                    <a:pt x="320596" y="103891"/>
                    <a:pt x="331369" y="134171"/>
                    <a:pt x="331369" y="175604"/>
                  </a:cubicBezTo>
                  <a:lnTo>
                    <a:pt x="331369" y="197531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33B82D2-D994-4BA1-81E5-F06092A32375}"/>
                </a:ext>
              </a:extLst>
            </p:cNvPr>
            <p:cNvSpPr/>
            <p:nvPr/>
          </p:nvSpPr>
          <p:spPr bwMode="white">
            <a:xfrm>
              <a:off x="8344036" y="4927183"/>
              <a:ext cx="410485" cy="373134"/>
            </a:xfrm>
            <a:custGeom>
              <a:avLst/>
              <a:gdLst>
                <a:gd name="connsiteX0" fmla="*/ 349262 w 410485"/>
                <a:gd name="connsiteY0" fmla="*/ 291598 h 373134"/>
                <a:gd name="connsiteX1" fmla="*/ 60702 w 410485"/>
                <a:gd name="connsiteY1" fmla="*/ 0 h 373134"/>
                <a:gd name="connsiteX2" fmla="*/ 26388 w 410485"/>
                <a:gd name="connsiteY2" fmla="*/ 0 h 373134"/>
                <a:gd name="connsiteX3" fmla="*/ 0 w 410485"/>
                <a:gd name="connsiteY3" fmla="*/ 0 h 373134"/>
                <a:gd name="connsiteX4" fmla="*/ 0 w 410485"/>
                <a:gd name="connsiteY4" fmla="*/ 373135 h 373134"/>
                <a:gd name="connsiteX5" fmla="*/ 60702 w 410485"/>
                <a:gd name="connsiteY5" fmla="*/ 373135 h 373134"/>
                <a:gd name="connsiteX6" fmla="*/ 60702 w 410485"/>
                <a:gd name="connsiteY6" fmla="*/ 81917 h 373134"/>
                <a:gd name="connsiteX7" fmla="*/ 349262 w 410485"/>
                <a:gd name="connsiteY7" fmla="*/ 373135 h 373134"/>
                <a:gd name="connsiteX8" fmla="*/ 410486 w 410485"/>
                <a:gd name="connsiteY8" fmla="*/ 373135 h 373134"/>
                <a:gd name="connsiteX9" fmla="*/ 410486 w 410485"/>
                <a:gd name="connsiteY9" fmla="*/ 0 h 373134"/>
                <a:gd name="connsiteX10" fmla="*/ 349262 w 410485"/>
                <a:gd name="connsiteY10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85" h="373134">
                  <a:moveTo>
                    <a:pt x="349262" y="291598"/>
                  </a:moveTo>
                  <a:lnTo>
                    <a:pt x="60702" y="0"/>
                  </a:lnTo>
                  <a:lnTo>
                    <a:pt x="26388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60702" y="373135"/>
                  </a:lnTo>
                  <a:lnTo>
                    <a:pt x="60702" y="81917"/>
                  </a:lnTo>
                  <a:lnTo>
                    <a:pt x="349262" y="373135"/>
                  </a:lnTo>
                  <a:lnTo>
                    <a:pt x="410486" y="373135"/>
                  </a:lnTo>
                  <a:lnTo>
                    <a:pt x="410486" y="0"/>
                  </a:lnTo>
                  <a:lnTo>
                    <a:pt x="349262" y="0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D107E4C-634D-4DED-A03F-46DF1723185F}"/>
                </a:ext>
              </a:extLst>
            </p:cNvPr>
            <p:cNvSpPr/>
            <p:nvPr/>
          </p:nvSpPr>
          <p:spPr bwMode="white">
            <a:xfrm>
              <a:off x="8863965" y="4927183"/>
              <a:ext cx="421876" cy="373134"/>
            </a:xfrm>
            <a:custGeom>
              <a:avLst/>
              <a:gdLst>
                <a:gd name="connsiteX0" fmla="*/ 355716 w 421876"/>
                <a:gd name="connsiteY0" fmla="*/ 0 h 373134"/>
                <a:gd name="connsiteX1" fmla="*/ 212955 w 421876"/>
                <a:gd name="connsiteY1" fmla="*/ 291598 h 373134"/>
                <a:gd name="connsiteX2" fmla="*/ 70146 w 421876"/>
                <a:gd name="connsiteY2" fmla="*/ 0 h 373134"/>
                <a:gd name="connsiteX3" fmla="*/ 0 w 421876"/>
                <a:gd name="connsiteY3" fmla="*/ 0 h 373134"/>
                <a:gd name="connsiteX4" fmla="*/ 187042 w 421876"/>
                <a:gd name="connsiteY4" fmla="*/ 373135 h 373134"/>
                <a:gd name="connsiteX5" fmla="*/ 235309 w 421876"/>
                <a:gd name="connsiteY5" fmla="*/ 373135 h 373134"/>
                <a:gd name="connsiteX6" fmla="*/ 421876 w 421876"/>
                <a:gd name="connsiteY6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76" h="373134">
                  <a:moveTo>
                    <a:pt x="355716" y="0"/>
                  </a:moveTo>
                  <a:lnTo>
                    <a:pt x="212955" y="291598"/>
                  </a:lnTo>
                  <a:lnTo>
                    <a:pt x="70146" y="0"/>
                  </a:lnTo>
                  <a:lnTo>
                    <a:pt x="0" y="0"/>
                  </a:lnTo>
                  <a:lnTo>
                    <a:pt x="187042" y="373135"/>
                  </a:lnTo>
                  <a:lnTo>
                    <a:pt x="235309" y="373135"/>
                  </a:lnTo>
                  <a:lnTo>
                    <a:pt x="421876" y="0"/>
                  </a:lnTo>
                  <a:close/>
                </a:path>
              </a:pathLst>
            </a:custGeom>
            <a:solidFill>
              <a:schemeClr val="bg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pic>
        <p:nvPicPr>
          <p:cNvPr id="41" name="TAGLINE WHITE">
            <a:extLst>
              <a:ext uri="{FF2B5EF4-FFF2-40B4-BE49-F238E27FC236}">
                <a16:creationId xmlns:a16="http://schemas.microsoft.com/office/drawing/2014/main" id="{A98F511B-B3B4-46F3-ACF7-28F2D6378C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50400" y="539750"/>
            <a:ext cx="1702800" cy="1106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9751" y="1730375"/>
            <a:ext cx="8290798" cy="2985625"/>
          </a:xfrm>
        </p:spPr>
        <p:txBody>
          <a:bodyPr anchor="b" anchorCtr="0">
            <a:noAutofit/>
          </a:bodyPr>
          <a:lstStyle>
            <a:lvl1pPr algn="l">
              <a:lnSpc>
                <a:spcPct val="83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3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0000" y="4946400"/>
            <a:ext cx="8290798" cy="64807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add subtitle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2D590D-63DF-49A5-B495-2B2E9EA7D2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9748" y="5768975"/>
            <a:ext cx="8291049" cy="277813"/>
          </a:xfrm>
        </p:spPr>
        <p:txBody>
          <a:bodyPr anchor="b" anchorCtr="0"/>
          <a:lstStyle>
            <a:lvl1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>
                <a:solidFill>
                  <a:schemeClr val="bg1"/>
                </a:solidFill>
              </a:defRPr>
            </a:lvl1pPr>
            <a:lvl2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2pPr>
            <a:lvl3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3pPr>
            <a:lvl4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4pPr>
            <a:lvl5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5pPr>
          </a:lstStyle>
          <a:p>
            <a:pPr lvl="0"/>
            <a:r>
              <a:rPr lang="en-GB"/>
              <a:t>Click to add name, title etc..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>
              <a:noFill/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5BA07366-CB75-4AA8-9E5B-928B849F427C}" type="slidenum">
              <a:rPr lang="en-GB" smtClean="0"/>
              <a:pPr/>
              <a:t>‹#›</a:t>
            </a:fld>
            <a:endParaRPr lang="en-GB" sz="100"/>
          </a:p>
        </p:txBody>
      </p:sp>
      <p:sp>
        <p:nvSpPr>
          <p:cNvPr id="40" name="SD_FLD_DocumentDate">
            <a:extLst>
              <a:ext uri="{FF2B5EF4-FFF2-40B4-BE49-F238E27FC236}">
                <a16:creationId xmlns:a16="http://schemas.microsoft.com/office/drawing/2014/main" id="{7E2B10C4-BD8D-4AE7-9B25-DFBE307FFE4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40001" y="6161675"/>
            <a:ext cx="8290796" cy="18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l">
              <a:lnSpc>
                <a:spcPct val="83000"/>
              </a:lnSpc>
              <a:spcBef>
                <a:spcPts val="0"/>
              </a:spcBef>
            </a:pPr>
            <a:endParaRPr lang="en-GB" altLang="ja-JP" sz="1400" cap="none" baseline="0">
              <a:solidFill>
                <a:schemeClr val="bg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9" name="_SD_FLD_DocumentNumber"/>
          <p:cNvSpPr txBox="1">
            <a:spLocks noChangeArrowheads="1"/>
          </p:cNvSpPr>
          <p:nvPr userDrawn="1"/>
        </p:nvSpPr>
        <p:spPr bwMode="auto">
          <a:xfrm>
            <a:off x="540001" y="6440400"/>
            <a:ext cx="170155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l">
              <a:spcBef>
                <a:spcPts val="0"/>
              </a:spcBef>
            </a:pPr>
            <a:endParaRPr lang="en-GB" altLang="ja-JP" sz="700">
              <a:solidFill>
                <a:schemeClr val="bg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2" name="SD_FLD_Draft" hidden="1">
            <a:extLst>
              <a:ext uri="{FF2B5EF4-FFF2-40B4-BE49-F238E27FC236}">
                <a16:creationId xmlns:a16="http://schemas.microsoft.com/office/drawing/2014/main" id="{D3B7CDF1-E10F-4E39-9E5D-AE11897E4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21" name="SD_FLD_Confidentiality">
            <a:extLst>
              <a:ext uri="{FF2B5EF4-FFF2-40B4-BE49-F238E27FC236}">
                <a16:creationId xmlns:a16="http://schemas.microsoft.com/office/drawing/2014/main" id="{B504DBE6-F10B-43A3-A35B-E9AA5F4CDC43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8780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 dark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lIns="9000000" tIns="612000" rIns="180000" anchor="ctr" anchorCtr="0"/>
          <a:lstStyle>
            <a:lvl1pPr marL="0" indent="0" algn="l">
              <a:buFontTx/>
              <a:buNone/>
              <a:defRPr sz="1600" b="0">
                <a:solidFill>
                  <a:schemeClr val="accent4"/>
                </a:solidFill>
              </a:defRPr>
            </a:lvl1pPr>
          </a:lstStyle>
          <a:p>
            <a:r>
              <a:rPr lang="en-GB"/>
              <a:t>Click on picture frame to insert background picture, click on DNV-menu / Image Tools-button / Choose Insert or Paste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6BC1AE-8CBE-4EA7-85B1-05A9468D91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39751" y="1730375"/>
            <a:ext cx="8290798" cy="2985625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8" name="Subtitle 2">
            <a:extLst>
              <a:ext uri="{FF2B5EF4-FFF2-40B4-BE49-F238E27FC236}">
                <a16:creationId xmlns:a16="http://schemas.microsoft.com/office/drawing/2014/main" id="{52A4BCE6-B178-4BF6-BBA3-BC5CCD7F111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4946400"/>
            <a:ext cx="8290798" cy="64807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add subtitle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FD03B31E-37CD-4AFE-AF40-02CD8886519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9748" y="5768975"/>
            <a:ext cx="8291049" cy="277813"/>
          </a:xfrm>
        </p:spPr>
        <p:txBody>
          <a:bodyPr anchor="b" anchorCtr="0"/>
          <a:lstStyle>
            <a:lvl1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>
                <a:solidFill>
                  <a:schemeClr val="bg1"/>
                </a:solidFill>
              </a:defRPr>
            </a:lvl1pPr>
            <a:lvl2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2pPr>
            <a:lvl3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3pPr>
            <a:lvl4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4pPr>
            <a:lvl5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5pPr>
          </a:lstStyle>
          <a:p>
            <a:pPr lvl="0"/>
            <a:r>
              <a:rPr lang="en-GB"/>
              <a:t>Click to add name, title etc..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968AF7DD-9CF9-4309-AF51-B766036264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40000" y="6128743"/>
            <a:ext cx="8290797" cy="214833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</a:lstStyle>
          <a:p>
            <a:pPr lvl="0"/>
            <a:r>
              <a:rPr lang="en-GB"/>
              <a:t>Insert date DD Month Year</a:t>
            </a:r>
          </a:p>
        </p:txBody>
      </p:sp>
      <p:sp>
        <p:nvSpPr>
          <p:cNvPr id="41" name="Date Placeholder 12" hidden="1">
            <a:extLst>
              <a:ext uri="{FF2B5EF4-FFF2-40B4-BE49-F238E27FC236}">
                <a16:creationId xmlns:a16="http://schemas.microsoft.com/office/drawing/2014/main" id="{F8C7B2A1-0C6D-4367-B22A-DB1D1248E7E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42" name="Footer Placeholder 23" hidden="1">
            <a:extLst>
              <a:ext uri="{FF2B5EF4-FFF2-40B4-BE49-F238E27FC236}">
                <a16:creationId xmlns:a16="http://schemas.microsoft.com/office/drawing/2014/main" id="{70E9D16D-FE2F-4908-ABD5-BB45ECB4099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>
              <a:noFill/>
            </a:endParaRPr>
          </a:p>
        </p:txBody>
      </p:sp>
      <p:sp>
        <p:nvSpPr>
          <p:cNvPr id="43" name="Slide Number Placeholder 24" hidden="1">
            <a:extLst>
              <a:ext uri="{FF2B5EF4-FFF2-40B4-BE49-F238E27FC236}">
                <a16:creationId xmlns:a16="http://schemas.microsoft.com/office/drawing/2014/main" id="{393087B7-ABFA-4120-819F-40E9D4ED116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5BA07366-CB75-4AA8-9E5B-928B849F427C}" type="slidenum">
              <a:rPr lang="en-GB" smtClean="0"/>
              <a:pPr/>
              <a:t>‹#›</a:t>
            </a:fld>
            <a:endParaRPr lang="en-GB" sz="100"/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91479EF3-988A-4C9C-ADDB-C1D212A272B4}"/>
              </a:ext>
            </a:extLst>
          </p:cNvPr>
          <p:cNvSpPr>
            <a:spLocks noGrp="1" noChangeAspect="1"/>
          </p:cNvSpPr>
          <p:nvPr userDrawn="1">
            <p:ph type="body" sz="quarter" idx="22" hasCustomPrompt="1"/>
          </p:nvPr>
        </p:nvSpPr>
        <p:spPr bwMode="white">
          <a:xfrm>
            <a:off x="540000" y="540000"/>
            <a:ext cx="1702800" cy="727238"/>
          </a:xfrm>
          <a:custGeom>
            <a:avLst/>
            <a:gdLst>
              <a:gd name="connsiteX0" fmla="*/ 4835251 w 9270620"/>
              <a:gd name="connsiteY0" fmla="*/ 2948180 h 3959325"/>
              <a:gd name="connsiteX1" fmla="*/ 4835251 w 9270620"/>
              <a:gd name="connsiteY1" fmla="*/ 3779899 h 3959325"/>
              <a:gd name="connsiteX2" fmla="*/ 5282830 w 9270620"/>
              <a:gd name="connsiteY2" fmla="*/ 3779899 h 3959325"/>
              <a:gd name="connsiteX3" fmla="*/ 5590803 w 9270620"/>
              <a:gd name="connsiteY3" fmla="*/ 3686324 h 3959325"/>
              <a:gd name="connsiteX4" fmla="*/ 5693918 w 9270620"/>
              <a:gd name="connsiteY4" fmla="*/ 3399093 h 3959325"/>
              <a:gd name="connsiteX5" fmla="*/ 5693918 w 9270620"/>
              <a:gd name="connsiteY5" fmla="*/ 3329139 h 3959325"/>
              <a:gd name="connsiteX6" fmla="*/ 5590803 w 9270620"/>
              <a:gd name="connsiteY6" fmla="*/ 3039484 h 3959325"/>
              <a:gd name="connsiteX7" fmla="*/ 5282830 w 9270620"/>
              <a:gd name="connsiteY7" fmla="*/ 2948180 h 3959325"/>
              <a:gd name="connsiteX8" fmla="*/ 7923941 w 9270620"/>
              <a:gd name="connsiteY8" fmla="*/ 2768907 h 3959325"/>
              <a:gd name="connsiteX9" fmla="*/ 8147729 w 9270620"/>
              <a:gd name="connsiteY9" fmla="*/ 2768907 h 3959325"/>
              <a:gd name="connsiteX10" fmla="*/ 8603334 w 9270620"/>
              <a:gd name="connsiteY10" fmla="*/ 3699197 h 3959325"/>
              <a:gd name="connsiteX11" fmla="*/ 9058787 w 9270620"/>
              <a:gd name="connsiteY11" fmla="*/ 2768907 h 3959325"/>
              <a:gd name="connsiteX12" fmla="*/ 9269858 w 9270620"/>
              <a:gd name="connsiteY12" fmla="*/ 2768907 h 3959325"/>
              <a:gd name="connsiteX13" fmla="*/ 8674651 w 9270620"/>
              <a:gd name="connsiteY13" fmla="*/ 3959325 h 3959325"/>
              <a:gd name="connsiteX14" fmla="*/ 8520664 w 9270620"/>
              <a:gd name="connsiteY14" fmla="*/ 3959325 h 3959325"/>
              <a:gd name="connsiteX15" fmla="*/ 6265204 w 9270620"/>
              <a:gd name="connsiteY15" fmla="*/ 2768907 h 3959325"/>
              <a:gd name="connsiteX16" fmla="*/ 6349390 w 9270620"/>
              <a:gd name="connsiteY16" fmla="*/ 2768907 h 3959325"/>
              <a:gd name="connsiteX17" fmla="*/ 6458862 w 9270620"/>
              <a:gd name="connsiteY17" fmla="*/ 2768907 h 3959325"/>
              <a:gd name="connsiteX18" fmla="*/ 7379459 w 9270620"/>
              <a:gd name="connsiteY18" fmla="*/ 3699197 h 3959325"/>
              <a:gd name="connsiteX19" fmla="*/ 7379459 w 9270620"/>
              <a:gd name="connsiteY19" fmla="*/ 2768907 h 3959325"/>
              <a:gd name="connsiteX20" fmla="*/ 7574783 w 9270620"/>
              <a:gd name="connsiteY20" fmla="*/ 2768907 h 3959325"/>
              <a:gd name="connsiteX21" fmla="*/ 7574783 w 9270620"/>
              <a:gd name="connsiteY21" fmla="*/ 3959325 h 3959325"/>
              <a:gd name="connsiteX22" fmla="*/ 7379459 w 9270620"/>
              <a:gd name="connsiteY22" fmla="*/ 3959325 h 3959325"/>
              <a:gd name="connsiteX23" fmla="*/ 6458862 w 9270620"/>
              <a:gd name="connsiteY23" fmla="*/ 3030248 h 3959325"/>
              <a:gd name="connsiteX24" fmla="*/ 6458862 w 9270620"/>
              <a:gd name="connsiteY24" fmla="*/ 3959325 h 3959325"/>
              <a:gd name="connsiteX25" fmla="*/ 6265204 w 9270620"/>
              <a:gd name="connsiteY25" fmla="*/ 3959325 h 3959325"/>
              <a:gd name="connsiteX26" fmla="*/ 4636746 w 9270620"/>
              <a:gd name="connsiteY26" fmla="*/ 2768907 h 3959325"/>
              <a:gd name="connsiteX27" fmla="*/ 4725625 w 9270620"/>
              <a:gd name="connsiteY27" fmla="*/ 2768907 h 3959325"/>
              <a:gd name="connsiteX28" fmla="*/ 4835098 w 9270620"/>
              <a:gd name="connsiteY28" fmla="*/ 2768907 h 3959325"/>
              <a:gd name="connsiteX29" fmla="*/ 5281164 w 9270620"/>
              <a:gd name="connsiteY29" fmla="*/ 2768907 h 3959325"/>
              <a:gd name="connsiteX30" fmla="*/ 5606551 w 9270620"/>
              <a:gd name="connsiteY30" fmla="*/ 2830078 h 3959325"/>
              <a:gd name="connsiteX31" fmla="*/ 5816110 w 9270620"/>
              <a:gd name="connsiteY31" fmla="*/ 3014048 h 3959325"/>
              <a:gd name="connsiteX32" fmla="*/ 5889091 w 9270620"/>
              <a:gd name="connsiteY32" fmla="*/ 3322781 h 3959325"/>
              <a:gd name="connsiteX33" fmla="*/ 5889091 w 9270620"/>
              <a:gd name="connsiteY33" fmla="*/ 3405301 h 3959325"/>
              <a:gd name="connsiteX34" fmla="*/ 5816110 w 9270620"/>
              <a:gd name="connsiteY34" fmla="*/ 3714035 h 3959325"/>
              <a:gd name="connsiteX35" fmla="*/ 5606551 w 9270620"/>
              <a:gd name="connsiteY35" fmla="*/ 3898154 h 3959325"/>
              <a:gd name="connsiteX36" fmla="*/ 5281164 w 9270620"/>
              <a:gd name="connsiteY36" fmla="*/ 3959325 h 3959325"/>
              <a:gd name="connsiteX37" fmla="*/ 4835098 w 9270620"/>
              <a:gd name="connsiteY37" fmla="*/ 3959325 h 3959325"/>
              <a:gd name="connsiteX38" fmla="*/ 4725625 w 9270620"/>
              <a:gd name="connsiteY38" fmla="*/ 3959325 h 3959325"/>
              <a:gd name="connsiteX39" fmla="*/ 4636746 w 9270620"/>
              <a:gd name="connsiteY39" fmla="*/ 3959325 h 3959325"/>
              <a:gd name="connsiteX40" fmla="*/ 0 w 9270620"/>
              <a:gd name="connsiteY40" fmla="*/ 1844070 h 3959325"/>
              <a:gd name="connsiteX41" fmla="*/ 9270620 w 9270620"/>
              <a:gd name="connsiteY41" fmla="*/ 1844070 h 3959325"/>
              <a:gd name="connsiteX42" fmla="*/ 9270620 w 9270620"/>
              <a:gd name="connsiteY42" fmla="*/ 2212762 h 3959325"/>
              <a:gd name="connsiteX43" fmla="*/ 0 w 9270620"/>
              <a:gd name="connsiteY43" fmla="*/ 2212762 h 3959325"/>
              <a:gd name="connsiteX44" fmla="*/ 0 w 9270620"/>
              <a:gd name="connsiteY44" fmla="*/ 1475528 h 3959325"/>
              <a:gd name="connsiteX45" fmla="*/ 9270620 w 9270620"/>
              <a:gd name="connsiteY45" fmla="*/ 1475528 h 3959325"/>
              <a:gd name="connsiteX46" fmla="*/ 9270620 w 9270620"/>
              <a:gd name="connsiteY46" fmla="*/ 1660101 h 3959325"/>
              <a:gd name="connsiteX47" fmla="*/ 0 w 9270620"/>
              <a:gd name="connsiteY47" fmla="*/ 1660101 h 3959325"/>
              <a:gd name="connsiteX48" fmla="*/ 0 w 9270620"/>
              <a:gd name="connsiteY48" fmla="*/ 0 h 3959325"/>
              <a:gd name="connsiteX49" fmla="*/ 9270620 w 9270620"/>
              <a:gd name="connsiteY49" fmla="*/ 0 h 3959325"/>
              <a:gd name="connsiteX50" fmla="*/ 9270620 w 9270620"/>
              <a:gd name="connsiteY50" fmla="*/ 1106839 h 3959325"/>
              <a:gd name="connsiteX51" fmla="*/ 0 w 9270620"/>
              <a:gd name="connsiteY51" fmla="*/ 1106839 h 395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9270620" h="3959325">
                <a:moveTo>
                  <a:pt x="4835251" y="2948180"/>
                </a:moveTo>
                <a:lnTo>
                  <a:pt x="4835251" y="3779899"/>
                </a:lnTo>
                <a:lnTo>
                  <a:pt x="5282830" y="3779899"/>
                </a:lnTo>
                <a:cubicBezTo>
                  <a:pt x="5419404" y="3779899"/>
                  <a:pt x="5522065" y="3748707"/>
                  <a:pt x="5590803" y="3686324"/>
                </a:cubicBezTo>
                <a:cubicBezTo>
                  <a:pt x="5659548" y="3623943"/>
                  <a:pt x="5693918" y="3528250"/>
                  <a:pt x="5693918" y="3399093"/>
                </a:cubicBezTo>
                <a:lnTo>
                  <a:pt x="5693918" y="3329139"/>
                </a:lnTo>
                <a:cubicBezTo>
                  <a:pt x="5693918" y="3196955"/>
                  <a:pt x="5659548" y="3100352"/>
                  <a:pt x="5590803" y="3039484"/>
                </a:cubicBezTo>
                <a:cubicBezTo>
                  <a:pt x="5521912" y="2978616"/>
                  <a:pt x="5419404" y="2948180"/>
                  <a:pt x="5282830" y="2948180"/>
                </a:cubicBezTo>
                <a:close/>
                <a:moveTo>
                  <a:pt x="7923941" y="2768907"/>
                </a:moveTo>
                <a:lnTo>
                  <a:pt x="8147729" y="2768907"/>
                </a:lnTo>
                <a:lnTo>
                  <a:pt x="8603334" y="3699197"/>
                </a:lnTo>
                <a:lnTo>
                  <a:pt x="9058787" y="2768907"/>
                </a:lnTo>
                <a:lnTo>
                  <a:pt x="9269858" y="2768907"/>
                </a:lnTo>
                <a:lnTo>
                  <a:pt x="8674651" y="3959325"/>
                </a:lnTo>
                <a:lnTo>
                  <a:pt x="8520664" y="3959325"/>
                </a:lnTo>
                <a:close/>
                <a:moveTo>
                  <a:pt x="6265204" y="2768907"/>
                </a:moveTo>
                <a:lnTo>
                  <a:pt x="6349390" y="2768907"/>
                </a:lnTo>
                <a:lnTo>
                  <a:pt x="6458862" y="2768907"/>
                </a:lnTo>
                <a:lnTo>
                  <a:pt x="7379459" y="3699197"/>
                </a:lnTo>
                <a:lnTo>
                  <a:pt x="7379459" y="2768907"/>
                </a:lnTo>
                <a:lnTo>
                  <a:pt x="7574783" y="2768907"/>
                </a:lnTo>
                <a:lnTo>
                  <a:pt x="7574783" y="3959325"/>
                </a:lnTo>
                <a:lnTo>
                  <a:pt x="7379459" y="3959325"/>
                </a:lnTo>
                <a:lnTo>
                  <a:pt x="6458862" y="3030248"/>
                </a:lnTo>
                <a:lnTo>
                  <a:pt x="6458862" y="3959325"/>
                </a:lnTo>
                <a:lnTo>
                  <a:pt x="6265204" y="3959325"/>
                </a:lnTo>
                <a:close/>
                <a:moveTo>
                  <a:pt x="4636746" y="2768907"/>
                </a:moveTo>
                <a:lnTo>
                  <a:pt x="4725625" y="2768907"/>
                </a:lnTo>
                <a:lnTo>
                  <a:pt x="4835098" y="2768907"/>
                </a:lnTo>
                <a:lnTo>
                  <a:pt x="5281164" y="2768907"/>
                </a:lnTo>
                <a:cubicBezTo>
                  <a:pt x="5407140" y="2768907"/>
                  <a:pt x="5515553" y="2789347"/>
                  <a:pt x="5606551" y="2830078"/>
                </a:cubicBezTo>
                <a:cubicBezTo>
                  <a:pt x="5697551" y="2870809"/>
                  <a:pt x="5767352" y="2932130"/>
                  <a:pt x="5816110" y="3014048"/>
                </a:cubicBezTo>
                <a:cubicBezTo>
                  <a:pt x="5864711" y="3096112"/>
                  <a:pt x="5889091" y="3198923"/>
                  <a:pt x="5889091" y="3322781"/>
                </a:cubicBezTo>
                <a:lnTo>
                  <a:pt x="5889091" y="3405301"/>
                </a:lnTo>
                <a:cubicBezTo>
                  <a:pt x="5889091" y="3529156"/>
                  <a:pt x="5864711" y="3631967"/>
                  <a:pt x="5816110" y="3714035"/>
                </a:cubicBezTo>
                <a:cubicBezTo>
                  <a:pt x="5767352" y="3796099"/>
                  <a:pt x="5697551" y="3857423"/>
                  <a:pt x="5606551" y="3898154"/>
                </a:cubicBezTo>
                <a:cubicBezTo>
                  <a:pt x="5515553" y="3938885"/>
                  <a:pt x="5407140" y="3959325"/>
                  <a:pt x="5281164" y="3959325"/>
                </a:cubicBezTo>
                <a:lnTo>
                  <a:pt x="4835098" y="3959325"/>
                </a:lnTo>
                <a:lnTo>
                  <a:pt x="4725625" y="3959325"/>
                </a:lnTo>
                <a:lnTo>
                  <a:pt x="4636746" y="3959325"/>
                </a:lnTo>
                <a:close/>
                <a:moveTo>
                  <a:pt x="0" y="1844070"/>
                </a:moveTo>
                <a:lnTo>
                  <a:pt x="9270620" y="1844070"/>
                </a:lnTo>
                <a:lnTo>
                  <a:pt x="9270620" y="2212762"/>
                </a:lnTo>
                <a:lnTo>
                  <a:pt x="0" y="2212762"/>
                </a:lnTo>
                <a:close/>
                <a:moveTo>
                  <a:pt x="0" y="1475528"/>
                </a:moveTo>
                <a:lnTo>
                  <a:pt x="9270620" y="1475528"/>
                </a:lnTo>
                <a:lnTo>
                  <a:pt x="9270620" y="1660101"/>
                </a:lnTo>
                <a:lnTo>
                  <a:pt x="0" y="1660101"/>
                </a:lnTo>
                <a:close/>
                <a:moveTo>
                  <a:pt x="0" y="0"/>
                </a:moveTo>
                <a:lnTo>
                  <a:pt x="9270620" y="0"/>
                </a:lnTo>
                <a:lnTo>
                  <a:pt x="9270620" y="1106839"/>
                </a:lnTo>
                <a:lnTo>
                  <a:pt x="0" y="1106839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.</a:t>
            </a:r>
          </a:p>
        </p:txBody>
      </p:sp>
      <p:sp>
        <p:nvSpPr>
          <p:cNvPr id="15" name="Text Placeholder 53">
            <a:extLst>
              <a:ext uri="{FF2B5EF4-FFF2-40B4-BE49-F238E27FC236}">
                <a16:creationId xmlns:a16="http://schemas.microsoft.com/office/drawing/2014/main" id="{E5AF79C5-94DD-46C5-8CC3-1113D3AF2285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 bwMode="white">
          <a:xfrm>
            <a:off x="9950287" y="540000"/>
            <a:ext cx="1702800" cy="110911"/>
          </a:xfrm>
          <a:prstGeom prst="rect">
            <a:avLst/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.</a:t>
            </a:r>
          </a:p>
        </p:txBody>
      </p:sp>
      <p:sp>
        <p:nvSpPr>
          <p:cNvPr id="39" name="_SD_FLD_DocumentNumber">
            <a:extLst>
              <a:ext uri="{FF2B5EF4-FFF2-40B4-BE49-F238E27FC236}">
                <a16:creationId xmlns:a16="http://schemas.microsoft.com/office/drawing/2014/main" id="{6D4A75F9-9621-4F28-A6CF-B645F5EF9C9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40001" y="6440400"/>
            <a:ext cx="170155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l">
              <a:spcBef>
                <a:spcPts val="0"/>
              </a:spcBef>
            </a:pPr>
            <a:endParaRPr lang="en-GB" altLang="ja-JP" sz="700">
              <a:solidFill>
                <a:schemeClr val="bg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16" name="SD_FLD_Draft" hidden="1">
            <a:extLst>
              <a:ext uri="{FF2B5EF4-FFF2-40B4-BE49-F238E27FC236}">
                <a16:creationId xmlns:a16="http://schemas.microsoft.com/office/drawing/2014/main" id="{AD5BBEBA-5503-4301-834E-0266E3956A0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17" name="SD_FLD_Confidentiality">
            <a:extLst>
              <a:ext uri="{FF2B5EF4-FFF2-40B4-BE49-F238E27FC236}">
                <a16:creationId xmlns:a16="http://schemas.microsoft.com/office/drawing/2014/main" id="{8A9F0C40-3C7F-4DF3-821F-6D35E44CE137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6205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 l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lIns="9000000" tIns="612000" rIns="180000" anchor="ctr" anchorCtr="0"/>
          <a:lstStyle>
            <a:lvl1pPr marL="0" indent="0" algn="l">
              <a:buFontTx/>
              <a:buNone/>
              <a:defRPr sz="1600" b="0">
                <a:solidFill>
                  <a:schemeClr val="accent4"/>
                </a:solidFill>
              </a:defRPr>
            </a:lvl1pPr>
          </a:lstStyle>
          <a:p>
            <a:r>
              <a:rPr lang="en-GB"/>
              <a:t>Click on picture frame to insert background picture, click on DNV-menu / Image Tools-button / Choose Insert or Paste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6BC1AE-8CBE-4EA7-85B1-05A9468D91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39751" y="1730375"/>
            <a:ext cx="8290798" cy="2985625"/>
          </a:xfrm>
        </p:spPr>
        <p:txBody>
          <a:bodyPr anchor="b" anchorCtr="0">
            <a:noAutofit/>
          </a:bodyPr>
          <a:lstStyle>
            <a:lvl1pPr>
              <a:lnSpc>
                <a:spcPct val="83000"/>
              </a:lnSpc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8" name="Subtitle 2">
            <a:extLst>
              <a:ext uri="{FF2B5EF4-FFF2-40B4-BE49-F238E27FC236}">
                <a16:creationId xmlns:a16="http://schemas.microsoft.com/office/drawing/2014/main" id="{52A4BCE6-B178-4BF6-BBA3-BC5CCD7F111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4946400"/>
            <a:ext cx="8290798" cy="64807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add subtitle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FD03B31E-37CD-4AFE-AF40-02CD8886519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9748" y="5768975"/>
            <a:ext cx="8291049" cy="277813"/>
          </a:xfrm>
        </p:spPr>
        <p:txBody>
          <a:bodyPr anchor="b" anchorCtr="0"/>
          <a:lstStyle>
            <a:lvl1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1pPr>
            <a:lvl2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2pPr>
            <a:lvl3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3pPr>
            <a:lvl4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4pPr>
            <a:lvl5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5pPr>
          </a:lstStyle>
          <a:p>
            <a:pPr lvl="0"/>
            <a:r>
              <a:rPr lang="en-GB"/>
              <a:t>Click to add name, title etc..</a:t>
            </a:r>
          </a:p>
        </p:txBody>
      </p:sp>
      <p:sp>
        <p:nvSpPr>
          <p:cNvPr id="41" name="Date Placeholder 12" hidden="1">
            <a:extLst>
              <a:ext uri="{FF2B5EF4-FFF2-40B4-BE49-F238E27FC236}">
                <a16:creationId xmlns:a16="http://schemas.microsoft.com/office/drawing/2014/main" id="{F8C7B2A1-0C6D-4367-B22A-DB1D1248E7E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42" name="Footer Placeholder 23" hidden="1">
            <a:extLst>
              <a:ext uri="{FF2B5EF4-FFF2-40B4-BE49-F238E27FC236}">
                <a16:creationId xmlns:a16="http://schemas.microsoft.com/office/drawing/2014/main" id="{70E9D16D-FE2F-4908-ABD5-BB45ECB4099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>
              <a:noFill/>
            </a:endParaRPr>
          </a:p>
        </p:txBody>
      </p:sp>
      <p:sp>
        <p:nvSpPr>
          <p:cNvPr id="43" name="Slide Number Placeholder 24" hidden="1">
            <a:extLst>
              <a:ext uri="{FF2B5EF4-FFF2-40B4-BE49-F238E27FC236}">
                <a16:creationId xmlns:a16="http://schemas.microsoft.com/office/drawing/2014/main" id="{393087B7-ABFA-4120-819F-40E9D4ED116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5BA07366-CB75-4AA8-9E5B-928B849F427C}" type="slidenum">
              <a:rPr lang="en-GB" smtClean="0"/>
              <a:pPr/>
              <a:t>‹#›</a:t>
            </a:fld>
            <a:endParaRPr lang="en-GB" sz="100"/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91479EF3-988A-4C9C-ADDB-C1D212A272B4}"/>
              </a:ext>
            </a:extLst>
          </p:cNvPr>
          <p:cNvSpPr>
            <a:spLocks noGrp="1" noChangeAspect="1"/>
          </p:cNvSpPr>
          <p:nvPr userDrawn="1">
            <p:ph type="body" sz="quarter" idx="22" hasCustomPrompt="1"/>
          </p:nvPr>
        </p:nvSpPr>
        <p:spPr>
          <a:xfrm>
            <a:off x="540000" y="540000"/>
            <a:ext cx="1702800" cy="727238"/>
          </a:xfrm>
          <a:custGeom>
            <a:avLst/>
            <a:gdLst>
              <a:gd name="connsiteX0" fmla="*/ 4835251 w 9270620"/>
              <a:gd name="connsiteY0" fmla="*/ 2948180 h 3959325"/>
              <a:gd name="connsiteX1" fmla="*/ 4835251 w 9270620"/>
              <a:gd name="connsiteY1" fmla="*/ 3779899 h 3959325"/>
              <a:gd name="connsiteX2" fmla="*/ 5282830 w 9270620"/>
              <a:gd name="connsiteY2" fmla="*/ 3779899 h 3959325"/>
              <a:gd name="connsiteX3" fmla="*/ 5590803 w 9270620"/>
              <a:gd name="connsiteY3" fmla="*/ 3686324 h 3959325"/>
              <a:gd name="connsiteX4" fmla="*/ 5693918 w 9270620"/>
              <a:gd name="connsiteY4" fmla="*/ 3399093 h 3959325"/>
              <a:gd name="connsiteX5" fmla="*/ 5693918 w 9270620"/>
              <a:gd name="connsiteY5" fmla="*/ 3329139 h 3959325"/>
              <a:gd name="connsiteX6" fmla="*/ 5590803 w 9270620"/>
              <a:gd name="connsiteY6" fmla="*/ 3039484 h 3959325"/>
              <a:gd name="connsiteX7" fmla="*/ 5282830 w 9270620"/>
              <a:gd name="connsiteY7" fmla="*/ 2948180 h 3959325"/>
              <a:gd name="connsiteX8" fmla="*/ 7923941 w 9270620"/>
              <a:gd name="connsiteY8" fmla="*/ 2768907 h 3959325"/>
              <a:gd name="connsiteX9" fmla="*/ 8147729 w 9270620"/>
              <a:gd name="connsiteY9" fmla="*/ 2768907 h 3959325"/>
              <a:gd name="connsiteX10" fmla="*/ 8603334 w 9270620"/>
              <a:gd name="connsiteY10" fmla="*/ 3699197 h 3959325"/>
              <a:gd name="connsiteX11" fmla="*/ 9058787 w 9270620"/>
              <a:gd name="connsiteY11" fmla="*/ 2768907 h 3959325"/>
              <a:gd name="connsiteX12" fmla="*/ 9269858 w 9270620"/>
              <a:gd name="connsiteY12" fmla="*/ 2768907 h 3959325"/>
              <a:gd name="connsiteX13" fmla="*/ 8674651 w 9270620"/>
              <a:gd name="connsiteY13" fmla="*/ 3959325 h 3959325"/>
              <a:gd name="connsiteX14" fmla="*/ 8520664 w 9270620"/>
              <a:gd name="connsiteY14" fmla="*/ 3959325 h 3959325"/>
              <a:gd name="connsiteX15" fmla="*/ 6265204 w 9270620"/>
              <a:gd name="connsiteY15" fmla="*/ 2768907 h 3959325"/>
              <a:gd name="connsiteX16" fmla="*/ 6349390 w 9270620"/>
              <a:gd name="connsiteY16" fmla="*/ 2768907 h 3959325"/>
              <a:gd name="connsiteX17" fmla="*/ 6458862 w 9270620"/>
              <a:gd name="connsiteY17" fmla="*/ 2768907 h 3959325"/>
              <a:gd name="connsiteX18" fmla="*/ 7379459 w 9270620"/>
              <a:gd name="connsiteY18" fmla="*/ 3699197 h 3959325"/>
              <a:gd name="connsiteX19" fmla="*/ 7379459 w 9270620"/>
              <a:gd name="connsiteY19" fmla="*/ 2768907 h 3959325"/>
              <a:gd name="connsiteX20" fmla="*/ 7574783 w 9270620"/>
              <a:gd name="connsiteY20" fmla="*/ 2768907 h 3959325"/>
              <a:gd name="connsiteX21" fmla="*/ 7574783 w 9270620"/>
              <a:gd name="connsiteY21" fmla="*/ 3959325 h 3959325"/>
              <a:gd name="connsiteX22" fmla="*/ 7379459 w 9270620"/>
              <a:gd name="connsiteY22" fmla="*/ 3959325 h 3959325"/>
              <a:gd name="connsiteX23" fmla="*/ 6458862 w 9270620"/>
              <a:gd name="connsiteY23" fmla="*/ 3030248 h 3959325"/>
              <a:gd name="connsiteX24" fmla="*/ 6458862 w 9270620"/>
              <a:gd name="connsiteY24" fmla="*/ 3959325 h 3959325"/>
              <a:gd name="connsiteX25" fmla="*/ 6265204 w 9270620"/>
              <a:gd name="connsiteY25" fmla="*/ 3959325 h 3959325"/>
              <a:gd name="connsiteX26" fmla="*/ 4636746 w 9270620"/>
              <a:gd name="connsiteY26" fmla="*/ 2768907 h 3959325"/>
              <a:gd name="connsiteX27" fmla="*/ 4725625 w 9270620"/>
              <a:gd name="connsiteY27" fmla="*/ 2768907 h 3959325"/>
              <a:gd name="connsiteX28" fmla="*/ 4835098 w 9270620"/>
              <a:gd name="connsiteY28" fmla="*/ 2768907 h 3959325"/>
              <a:gd name="connsiteX29" fmla="*/ 5281164 w 9270620"/>
              <a:gd name="connsiteY29" fmla="*/ 2768907 h 3959325"/>
              <a:gd name="connsiteX30" fmla="*/ 5606551 w 9270620"/>
              <a:gd name="connsiteY30" fmla="*/ 2830078 h 3959325"/>
              <a:gd name="connsiteX31" fmla="*/ 5816110 w 9270620"/>
              <a:gd name="connsiteY31" fmla="*/ 3014048 h 3959325"/>
              <a:gd name="connsiteX32" fmla="*/ 5889091 w 9270620"/>
              <a:gd name="connsiteY32" fmla="*/ 3322781 h 3959325"/>
              <a:gd name="connsiteX33" fmla="*/ 5889091 w 9270620"/>
              <a:gd name="connsiteY33" fmla="*/ 3405301 h 3959325"/>
              <a:gd name="connsiteX34" fmla="*/ 5816110 w 9270620"/>
              <a:gd name="connsiteY34" fmla="*/ 3714035 h 3959325"/>
              <a:gd name="connsiteX35" fmla="*/ 5606551 w 9270620"/>
              <a:gd name="connsiteY35" fmla="*/ 3898154 h 3959325"/>
              <a:gd name="connsiteX36" fmla="*/ 5281164 w 9270620"/>
              <a:gd name="connsiteY36" fmla="*/ 3959325 h 3959325"/>
              <a:gd name="connsiteX37" fmla="*/ 4835098 w 9270620"/>
              <a:gd name="connsiteY37" fmla="*/ 3959325 h 3959325"/>
              <a:gd name="connsiteX38" fmla="*/ 4725625 w 9270620"/>
              <a:gd name="connsiteY38" fmla="*/ 3959325 h 3959325"/>
              <a:gd name="connsiteX39" fmla="*/ 4636746 w 9270620"/>
              <a:gd name="connsiteY39" fmla="*/ 3959325 h 3959325"/>
              <a:gd name="connsiteX40" fmla="*/ 0 w 9270620"/>
              <a:gd name="connsiteY40" fmla="*/ 1844070 h 3959325"/>
              <a:gd name="connsiteX41" fmla="*/ 9270620 w 9270620"/>
              <a:gd name="connsiteY41" fmla="*/ 1844070 h 3959325"/>
              <a:gd name="connsiteX42" fmla="*/ 9270620 w 9270620"/>
              <a:gd name="connsiteY42" fmla="*/ 2212762 h 3959325"/>
              <a:gd name="connsiteX43" fmla="*/ 0 w 9270620"/>
              <a:gd name="connsiteY43" fmla="*/ 2212762 h 3959325"/>
              <a:gd name="connsiteX44" fmla="*/ 0 w 9270620"/>
              <a:gd name="connsiteY44" fmla="*/ 1475528 h 3959325"/>
              <a:gd name="connsiteX45" fmla="*/ 9270620 w 9270620"/>
              <a:gd name="connsiteY45" fmla="*/ 1475528 h 3959325"/>
              <a:gd name="connsiteX46" fmla="*/ 9270620 w 9270620"/>
              <a:gd name="connsiteY46" fmla="*/ 1660101 h 3959325"/>
              <a:gd name="connsiteX47" fmla="*/ 0 w 9270620"/>
              <a:gd name="connsiteY47" fmla="*/ 1660101 h 3959325"/>
              <a:gd name="connsiteX48" fmla="*/ 0 w 9270620"/>
              <a:gd name="connsiteY48" fmla="*/ 0 h 3959325"/>
              <a:gd name="connsiteX49" fmla="*/ 9270620 w 9270620"/>
              <a:gd name="connsiteY49" fmla="*/ 0 h 3959325"/>
              <a:gd name="connsiteX50" fmla="*/ 9270620 w 9270620"/>
              <a:gd name="connsiteY50" fmla="*/ 1106839 h 3959325"/>
              <a:gd name="connsiteX51" fmla="*/ 0 w 9270620"/>
              <a:gd name="connsiteY51" fmla="*/ 1106839 h 395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9270620" h="3959325">
                <a:moveTo>
                  <a:pt x="4835251" y="2948180"/>
                </a:moveTo>
                <a:lnTo>
                  <a:pt x="4835251" y="3779899"/>
                </a:lnTo>
                <a:lnTo>
                  <a:pt x="5282830" y="3779899"/>
                </a:lnTo>
                <a:cubicBezTo>
                  <a:pt x="5419404" y="3779899"/>
                  <a:pt x="5522065" y="3748707"/>
                  <a:pt x="5590803" y="3686324"/>
                </a:cubicBezTo>
                <a:cubicBezTo>
                  <a:pt x="5659548" y="3623943"/>
                  <a:pt x="5693918" y="3528250"/>
                  <a:pt x="5693918" y="3399093"/>
                </a:cubicBezTo>
                <a:lnTo>
                  <a:pt x="5693918" y="3329139"/>
                </a:lnTo>
                <a:cubicBezTo>
                  <a:pt x="5693918" y="3196955"/>
                  <a:pt x="5659548" y="3100352"/>
                  <a:pt x="5590803" y="3039484"/>
                </a:cubicBezTo>
                <a:cubicBezTo>
                  <a:pt x="5521912" y="2978616"/>
                  <a:pt x="5419404" y="2948180"/>
                  <a:pt x="5282830" y="2948180"/>
                </a:cubicBezTo>
                <a:close/>
                <a:moveTo>
                  <a:pt x="7923941" y="2768907"/>
                </a:moveTo>
                <a:lnTo>
                  <a:pt x="8147729" y="2768907"/>
                </a:lnTo>
                <a:lnTo>
                  <a:pt x="8603334" y="3699197"/>
                </a:lnTo>
                <a:lnTo>
                  <a:pt x="9058787" y="2768907"/>
                </a:lnTo>
                <a:lnTo>
                  <a:pt x="9269858" y="2768907"/>
                </a:lnTo>
                <a:lnTo>
                  <a:pt x="8674651" y="3959325"/>
                </a:lnTo>
                <a:lnTo>
                  <a:pt x="8520664" y="3959325"/>
                </a:lnTo>
                <a:close/>
                <a:moveTo>
                  <a:pt x="6265204" y="2768907"/>
                </a:moveTo>
                <a:lnTo>
                  <a:pt x="6349390" y="2768907"/>
                </a:lnTo>
                <a:lnTo>
                  <a:pt x="6458862" y="2768907"/>
                </a:lnTo>
                <a:lnTo>
                  <a:pt x="7379459" y="3699197"/>
                </a:lnTo>
                <a:lnTo>
                  <a:pt x="7379459" y="2768907"/>
                </a:lnTo>
                <a:lnTo>
                  <a:pt x="7574783" y="2768907"/>
                </a:lnTo>
                <a:lnTo>
                  <a:pt x="7574783" y="3959325"/>
                </a:lnTo>
                <a:lnTo>
                  <a:pt x="7379459" y="3959325"/>
                </a:lnTo>
                <a:lnTo>
                  <a:pt x="6458862" y="3030248"/>
                </a:lnTo>
                <a:lnTo>
                  <a:pt x="6458862" y="3959325"/>
                </a:lnTo>
                <a:lnTo>
                  <a:pt x="6265204" y="3959325"/>
                </a:lnTo>
                <a:close/>
                <a:moveTo>
                  <a:pt x="4636746" y="2768907"/>
                </a:moveTo>
                <a:lnTo>
                  <a:pt x="4725625" y="2768907"/>
                </a:lnTo>
                <a:lnTo>
                  <a:pt x="4835098" y="2768907"/>
                </a:lnTo>
                <a:lnTo>
                  <a:pt x="5281164" y="2768907"/>
                </a:lnTo>
                <a:cubicBezTo>
                  <a:pt x="5407140" y="2768907"/>
                  <a:pt x="5515553" y="2789347"/>
                  <a:pt x="5606551" y="2830078"/>
                </a:cubicBezTo>
                <a:cubicBezTo>
                  <a:pt x="5697551" y="2870809"/>
                  <a:pt x="5767352" y="2932130"/>
                  <a:pt x="5816110" y="3014048"/>
                </a:cubicBezTo>
                <a:cubicBezTo>
                  <a:pt x="5864711" y="3096112"/>
                  <a:pt x="5889091" y="3198923"/>
                  <a:pt x="5889091" y="3322781"/>
                </a:cubicBezTo>
                <a:lnTo>
                  <a:pt x="5889091" y="3405301"/>
                </a:lnTo>
                <a:cubicBezTo>
                  <a:pt x="5889091" y="3529156"/>
                  <a:pt x="5864711" y="3631967"/>
                  <a:pt x="5816110" y="3714035"/>
                </a:cubicBezTo>
                <a:cubicBezTo>
                  <a:pt x="5767352" y="3796099"/>
                  <a:pt x="5697551" y="3857423"/>
                  <a:pt x="5606551" y="3898154"/>
                </a:cubicBezTo>
                <a:cubicBezTo>
                  <a:pt x="5515553" y="3938885"/>
                  <a:pt x="5407140" y="3959325"/>
                  <a:pt x="5281164" y="3959325"/>
                </a:cubicBezTo>
                <a:lnTo>
                  <a:pt x="4835098" y="3959325"/>
                </a:lnTo>
                <a:lnTo>
                  <a:pt x="4725625" y="3959325"/>
                </a:lnTo>
                <a:lnTo>
                  <a:pt x="4636746" y="3959325"/>
                </a:lnTo>
                <a:close/>
                <a:moveTo>
                  <a:pt x="0" y="1844070"/>
                </a:moveTo>
                <a:lnTo>
                  <a:pt x="9270620" y="1844070"/>
                </a:lnTo>
                <a:lnTo>
                  <a:pt x="9270620" y="2212762"/>
                </a:lnTo>
                <a:lnTo>
                  <a:pt x="0" y="2212762"/>
                </a:lnTo>
                <a:close/>
                <a:moveTo>
                  <a:pt x="0" y="1475528"/>
                </a:moveTo>
                <a:lnTo>
                  <a:pt x="9270620" y="1475528"/>
                </a:lnTo>
                <a:lnTo>
                  <a:pt x="9270620" y="1660101"/>
                </a:lnTo>
                <a:lnTo>
                  <a:pt x="0" y="1660101"/>
                </a:lnTo>
                <a:close/>
                <a:moveTo>
                  <a:pt x="0" y="0"/>
                </a:moveTo>
                <a:lnTo>
                  <a:pt x="9270620" y="0"/>
                </a:lnTo>
                <a:lnTo>
                  <a:pt x="9270620" y="1106839"/>
                </a:lnTo>
                <a:lnTo>
                  <a:pt x="0" y="1106839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.</a:t>
            </a:r>
          </a:p>
        </p:txBody>
      </p:sp>
      <p:sp>
        <p:nvSpPr>
          <p:cNvPr id="13" name="Text Placeholder 51">
            <a:extLst>
              <a:ext uri="{FF2B5EF4-FFF2-40B4-BE49-F238E27FC236}">
                <a16:creationId xmlns:a16="http://schemas.microsoft.com/office/drawing/2014/main" id="{365B6A09-D9FD-4ED0-98F5-8CCC60EAA84E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 bwMode="white">
          <a:xfrm>
            <a:off x="9950400" y="540000"/>
            <a:ext cx="1702800" cy="110911"/>
          </a:xfrm>
          <a:prstGeom prst="rect">
            <a:avLst/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.</a:t>
            </a:r>
          </a:p>
        </p:txBody>
      </p:sp>
      <p:sp>
        <p:nvSpPr>
          <p:cNvPr id="39" name="_SD_FLD_DocumentNumber">
            <a:extLst>
              <a:ext uri="{FF2B5EF4-FFF2-40B4-BE49-F238E27FC236}">
                <a16:creationId xmlns:a16="http://schemas.microsoft.com/office/drawing/2014/main" id="{6D4A75F9-9621-4F28-A6CF-B645F5EF9C9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40001" y="6440400"/>
            <a:ext cx="170155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l">
              <a:spcBef>
                <a:spcPts val="0"/>
              </a:spcBef>
            </a:pPr>
            <a:endParaRPr lang="en-GB" altLang="ja-JP" sz="700">
              <a:solidFill>
                <a:schemeClr val="accent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16" name="SD_FLD_Draft" hidden="1">
            <a:extLst>
              <a:ext uri="{FF2B5EF4-FFF2-40B4-BE49-F238E27FC236}">
                <a16:creationId xmlns:a16="http://schemas.microsoft.com/office/drawing/2014/main" id="{BD7D6A25-4428-4539-B039-5FC4AADC87C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17" name="SD_FLD_Confidentiality">
            <a:extLst>
              <a:ext uri="{FF2B5EF4-FFF2-40B4-BE49-F238E27FC236}">
                <a16:creationId xmlns:a16="http://schemas.microsoft.com/office/drawing/2014/main" id="{31AB39E5-0741-4771-B91F-E17E5133945B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6E7010F2-E87C-4A37-82E8-9658961C63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40000" y="6128743"/>
            <a:ext cx="8290797" cy="214833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400">
                <a:solidFill>
                  <a:schemeClr val="accent1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</a:lstStyle>
          <a:p>
            <a:pPr lvl="0"/>
            <a:r>
              <a:rPr lang="en-GB"/>
              <a:t>Insert date DD Month Year</a:t>
            </a:r>
          </a:p>
        </p:txBody>
      </p:sp>
    </p:spTree>
    <p:extLst>
      <p:ext uri="{BB962C8B-B14F-4D97-AF65-F5344CB8AC3E}">
        <p14:creationId xmlns:p14="http://schemas.microsoft.com/office/powerpoint/2010/main" val="3393400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high-lev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lIns="8064000" tIns="576000" rIns="1080000" anchor="ctr" anchorCtr="0"/>
          <a:lstStyle>
            <a:lvl1pPr marL="0" indent="0" algn="l">
              <a:buFontTx/>
              <a:buNone/>
              <a:defRPr sz="1600" b="0">
                <a:solidFill>
                  <a:schemeClr val="accent4"/>
                </a:solidFill>
              </a:defRPr>
            </a:lvl1pPr>
          </a:lstStyle>
          <a:p>
            <a:r>
              <a:rPr lang="en-GB"/>
              <a:t>Click on picture frame to insert background picture, click on DNV-menu / Image Tools-button / Choose Insert or Paste</a:t>
            </a:r>
          </a:p>
        </p:txBody>
      </p:sp>
      <p:sp>
        <p:nvSpPr>
          <p:cNvPr id="39" name="_SD_FLD_DocumentNumber">
            <a:extLst>
              <a:ext uri="{FF2B5EF4-FFF2-40B4-BE49-F238E27FC236}">
                <a16:creationId xmlns:a16="http://schemas.microsoft.com/office/drawing/2014/main" id="{6D4A75F9-9621-4F28-A6CF-B645F5EF9C9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40001" y="6440400"/>
            <a:ext cx="170155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l">
              <a:spcBef>
                <a:spcPts val="0"/>
              </a:spcBef>
            </a:pPr>
            <a:endParaRPr lang="en-GB" altLang="ja-JP" sz="700">
              <a:solidFill>
                <a:schemeClr val="accent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16" name="SD_FLD_Draft" hidden="1">
            <a:extLst>
              <a:ext uri="{FF2B5EF4-FFF2-40B4-BE49-F238E27FC236}">
                <a16:creationId xmlns:a16="http://schemas.microsoft.com/office/drawing/2014/main" id="{BD7D6A25-4428-4539-B039-5FC4AADC87C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17" name="SD_FLD_Confidentiality">
            <a:extLst>
              <a:ext uri="{FF2B5EF4-FFF2-40B4-BE49-F238E27FC236}">
                <a16:creationId xmlns:a16="http://schemas.microsoft.com/office/drawing/2014/main" id="{31AB39E5-0741-4771-B91F-E17E5133945B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3" name="Top white Text Placeholder 62">
            <a:extLst>
              <a:ext uri="{FF2B5EF4-FFF2-40B4-BE49-F238E27FC236}">
                <a16:creationId xmlns:a16="http://schemas.microsoft.com/office/drawing/2014/main" id="{86FA6806-F06F-4815-9C58-9A21745653C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39750" y="-1"/>
            <a:ext cx="6407150" cy="3429001"/>
          </a:xfrm>
          <a:solidFill>
            <a:schemeClr val="bg1"/>
          </a:solid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/>
            </a:lvl2pPr>
            <a:lvl3pPr>
              <a:defRPr sz="100"/>
            </a:lvl3pPr>
            <a:lvl4pPr>
              <a:defRPr sz="100"/>
            </a:lvl4pPr>
            <a:lvl5pPr>
              <a:defRPr sz="100"/>
            </a:lvl5pPr>
          </a:lstStyle>
          <a:p>
            <a:pPr lvl="0"/>
            <a:r>
              <a:rPr lang="en-GB"/>
              <a:t>.</a:t>
            </a:r>
          </a:p>
        </p:txBody>
      </p:sp>
      <p:sp>
        <p:nvSpPr>
          <p:cNvPr id="65" name="Top blue Text Placeholder 64">
            <a:extLst>
              <a:ext uri="{FF2B5EF4-FFF2-40B4-BE49-F238E27FC236}">
                <a16:creationId xmlns:a16="http://schemas.microsoft.com/office/drawing/2014/main" id="{44396705-2401-41FF-AC70-D3109287988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40000" y="3390298"/>
            <a:ext cx="6408000" cy="1234800"/>
          </a:xfrm>
          <a:solidFill>
            <a:schemeClr val="tx2"/>
          </a:solidFill>
          <a:ln>
            <a:noFill/>
          </a:ln>
        </p:spPr>
        <p:txBody>
          <a:bodyPr/>
          <a:lstStyle>
            <a:lvl1pPr>
              <a:defRPr sz="100">
                <a:noFill/>
              </a:defRPr>
            </a:lvl1pPr>
            <a:lvl2pPr>
              <a:defRPr sz="100"/>
            </a:lvl2pPr>
            <a:lvl3pPr>
              <a:defRPr sz="100"/>
            </a:lvl3pPr>
            <a:lvl4pPr>
              <a:defRPr sz="100"/>
            </a:lvl4pPr>
            <a:lvl5pPr>
              <a:defRPr sz="100"/>
            </a:lvl5pPr>
          </a:lstStyle>
          <a:p>
            <a:pPr lvl="0"/>
            <a:r>
              <a:rPr lang="en-GB"/>
              <a:t>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8E2B2C2-0C1A-4F16-AB97-87EF9E7EAE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80000" y="1592796"/>
            <a:ext cx="5320800" cy="1436524"/>
          </a:xfrm>
        </p:spPr>
        <p:txBody>
          <a:bodyPr anchor="t" anchorCtr="0">
            <a:noAutofit/>
          </a:bodyPr>
          <a:lstStyle>
            <a:lvl1pPr>
              <a:lnSpc>
                <a:spcPct val="83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55756018-EA5B-4F5B-8ECA-D5A1005CDF4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76398" y="3661200"/>
            <a:ext cx="5342402" cy="316800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add subtitle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795036F0-513C-4690-81A2-F2137A557DC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80000" y="3114000"/>
            <a:ext cx="5320800" cy="259200"/>
          </a:xfrm>
        </p:spPr>
        <p:txBody>
          <a:bodyPr anchor="t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tabLst/>
              <a:defRPr sz="1400" b="0">
                <a:solidFill>
                  <a:schemeClr val="tx2"/>
                </a:solidFill>
              </a:defRPr>
            </a:lvl1pPr>
            <a:lvl2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2pPr>
            <a:lvl3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3pPr>
            <a:lvl4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4pPr>
            <a:lvl5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5pPr>
          </a:lstStyle>
          <a:p>
            <a:pPr lvl="0"/>
            <a:r>
              <a:rPr lang="en-GB"/>
              <a:t>Insert date DD Month Year</a:t>
            </a:r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6E7010F2-E87C-4A37-82E8-9658961C63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80001" y="4021200"/>
            <a:ext cx="5320800" cy="396000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0" indent="0">
              <a:buNone/>
              <a:defRPr sz="1200"/>
            </a:lvl2pPr>
            <a:lvl3pPr marL="0" indent="0">
              <a:buNone/>
              <a:defRPr sz="1200"/>
            </a:lvl3pPr>
            <a:lvl4pPr marL="0" indent="0">
              <a:buNone/>
              <a:defRPr sz="1200"/>
            </a:lvl4pPr>
            <a:lvl5pPr marL="0" indent="0">
              <a:buNone/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Click to add name, title etc..</a:t>
            </a:r>
          </a:p>
          <a:p>
            <a:pPr lvl="0"/>
            <a:endParaRPr lang="en-GB"/>
          </a:p>
        </p:txBody>
      </p:sp>
      <p:sp>
        <p:nvSpPr>
          <p:cNvPr id="67" name="Logo Text Placeholder 66">
            <a:extLst>
              <a:ext uri="{FF2B5EF4-FFF2-40B4-BE49-F238E27FC236}">
                <a16:creationId xmlns:a16="http://schemas.microsoft.com/office/drawing/2014/main" id="{8F2A53FB-F4DD-4718-B83E-681A97D8089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080000" y="540000"/>
            <a:ext cx="1702800" cy="727200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/>
            </a:lvl2pPr>
            <a:lvl3pPr>
              <a:defRPr sz="100"/>
            </a:lvl3pPr>
            <a:lvl4pPr>
              <a:defRPr sz="100"/>
            </a:lvl4pPr>
            <a:lvl5pPr>
              <a:defRPr sz="100"/>
            </a:lvl5pPr>
          </a:lstStyle>
          <a:p>
            <a:pPr lvl="0"/>
            <a:r>
              <a:rPr lang="en-GB"/>
              <a:t>.</a:t>
            </a:r>
          </a:p>
        </p:txBody>
      </p:sp>
      <p:sp>
        <p:nvSpPr>
          <p:cNvPr id="69" name="Tagline Text Placeholder 68">
            <a:extLst>
              <a:ext uri="{FF2B5EF4-FFF2-40B4-BE49-F238E27FC236}">
                <a16:creationId xmlns:a16="http://schemas.microsoft.com/office/drawing/2014/main" id="{B2E61313-541F-4AA3-BFA3-10A9209FA814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716000" y="540000"/>
            <a:ext cx="1702800" cy="111600"/>
          </a:xfr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/>
            </a:lvl2pPr>
            <a:lvl3pPr>
              <a:defRPr sz="100"/>
            </a:lvl3pPr>
            <a:lvl4pPr>
              <a:defRPr sz="100"/>
            </a:lvl4pPr>
            <a:lvl5pPr>
              <a:defRPr sz="100"/>
            </a:lvl5pPr>
          </a:lstStyle>
          <a:p>
            <a:pPr lvl="0"/>
            <a:r>
              <a:rPr lang="en-GB"/>
              <a:t>.</a:t>
            </a:r>
          </a:p>
        </p:txBody>
      </p:sp>
      <p:sp>
        <p:nvSpPr>
          <p:cNvPr id="41" name="Date Placeholder 12" hidden="1">
            <a:extLst>
              <a:ext uri="{FF2B5EF4-FFF2-40B4-BE49-F238E27FC236}">
                <a16:creationId xmlns:a16="http://schemas.microsoft.com/office/drawing/2014/main" id="{F8C7B2A1-0C6D-4367-B22A-DB1D1248E7E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42" name="Footer Placeholder 23" hidden="1">
            <a:extLst>
              <a:ext uri="{FF2B5EF4-FFF2-40B4-BE49-F238E27FC236}">
                <a16:creationId xmlns:a16="http://schemas.microsoft.com/office/drawing/2014/main" id="{70E9D16D-FE2F-4908-ABD5-BB45ECB4099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>
              <a:noFill/>
            </a:endParaRPr>
          </a:p>
        </p:txBody>
      </p:sp>
      <p:sp>
        <p:nvSpPr>
          <p:cNvPr id="43" name="Slide Number Placeholder 24" hidden="1">
            <a:extLst>
              <a:ext uri="{FF2B5EF4-FFF2-40B4-BE49-F238E27FC236}">
                <a16:creationId xmlns:a16="http://schemas.microsoft.com/office/drawing/2014/main" id="{393087B7-ABFA-4120-819F-40E9D4ED116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5BA07366-CB75-4AA8-9E5B-928B849F427C}" type="slidenum">
              <a:rPr lang="en-GB" smtClean="0"/>
              <a:pPr/>
              <a:t>‹#›</a:t>
            </a:fld>
            <a:endParaRPr lang="en-GB" sz="100"/>
          </a:p>
        </p:txBody>
      </p:sp>
    </p:spTree>
    <p:extLst>
      <p:ext uri="{BB962C8B-B14F-4D97-AF65-F5344CB8AC3E}">
        <p14:creationId xmlns:p14="http://schemas.microsoft.com/office/powerpoint/2010/main" val="3907349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erv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11EE7B84-21D7-4D19-B8C2-98FB782C5002}"/>
              </a:ext>
            </a:extLst>
          </p:cNvPr>
          <p:cNvSpPr/>
          <p:nvPr userDrawn="1"/>
        </p:nvSpPr>
        <p:spPr>
          <a:xfrm>
            <a:off x="10892788" y="3428991"/>
            <a:ext cx="1299210" cy="343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C9E16D1-DD8A-448B-8C91-3F9644937B8A}"/>
              </a:ext>
            </a:extLst>
          </p:cNvPr>
          <p:cNvSpPr/>
          <p:nvPr userDrawn="1"/>
        </p:nvSpPr>
        <p:spPr>
          <a:xfrm>
            <a:off x="10892788" y="0"/>
            <a:ext cx="1299210" cy="34289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/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5691DC5-BC42-4673-ABEB-824D2A1A48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2347" t="1675" r="7579" b="42703"/>
          <a:stretch/>
        </p:blipFill>
        <p:spPr>
          <a:xfrm>
            <a:off x="10892789" y="0"/>
            <a:ext cx="1299210" cy="3428993"/>
          </a:xfrm>
          <a:prstGeom prst="rect">
            <a:avLst/>
          </a:prstGeom>
        </p:spPr>
      </p:pic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353A26F8-896D-4566-BE5C-C8CD2E8BB8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0" y="3428993"/>
            <a:ext cx="10892788" cy="3429007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3348000" rIns="3060000">
            <a:noAutofit/>
          </a:bodyPr>
          <a:lstStyle>
            <a:lvl1pPr marL="0" indent="0" algn="l">
              <a:buFontTx/>
              <a:buNone/>
              <a:defRPr sz="1600" b="0">
                <a:solidFill>
                  <a:schemeClr val="accent4"/>
                </a:solidFill>
              </a:defRPr>
            </a:lvl1pPr>
          </a:lstStyle>
          <a:p>
            <a:r>
              <a:rPr lang="en-GB"/>
              <a:t>Click on picture frame to insert background picture, click on DNV-menu / Image Tools-button / Choose Insert or Paste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9750" y="1591200"/>
            <a:ext cx="6586538" cy="977407"/>
          </a:xfrm>
        </p:spPr>
        <p:txBody>
          <a:bodyPr anchor="t" anchorCtr="0">
            <a:noAutofit/>
          </a:bodyPr>
          <a:lstStyle>
            <a:lvl1pPr>
              <a:lnSpc>
                <a:spcPct val="83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3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9750" y="2620800"/>
            <a:ext cx="6586538" cy="316800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add subtitle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2D590D-63DF-49A5-B495-2B2E9EA7D2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9750" y="2980800"/>
            <a:ext cx="6586538" cy="396000"/>
          </a:xfrm>
        </p:spPr>
        <p:txBody>
          <a:bodyPr anchor="t" anchorCtr="0">
            <a:normAutofit/>
          </a:bodyPr>
          <a:lstStyle>
            <a:lvl1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>
                <a:solidFill>
                  <a:schemeClr val="accent1"/>
                </a:solidFill>
              </a:defRPr>
            </a:lvl1pPr>
            <a:lvl2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2pPr>
            <a:lvl3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3pPr>
            <a:lvl4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4pPr>
            <a:lvl5pPr marL="0" indent="0">
              <a:lnSpc>
                <a:spcPct val="83000"/>
              </a:lnSpc>
              <a:spcBef>
                <a:spcPts val="0"/>
              </a:spcBef>
              <a:buNone/>
              <a:tabLst/>
              <a:defRPr sz="1400" b="0"/>
            </a:lvl5pPr>
          </a:lstStyle>
          <a:p>
            <a:pPr lvl="0"/>
            <a:r>
              <a:rPr lang="en-GB"/>
              <a:t>Click to add name, title etc..</a:t>
            </a:r>
          </a:p>
        </p:txBody>
      </p:sp>
      <p:sp>
        <p:nvSpPr>
          <p:cNvPr id="13" name="Date Placeholder 12" hidden="1"/>
          <p:cNvSpPr>
            <a:spLocks noGrp="1"/>
          </p:cNvSpPr>
          <p:nvPr>
            <p:ph type="dt" sz="half" idx="15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24" name="Footer Placeholder 23" hidden="1"/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>
              <a:noFill/>
            </a:endParaRPr>
          </a:p>
        </p:txBody>
      </p:sp>
      <p:sp>
        <p:nvSpPr>
          <p:cNvPr id="25" name="Slide Number Placeholder 24" hidden="1"/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5BA07366-CB75-4AA8-9E5B-928B849F427C}" type="slidenum">
              <a:rPr lang="en-GB" smtClean="0"/>
              <a:pPr/>
              <a:t>‹#›</a:t>
            </a:fld>
            <a:endParaRPr lang="en-GB" sz="100"/>
          </a:p>
        </p:txBody>
      </p:sp>
      <p:sp>
        <p:nvSpPr>
          <p:cNvPr id="29" name="_SD_FLD_DocumentNumber"/>
          <p:cNvSpPr txBox="1">
            <a:spLocks noChangeArrowheads="1"/>
          </p:cNvSpPr>
          <p:nvPr userDrawn="1"/>
        </p:nvSpPr>
        <p:spPr bwMode="auto">
          <a:xfrm>
            <a:off x="540001" y="6440400"/>
            <a:ext cx="170155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l">
              <a:spcBef>
                <a:spcPts val="0"/>
              </a:spcBef>
            </a:pPr>
            <a:endParaRPr lang="en-GB" altLang="ja-JP" sz="700">
              <a:solidFill>
                <a:schemeClr val="accent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46" name="SD_FLD_Confidentiality">
            <a:extLst>
              <a:ext uri="{FF2B5EF4-FFF2-40B4-BE49-F238E27FC236}">
                <a16:creationId xmlns:a16="http://schemas.microsoft.com/office/drawing/2014/main" id="{4E7786D1-21E1-42FD-A034-CC844823A79D}"/>
              </a:ext>
            </a:extLst>
          </p:cNvPr>
          <p:cNvSpPr/>
          <p:nvPr userDrawn="1"/>
        </p:nvSpPr>
        <p:spPr>
          <a:xfrm>
            <a:off x="7126289" y="3095995"/>
            <a:ext cx="3223962" cy="223661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marL="0" algn="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7" name="SD_FLD_DocumentDate">
            <a:extLst>
              <a:ext uri="{FF2B5EF4-FFF2-40B4-BE49-F238E27FC236}">
                <a16:creationId xmlns:a16="http://schemas.microsoft.com/office/drawing/2014/main" id="{8708ADB9-3B0F-453F-A039-DB1191DA8B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126289" y="2983229"/>
            <a:ext cx="3223962" cy="189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r">
              <a:lnSpc>
                <a:spcPct val="83000"/>
              </a:lnSpc>
              <a:spcBef>
                <a:spcPts val="0"/>
              </a:spcBef>
            </a:pPr>
            <a:endParaRPr lang="en-GB" altLang="ja-JP" sz="1400" cap="none" baseline="0">
              <a:solidFill>
                <a:schemeClr val="accent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39" name="SD_FLD_Draft" hidden="1">
            <a:extLst>
              <a:ext uri="{FF2B5EF4-FFF2-40B4-BE49-F238E27FC236}">
                <a16:creationId xmlns:a16="http://schemas.microsoft.com/office/drawing/2014/main" id="{2F1643DB-FB69-4D52-AC31-87438698FFD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grpSp>
        <p:nvGrpSpPr>
          <p:cNvPr id="38" name="Logo">
            <a:extLst>
              <a:ext uri="{FF2B5EF4-FFF2-40B4-BE49-F238E27FC236}">
                <a16:creationId xmlns:a16="http://schemas.microsoft.com/office/drawing/2014/main" id="{196DDB45-CDCA-476F-809B-C62C8425576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40000" y="540001"/>
            <a:ext cx="1702800" cy="727237"/>
            <a:chOff x="6380216" y="4059273"/>
            <a:chExt cx="2905863" cy="1241045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9AE0E04-A811-402C-9CE3-BBE238EC2F38}"/>
                </a:ext>
              </a:extLst>
            </p:cNvPr>
            <p:cNvSpPr/>
            <p:nvPr/>
          </p:nvSpPr>
          <p:spPr>
            <a:xfrm>
              <a:off x="6380216" y="4059273"/>
              <a:ext cx="2905863" cy="346936"/>
            </a:xfrm>
            <a:custGeom>
              <a:avLst/>
              <a:gdLst>
                <a:gd name="connsiteX0" fmla="*/ 0 w 2905863"/>
                <a:gd name="connsiteY0" fmla="*/ 0 h 346936"/>
                <a:gd name="connsiteX1" fmla="*/ 2905864 w 2905863"/>
                <a:gd name="connsiteY1" fmla="*/ 0 h 346936"/>
                <a:gd name="connsiteX2" fmla="*/ 2905864 w 2905863"/>
                <a:gd name="connsiteY2" fmla="*/ 346937 h 346936"/>
                <a:gd name="connsiteX3" fmla="*/ 0 w 2905863"/>
                <a:gd name="connsiteY3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346936">
                  <a:moveTo>
                    <a:pt x="0" y="0"/>
                  </a:moveTo>
                  <a:lnTo>
                    <a:pt x="2905864" y="0"/>
                  </a:lnTo>
                  <a:lnTo>
                    <a:pt x="2905864" y="346937"/>
                  </a:lnTo>
                  <a:lnTo>
                    <a:pt x="0" y="346937"/>
                  </a:lnTo>
                  <a:close/>
                </a:path>
              </a:pathLst>
            </a:custGeom>
            <a:solidFill>
              <a:srgbClr val="99D9F0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380A0FC-DDF7-4C0C-ACFB-2F429FB7948A}"/>
                </a:ext>
              </a:extLst>
            </p:cNvPr>
            <p:cNvSpPr/>
            <p:nvPr/>
          </p:nvSpPr>
          <p:spPr>
            <a:xfrm>
              <a:off x="6380216" y="4521775"/>
              <a:ext cx="2905863" cy="57854"/>
            </a:xfrm>
            <a:custGeom>
              <a:avLst/>
              <a:gdLst>
                <a:gd name="connsiteX0" fmla="*/ 0 w 2905863"/>
                <a:gd name="connsiteY0" fmla="*/ 0 h 57854"/>
                <a:gd name="connsiteX1" fmla="*/ 2905864 w 2905863"/>
                <a:gd name="connsiteY1" fmla="*/ 0 h 57854"/>
                <a:gd name="connsiteX2" fmla="*/ 2905864 w 2905863"/>
                <a:gd name="connsiteY2" fmla="*/ 57854 h 57854"/>
                <a:gd name="connsiteX3" fmla="*/ 0 w 2905863"/>
                <a:gd name="connsiteY3" fmla="*/ 57854 h 5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57854">
                  <a:moveTo>
                    <a:pt x="0" y="0"/>
                  </a:moveTo>
                  <a:lnTo>
                    <a:pt x="2905864" y="0"/>
                  </a:lnTo>
                  <a:lnTo>
                    <a:pt x="2905864" y="57854"/>
                  </a:lnTo>
                  <a:lnTo>
                    <a:pt x="0" y="57854"/>
                  </a:lnTo>
                  <a:close/>
                </a:path>
              </a:pathLst>
            </a:custGeom>
            <a:solidFill>
              <a:srgbClr val="3F9C35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79E4B05-CB75-4B58-9E28-2FAA335E1493}"/>
                </a:ext>
              </a:extLst>
            </p:cNvPr>
            <p:cNvSpPr/>
            <p:nvPr/>
          </p:nvSpPr>
          <p:spPr>
            <a:xfrm>
              <a:off x="6380216" y="4637294"/>
              <a:ext cx="2905863" cy="115566"/>
            </a:xfrm>
            <a:custGeom>
              <a:avLst/>
              <a:gdLst>
                <a:gd name="connsiteX0" fmla="*/ 0 w 2905863"/>
                <a:gd name="connsiteY0" fmla="*/ 0 h 115566"/>
                <a:gd name="connsiteX1" fmla="*/ 2905864 w 2905863"/>
                <a:gd name="connsiteY1" fmla="*/ 0 h 115566"/>
                <a:gd name="connsiteX2" fmla="*/ 2905864 w 2905863"/>
                <a:gd name="connsiteY2" fmla="*/ 115566 h 115566"/>
                <a:gd name="connsiteX3" fmla="*/ 0 w 2905863"/>
                <a:gd name="connsiteY3" fmla="*/ 115566 h 1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115566">
                  <a:moveTo>
                    <a:pt x="0" y="0"/>
                  </a:moveTo>
                  <a:lnTo>
                    <a:pt x="2905864" y="0"/>
                  </a:lnTo>
                  <a:lnTo>
                    <a:pt x="2905864" y="115566"/>
                  </a:lnTo>
                  <a:lnTo>
                    <a:pt x="0" y="115566"/>
                  </a:lnTo>
                  <a:close/>
                </a:path>
              </a:pathLst>
            </a:custGeom>
            <a:solidFill>
              <a:srgbClr val="00359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ED928C2-5DAA-462E-90D6-80E99E2F3A77}"/>
                </a:ext>
              </a:extLst>
            </p:cNvPr>
            <p:cNvSpPr/>
            <p:nvPr/>
          </p:nvSpPr>
          <p:spPr>
            <a:xfrm>
              <a:off x="7833598" y="4927183"/>
              <a:ext cx="392545" cy="373134"/>
            </a:xfrm>
            <a:custGeom>
              <a:avLst/>
              <a:gdLst>
                <a:gd name="connsiteX0" fmla="*/ 303984 w 392545"/>
                <a:gd name="connsiteY0" fmla="*/ 19174 h 373134"/>
                <a:gd name="connsiteX1" fmla="*/ 201992 w 392545"/>
                <a:gd name="connsiteY1" fmla="*/ 0 h 373134"/>
                <a:gd name="connsiteX2" fmla="*/ 62173 w 392545"/>
                <a:gd name="connsiteY2" fmla="*/ 0 h 373134"/>
                <a:gd name="connsiteX3" fmla="*/ 27859 w 392545"/>
                <a:gd name="connsiteY3" fmla="*/ 0 h 373134"/>
                <a:gd name="connsiteX4" fmla="*/ 0 w 392545"/>
                <a:gd name="connsiteY4" fmla="*/ 0 h 373134"/>
                <a:gd name="connsiteX5" fmla="*/ 0 w 392545"/>
                <a:gd name="connsiteY5" fmla="*/ 373135 h 373134"/>
                <a:gd name="connsiteX6" fmla="*/ 27859 w 392545"/>
                <a:gd name="connsiteY6" fmla="*/ 373135 h 373134"/>
                <a:gd name="connsiteX7" fmla="*/ 62173 w 392545"/>
                <a:gd name="connsiteY7" fmla="*/ 373135 h 373134"/>
                <a:gd name="connsiteX8" fmla="*/ 201992 w 392545"/>
                <a:gd name="connsiteY8" fmla="*/ 373135 h 373134"/>
                <a:gd name="connsiteX9" fmla="*/ 303984 w 392545"/>
                <a:gd name="connsiteY9" fmla="*/ 353961 h 373134"/>
                <a:gd name="connsiteX10" fmla="*/ 369670 w 392545"/>
                <a:gd name="connsiteY10" fmla="*/ 296249 h 373134"/>
                <a:gd name="connsiteX11" fmla="*/ 392546 w 392545"/>
                <a:gd name="connsiteY11" fmla="*/ 199477 h 373134"/>
                <a:gd name="connsiteX12" fmla="*/ 392546 w 392545"/>
                <a:gd name="connsiteY12" fmla="*/ 173611 h 373134"/>
                <a:gd name="connsiteX13" fmla="*/ 369670 w 392545"/>
                <a:gd name="connsiteY13" fmla="*/ 76839 h 373134"/>
                <a:gd name="connsiteX14" fmla="*/ 303984 w 392545"/>
                <a:gd name="connsiteY14" fmla="*/ 19174 h 373134"/>
                <a:gd name="connsiteX15" fmla="*/ 331369 w 392545"/>
                <a:gd name="connsiteY15" fmla="*/ 197531 h 373134"/>
                <a:gd name="connsiteX16" fmla="*/ 299048 w 392545"/>
                <a:gd name="connsiteY16" fmla="*/ 287563 h 373134"/>
                <a:gd name="connsiteX17" fmla="*/ 202514 w 392545"/>
                <a:gd name="connsiteY17" fmla="*/ 316894 h 373134"/>
                <a:gd name="connsiteX18" fmla="*/ 62221 w 392545"/>
                <a:gd name="connsiteY18" fmla="*/ 316894 h 373134"/>
                <a:gd name="connsiteX19" fmla="*/ 62221 w 392545"/>
                <a:gd name="connsiteY19" fmla="*/ 56193 h 373134"/>
                <a:gd name="connsiteX20" fmla="*/ 202514 w 392545"/>
                <a:gd name="connsiteY20" fmla="*/ 56193 h 373134"/>
                <a:gd name="connsiteX21" fmla="*/ 299048 w 392545"/>
                <a:gd name="connsiteY21" fmla="*/ 84812 h 373134"/>
                <a:gd name="connsiteX22" fmla="*/ 331369 w 392545"/>
                <a:gd name="connsiteY22" fmla="*/ 175604 h 373134"/>
                <a:gd name="connsiteX23" fmla="*/ 331369 w 392545"/>
                <a:gd name="connsiteY23" fmla="*/ 197531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2545" h="373134">
                  <a:moveTo>
                    <a:pt x="303984" y="19174"/>
                  </a:moveTo>
                  <a:cubicBezTo>
                    <a:pt x="275461" y="6407"/>
                    <a:pt x="241479" y="0"/>
                    <a:pt x="201992" y="0"/>
                  </a:cubicBezTo>
                  <a:lnTo>
                    <a:pt x="62173" y="0"/>
                  </a:lnTo>
                  <a:lnTo>
                    <a:pt x="27859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27859" y="373135"/>
                  </a:lnTo>
                  <a:lnTo>
                    <a:pt x="62173" y="373135"/>
                  </a:lnTo>
                  <a:lnTo>
                    <a:pt x="201992" y="373135"/>
                  </a:lnTo>
                  <a:cubicBezTo>
                    <a:pt x="241479" y="373135"/>
                    <a:pt x="275461" y="366728"/>
                    <a:pt x="303984" y="353961"/>
                  </a:cubicBezTo>
                  <a:cubicBezTo>
                    <a:pt x="332508" y="341194"/>
                    <a:pt x="354387" y="321972"/>
                    <a:pt x="369670" y="296249"/>
                  </a:cubicBezTo>
                  <a:cubicBezTo>
                    <a:pt x="384904" y="270525"/>
                    <a:pt x="392546" y="238299"/>
                    <a:pt x="392546" y="199477"/>
                  </a:cubicBezTo>
                  <a:lnTo>
                    <a:pt x="392546" y="173611"/>
                  </a:lnTo>
                  <a:cubicBezTo>
                    <a:pt x="392546" y="134788"/>
                    <a:pt x="384904" y="102562"/>
                    <a:pt x="369670" y="76839"/>
                  </a:cubicBezTo>
                  <a:cubicBezTo>
                    <a:pt x="354387" y="51162"/>
                    <a:pt x="332508" y="31941"/>
                    <a:pt x="303984" y="19174"/>
                  </a:cubicBezTo>
                  <a:close/>
                  <a:moveTo>
                    <a:pt x="331369" y="197531"/>
                  </a:moveTo>
                  <a:cubicBezTo>
                    <a:pt x="331369" y="238015"/>
                    <a:pt x="320596" y="268010"/>
                    <a:pt x="299048" y="287563"/>
                  </a:cubicBezTo>
                  <a:cubicBezTo>
                    <a:pt x="277502" y="307117"/>
                    <a:pt x="245323" y="316894"/>
                    <a:pt x="202514" y="316894"/>
                  </a:cubicBezTo>
                  <a:lnTo>
                    <a:pt x="62221" y="316894"/>
                  </a:lnTo>
                  <a:lnTo>
                    <a:pt x="62221" y="56193"/>
                  </a:lnTo>
                  <a:lnTo>
                    <a:pt x="202514" y="56193"/>
                  </a:lnTo>
                  <a:cubicBezTo>
                    <a:pt x="245323" y="56193"/>
                    <a:pt x="277454" y="65733"/>
                    <a:pt x="299048" y="84812"/>
                  </a:cubicBezTo>
                  <a:cubicBezTo>
                    <a:pt x="320596" y="103891"/>
                    <a:pt x="331369" y="134171"/>
                    <a:pt x="331369" y="175604"/>
                  </a:cubicBezTo>
                  <a:lnTo>
                    <a:pt x="331369" y="197531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5E08F6C9-1226-467B-81CC-D21D6869BD16}"/>
                </a:ext>
              </a:extLst>
            </p:cNvPr>
            <p:cNvSpPr/>
            <p:nvPr/>
          </p:nvSpPr>
          <p:spPr>
            <a:xfrm>
              <a:off x="8344036" y="4927183"/>
              <a:ext cx="410485" cy="373134"/>
            </a:xfrm>
            <a:custGeom>
              <a:avLst/>
              <a:gdLst>
                <a:gd name="connsiteX0" fmla="*/ 349262 w 410485"/>
                <a:gd name="connsiteY0" fmla="*/ 291598 h 373134"/>
                <a:gd name="connsiteX1" fmla="*/ 60702 w 410485"/>
                <a:gd name="connsiteY1" fmla="*/ 0 h 373134"/>
                <a:gd name="connsiteX2" fmla="*/ 26388 w 410485"/>
                <a:gd name="connsiteY2" fmla="*/ 0 h 373134"/>
                <a:gd name="connsiteX3" fmla="*/ 0 w 410485"/>
                <a:gd name="connsiteY3" fmla="*/ 0 h 373134"/>
                <a:gd name="connsiteX4" fmla="*/ 0 w 410485"/>
                <a:gd name="connsiteY4" fmla="*/ 373135 h 373134"/>
                <a:gd name="connsiteX5" fmla="*/ 60702 w 410485"/>
                <a:gd name="connsiteY5" fmla="*/ 373135 h 373134"/>
                <a:gd name="connsiteX6" fmla="*/ 60702 w 410485"/>
                <a:gd name="connsiteY6" fmla="*/ 81917 h 373134"/>
                <a:gd name="connsiteX7" fmla="*/ 349262 w 410485"/>
                <a:gd name="connsiteY7" fmla="*/ 373135 h 373134"/>
                <a:gd name="connsiteX8" fmla="*/ 410486 w 410485"/>
                <a:gd name="connsiteY8" fmla="*/ 373135 h 373134"/>
                <a:gd name="connsiteX9" fmla="*/ 410486 w 410485"/>
                <a:gd name="connsiteY9" fmla="*/ 0 h 373134"/>
                <a:gd name="connsiteX10" fmla="*/ 349262 w 410485"/>
                <a:gd name="connsiteY10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85" h="373134">
                  <a:moveTo>
                    <a:pt x="349262" y="291598"/>
                  </a:moveTo>
                  <a:lnTo>
                    <a:pt x="60702" y="0"/>
                  </a:lnTo>
                  <a:lnTo>
                    <a:pt x="26388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60702" y="373135"/>
                  </a:lnTo>
                  <a:lnTo>
                    <a:pt x="60702" y="81917"/>
                  </a:lnTo>
                  <a:lnTo>
                    <a:pt x="349262" y="373135"/>
                  </a:lnTo>
                  <a:lnTo>
                    <a:pt x="410486" y="373135"/>
                  </a:lnTo>
                  <a:lnTo>
                    <a:pt x="410486" y="0"/>
                  </a:lnTo>
                  <a:lnTo>
                    <a:pt x="349262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9EBFF170-9966-4D97-BD59-699C843D4DB9}"/>
                </a:ext>
              </a:extLst>
            </p:cNvPr>
            <p:cNvSpPr/>
            <p:nvPr/>
          </p:nvSpPr>
          <p:spPr>
            <a:xfrm>
              <a:off x="8863965" y="4927183"/>
              <a:ext cx="421876" cy="373134"/>
            </a:xfrm>
            <a:custGeom>
              <a:avLst/>
              <a:gdLst>
                <a:gd name="connsiteX0" fmla="*/ 355716 w 421876"/>
                <a:gd name="connsiteY0" fmla="*/ 0 h 373134"/>
                <a:gd name="connsiteX1" fmla="*/ 212955 w 421876"/>
                <a:gd name="connsiteY1" fmla="*/ 291598 h 373134"/>
                <a:gd name="connsiteX2" fmla="*/ 70146 w 421876"/>
                <a:gd name="connsiteY2" fmla="*/ 0 h 373134"/>
                <a:gd name="connsiteX3" fmla="*/ 0 w 421876"/>
                <a:gd name="connsiteY3" fmla="*/ 0 h 373134"/>
                <a:gd name="connsiteX4" fmla="*/ 187042 w 421876"/>
                <a:gd name="connsiteY4" fmla="*/ 373135 h 373134"/>
                <a:gd name="connsiteX5" fmla="*/ 235309 w 421876"/>
                <a:gd name="connsiteY5" fmla="*/ 373135 h 373134"/>
                <a:gd name="connsiteX6" fmla="*/ 421876 w 421876"/>
                <a:gd name="connsiteY6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76" h="373134">
                  <a:moveTo>
                    <a:pt x="355716" y="0"/>
                  </a:moveTo>
                  <a:lnTo>
                    <a:pt x="212955" y="291598"/>
                  </a:lnTo>
                  <a:lnTo>
                    <a:pt x="70146" y="0"/>
                  </a:lnTo>
                  <a:lnTo>
                    <a:pt x="0" y="0"/>
                  </a:lnTo>
                  <a:lnTo>
                    <a:pt x="187042" y="373135"/>
                  </a:lnTo>
                  <a:lnTo>
                    <a:pt x="235309" y="373135"/>
                  </a:lnTo>
                  <a:lnTo>
                    <a:pt x="421876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pic>
        <p:nvPicPr>
          <p:cNvPr id="47" name="TAGLINE 60Black">
            <a:extLst>
              <a:ext uri="{FF2B5EF4-FFF2-40B4-BE49-F238E27FC236}">
                <a16:creationId xmlns:a16="http://schemas.microsoft.com/office/drawing/2014/main" id="{1DDB6F67-2C8F-419C-A09A-62A18305D4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46865" y="539750"/>
            <a:ext cx="1703386" cy="110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626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Logo">
            <a:extLst>
              <a:ext uri="{FF2B5EF4-FFF2-40B4-BE49-F238E27FC236}">
                <a16:creationId xmlns:a16="http://schemas.microsoft.com/office/drawing/2014/main" id="{695A7F22-D090-4AF8-A177-30D9606CFDBE}"/>
              </a:ext>
            </a:extLst>
          </p:cNvPr>
          <p:cNvGrpSpPr/>
          <p:nvPr userDrawn="1"/>
        </p:nvGrpSpPr>
        <p:grpSpPr>
          <a:xfrm>
            <a:off x="10893210" y="6350918"/>
            <a:ext cx="755843" cy="322808"/>
            <a:chOff x="6380216" y="4059273"/>
            <a:chExt cx="2905863" cy="1241045"/>
          </a:xfrm>
          <a:solidFill>
            <a:schemeClr val="bg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C3685D1-9F07-4341-8451-6ACA3C76F377}"/>
                </a:ext>
              </a:extLst>
            </p:cNvPr>
            <p:cNvSpPr/>
            <p:nvPr/>
          </p:nvSpPr>
          <p:spPr>
            <a:xfrm>
              <a:off x="6380216" y="4059273"/>
              <a:ext cx="2905863" cy="346936"/>
            </a:xfrm>
            <a:custGeom>
              <a:avLst/>
              <a:gdLst>
                <a:gd name="connsiteX0" fmla="*/ 0 w 2905863"/>
                <a:gd name="connsiteY0" fmla="*/ 0 h 346936"/>
                <a:gd name="connsiteX1" fmla="*/ 2905864 w 2905863"/>
                <a:gd name="connsiteY1" fmla="*/ 0 h 346936"/>
                <a:gd name="connsiteX2" fmla="*/ 2905864 w 2905863"/>
                <a:gd name="connsiteY2" fmla="*/ 346937 h 346936"/>
                <a:gd name="connsiteX3" fmla="*/ 0 w 2905863"/>
                <a:gd name="connsiteY3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346936">
                  <a:moveTo>
                    <a:pt x="0" y="0"/>
                  </a:moveTo>
                  <a:lnTo>
                    <a:pt x="2905864" y="0"/>
                  </a:lnTo>
                  <a:lnTo>
                    <a:pt x="2905864" y="346937"/>
                  </a:lnTo>
                  <a:lnTo>
                    <a:pt x="0" y="346937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05DB9FB-B858-4B06-A61C-9DAA21B1D160}"/>
                </a:ext>
              </a:extLst>
            </p:cNvPr>
            <p:cNvSpPr/>
            <p:nvPr/>
          </p:nvSpPr>
          <p:spPr>
            <a:xfrm>
              <a:off x="6380216" y="4521775"/>
              <a:ext cx="2905863" cy="57854"/>
            </a:xfrm>
            <a:custGeom>
              <a:avLst/>
              <a:gdLst>
                <a:gd name="connsiteX0" fmla="*/ 0 w 2905863"/>
                <a:gd name="connsiteY0" fmla="*/ 0 h 57854"/>
                <a:gd name="connsiteX1" fmla="*/ 2905864 w 2905863"/>
                <a:gd name="connsiteY1" fmla="*/ 0 h 57854"/>
                <a:gd name="connsiteX2" fmla="*/ 2905864 w 2905863"/>
                <a:gd name="connsiteY2" fmla="*/ 57854 h 57854"/>
                <a:gd name="connsiteX3" fmla="*/ 0 w 2905863"/>
                <a:gd name="connsiteY3" fmla="*/ 57854 h 5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57854">
                  <a:moveTo>
                    <a:pt x="0" y="0"/>
                  </a:moveTo>
                  <a:lnTo>
                    <a:pt x="2905864" y="0"/>
                  </a:lnTo>
                  <a:lnTo>
                    <a:pt x="2905864" y="57854"/>
                  </a:lnTo>
                  <a:lnTo>
                    <a:pt x="0" y="57854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6694A08-8823-4FD6-88C7-8415CF19C262}"/>
                </a:ext>
              </a:extLst>
            </p:cNvPr>
            <p:cNvSpPr/>
            <p:nvPr/>
          </p:nvSpPr>
          <p:spPr>
            <a:xfrm>
              <a:off x="6380216" y="4637294"/>
              <a:ext cx="2905863" cy="115566"/>
            </a:xfrm>
            <a:custGeom>
              <a:avLst/>
              <a:gdLst>
                <a:gd name="connsiteX0" fmla="*/ 0 w 2905863"/>
                <a:gd name="connsiteY0" fmla="*/ 0 h 115566"/>
                <a:gd name="connsiteX1" fmla="*/ 2905864 w 2905863"/>
                <a:gd name="connsiteY1" fmla="*/ 0 h 115566"/>
                <a:gd name="connsiteX2" fmla="*/ 2905864 w 2905863"/>
                <a:gd name="connsiteY2" fmla="*/ 115566 h 115566"/>
                <a:gd name="connsiteX3" fmla="*/ 0 w 2905863"/>
                <a:gd name="connsiteY3" fmla="*/ 115566 h 1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115566">
                  <a:moveTo>
                    <a:pt x="0" y="0"/>
                  </a:moveTo>
                  <a:lnTo>
                    <a:pt x="2905864" y="0"/>
                  </a:lnTo>
                  <a:lnTo>
                    <a:pt x="2905864" y="115566"/>
                  </a:lnTo>
                  <a:lnTo>
                    <a:pt x="0" y="115566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0EAD51D-BC75-421A-AA39-A25C2993AF87}"/>
                </a:ext>
              </a:extLst>
            </p:cNvPr>
            <p:cNvSpPr/>
            <p:nvPr/>
          </p:nvSpPr>
          <p:spPr>
            <a:xfrm>
              <a:off x="7833598" y="4927183"/>
              <a:ext cx="392545" cy="373134"/>
            </a:xfrm>
            <a:custGeom>
              <a:avLst/>
              <a:gdLst>
                <a:gd name="connsiteX0" fmla="*/ 303984 w 392545"/>
                <a:gd name="connsiteY0" fmla="*/ 19174 h 373134"/>
                <a:gd name="connsiteX1" fmla="*/ 201992 w 392545"/>
                <a:gd name="connsiteY1" fmla="*/ 0 h 373134"/>
                <a:gd name="connsiteX2" fmla="*/ 62173 w 392545"/>
                <a:gd name="connsiteY2" fmla="*/ 0 h 373134"/>
                <a:gd name="connsiteX3" fmla="*/ 27859 w 392545"/>
                <a:gd name="connsiteY3" fmla="*/ 0 h 373134"/>
                <a:gd name="connsiteX4" fmla="*/ 0 w 392545"/>
                <a:gd name="connsiteY4" fmla="*/ 0 h 373134"/>
                <a:gd name="connsiteX5" fmla="*/ 0 w 392545"/>
                <a:gd name="connsiteY5" fmla="*/ 373135 h 373134"/>
                <a:gd name="connsiteX6" fmla="*/ 27859 w 392545"/>
                <a:gd name="connsiteY6" fmla="*/ 373135 h 373134"/>
                <a:gd name="connsiteX7" fmla="*/ 62173 w 392545"/>
                <a:gd name="connsiteY7" fmla="*/ 373135 h 373134"/>
                <a:gd name="connsiteX8" fmla="*/ 201992 w 392545"/>
                <a:gd name="connsiteY8" fmla="*/ 373135 h 373134"/>
                <a:gd name="connsiteX9" fmla="*/ 303984 w 392545"/>
                <a:gd name="connsiteY9" fmla="*/ 353961 h 373134"/>
                <a:gd name="connsiteX10" fmla="*/ 369670 w 392545"/>
                <a:gd name="connsiteY10" fmla="*/ 296249 h 373134"/>
                <a:gd name="connsiteX11" fmla="*/ 392546 w 392545"/>
                <a:gd name="connsiteY11" fmla="*/ 199477 h 373134"/>
                <a:gd name="connsiteX12" fmla="*/ 392546 w 392545"/>
                <a:gd name="connsiteY12" fmla="*/ 173611 h 373134"/>
                <a:gd name="connsiteX13" fmla="*/ 369670 w 392545"/>
                <a:gd name="connsiteY13" fmla="*/ 76839 h 373134"/>
                <a:gd name="connsiteX14" fmla="*/ 303984 w 392545"/>
                <a:gd name="connsiteY14" fmla="*/ 19174 h 373134"/>
                <a:gd name="connsiteX15" fmla="*/ 331369 w 392545"/>
                <a:gd name="connsiteY15" fmla="*/ 197531 h 373134"/>
                <a:gd name="connsiteX16" fmla="*/ 299048 w 392545"/>
                <a:gd name="connsiteY16" fmla="*/ 287563 h 373134"/>
                <a:gd name="connsiteX17" fmla="*/ 202514 w 392545"/>
                <a:gd name="connsiteY17" fmla="*/ 316894 h 373134"/>
                <a:gd name="connsiteX18" fmla="*/ 62221 w 392545"/>
                <a:gd name="connsiteY18" fmla="*/ 316894 h 373134"/>
                <a:gd name="connsiteX19" fmla="*/ 62221 w 392545"/>
                <a:gd name="connsiteY19" fmla="*/ 56193 h 373134"/>
                <a:gd name="connsiteX20" fmla="*/ 202514 w 392545"/>
                <a:gd name="connsiteY20" fmla="*/ 56193 h 373134"/>
                <a:gd name="connsiteX21" fmla="*/ 299048 w 392545"/>
                <a:gd name="connsiteY21" fmla="*/ 84812 h 373134"/>
                <a:gd name="connsiteX22" fmla="*/ 331369 w 392545"/>
                <a:gd name="connsiteY22" fmla="*/ 175604 h 373134"/>
                <a:gd name="connsiteX23" fmla="*/ 331369 w 392545"/>
                <a:gd name="connsiteY23" fmla="*/ 197531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2545" h="373134">
                  <a:moveTo>
                    <a:pt x="303984" y="19174"/>
                  </a:moveTo>
                  <a:cubicBezTo>
                    <a:pt x="275461" y="6407"/>
                    <a:pt x="241479" y="0"/>
                    <a:pt x="201992" y="0"/>
                  </a:cubicBezTo>
                  <a:lnTo>
                    <a:pt x="62173" y="0"/>
                  </a:lnTo>
                  <a:lnTo>
                    <a:pt x="27859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27859" y="373135"/>
                  </a:lnTo>
                  <a:lnTo>
                    <a:pt x="62173" y="373135"/>
                  </a:lnTo>
                  <a:lnTo>
                    <a:pt x="201992" y="373135"/>
                  </a:lnTo>
                  <a:cubicBezTo>
                    <a:pt x="241479" y="373135"/>
                    <a:pt x="275461" y="366728"/>
                    <a:pt x="303984" y="353961"/>
                  </a:cubicBezTo>
                  <a:cubicBezTo>
                    <a:pt x="332508" y="341194"/>
                    <a:pt x="354387" y="321972"/>
                    <a:pt x="369670" y="296249"/>
                  </a:cubicBezTo>
                  <a:cubicBezTo>
                    <a:pt x="384904" y="270525"/>
                    <a:pt x="392546" y="238299"/>
                    <a:pt x="392546" y="199477"/>
                  </a:cubicBezTo>
                  <a:lnTo>
                    <a:pt x="392546" y="173611"/>
                  </a:lnTo>
                  <a:cubicBezTo>
                    <a:pt x="392546" y="134788"/>
                    <a:pt x="384904" y="102562"/>
                    <a:pt x="369670" y="76839"/>
                  </a:cubicBezTo>
                  <a:cubicBezTo>
                    <a:pt x="354387" y="51162"/>
                    <a:pt x="332508" y="31941"/>
                    <a:pt x="303984" y="19174"/>
                  </a:cubicBezTo>
                  <a:close/>
                  <a:moveTo>
                    <a:pt x="331369" y="197531"/>
                  </a:moveTo>
                  <a:cubicBezTo>
                    <a:pt x="331369" y="238015"/>
                    <a:pt x="320596" y="268010"/>
                    <a:pt x="299048" y="287563"/>
                  </a:cubicBezTo>
                  <a:cubicBezTo>
                    <a:pt x="277502" y="307117"/>
                    <a:pt x="245323" y="316894"/>
                    <a:pt x="202514" y="316894"/>
                  </a:cubicBezTo>
                  <a:lnTo>
                    <a:pt x="62221" y="316894"/>
                  </a:lnTo>
                  <a:lnTo>
                    <a:pt x="62221" y="56193"/>
                  </a:lnTo>
                  <a:lnTo>
                    <a:pt x="202514" y="56193"/>
                  </a:lnTo>
                  <a:cubicBezTo>
                    <a:pt x="245323" y="56193"/>
                    <a:pt x="277454" y="65733"/>
                    <a:pt x="299048" y="84812"/>
                  </a:cubicBezTo>
                  <a:cubicBezTo>
                    <a:pt x="320596" y="103891"/>
                    <a:pt x="331369" y="134171"/>
                    <a:pt x="331369" y="175604"/>
                  </a:cubicBezTo>
                  <a:lnTo>
                    <a:pt x="331369" y="197531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D0EDFBF-F6DC-4EE5-B961-FB8227BC86A9}"/>
                </a:ext>
              </a:extLst>
            </p:cNvPr>
            <p:cNvSpPr/>
            <p:nvPr/>
          </p:nvSpPr>
          <p:spPr>
            <a:xfrm>
              <a:off x="8344036" y="4927183"/>
              <a:ext cx="410485" cy="373134"/>
            </a:xfrm>
            <a:custGeom>
              <a:avLst/>
              <a:gdLst>
                <a:gd name="connsiteX0" fmla="*/ 349262 w 410485"/>
                <a:gd name="connsiteY0" fmla="*/ 291598 h 373134"/>
                <a:gd name="connsiteX1" fmla="*/ 60702 w 410485"/>
                <a:gd name="connsiteY1" fmla="*/ 0 h 373134"/>
                <a:gd name="connsiteX2" fmla="*/ 26388 w 410485"/>
                <a:gd name="connsiteY2" fmla="*/ 0 h 373134"/>
                <a:gd name="connsiteX3" fmla="*/ 0 w 410485"/>
                <a:gd name="connsiteY3" fmla="*/ 0 h 373134"/>
                <a:gd name="connsiteX4" fmla="*/ 0 w 410485"/>
                <a:gd name="connsiteY4" fmla="*/ 373135 h 373134"/>
                <a:gd name="connsiteX5" fmla="*/ 60702 w 410485"/>
                <a:gd name="connsiteY5" fmla="*/ 373135 h 373134"/>
                <a:gd name="connsiteX6" fmla="*/ 60702 w 410485"/>
                <a:gd name="connsiteY6" fmla="*/ 81917 h 373134"/>
                <a:gd name="connsiteX7" fmla="*/ 349262 w 410485"/>
                <a:gd name="connsiteY7" fmla="*/ 373135 h 373134"/>
                <a:gd name="connsiteX8" fmla="*/ 410486 w 410485"/>
                <a:gd name="connsiteY8" fmla="*/ 373135 h 373134"/>
                <a:gd name="connsiteX9" fmla="*/ 410486 w 410485"/>
                <a:gd name="connsiteY9" fmla="*/ 0 h 373134"/>
                <a:gd name="connsiteX10" fmla="*/ 349262 w 410485"/>
                <a:gd name="connsiteY10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85" h="373134">
                  <a:moveTo>
                    <a:pt x="349262" y="291598"/>
                  </a:moveTo>
                  <a:lnTo>
                    <a:pt x="60702" y="0"/>
                  </a:lnTo>
                  <a:lnTo>
                    <a:pt x="26388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60702" y="373135"/>
                  </a:lnTo>
                  <a:lnTo>
                    <a:pt x="60702" y="81917"/>
                  </a:lnTo>
                  <a:lnTo>
                    <a:pt x="349262" y="373135"/>
                  </a:lnTo>
                  <a:lnTo>
                    <a:pt x="410486" y="373135"/>
                  </a:lnTo>
                  <a:lnTo>
                    <a:pt x="410486" y="0"/>
                  </a:lnTo>
                  <a:lnTo>
                    <a:pt x="349262" y="0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D9D8410-AE1F-42D5-9F0C-1407AD71DD5C}"/>
                </a:ext>
              </a:extLst>
            </p:cNvPr>
            <p:cNvSpPr/>
            <p:nvPr/>
          </p:nvSpPr>
          <p:spPr>
            <a:xfrm>
              <a:off x="8863965" y="4927183"/>
              <a:ext cx="421876" cy="373134"/>
            </a:xfrm>
            <a:custGeom>
              <a:avLst/>
              <a:gdLst>
                <a:gd name="connsiteX0" fmla="*/ 355716 w 421876"/>
                <a:gd name="connsiteY0" fmla="*/ 0 h 373134"/>
                <a:gd name="connsiteX1" fmla="*/ 212955 w 421876"/>
                <a:gd name="connsiteY1" fmla="*/ 291598 h 373134"/>
                <a:gd name="connsiteX2" fmla="*/ 70146 w 421876"/>
                <a:gd name="connsiteY2" fmla="*/ 0 h 373134"/>
                <a:gd name="connsiteX3" fmla="*/ 0 w 421876"/>
                <a:gd name="connsiteY3" fmla="*/ 0 h 373134"/>
                <a:gd name="connsiteX4" fmla="*/ 187042 w 421876"/>
                <a:gd name="connsiteY4" fmla="*/ 373135 h 373134"/>
                <a:gd name="connsiteX5" fmla="*/ 235309 w 421876"/>
                <a:gd name="connsiteY5" fmla="*/ 373135 h 373134"/>
                <a:gd name="connsiteX6" fmla="*/ 421876 w 421876"/>
                <a:gd name="connsiteY6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76" h="373134">
                  <a:moveTo>
                    <a:pt x="355716" y="0"/>
                  </a:moveTo>
                  <a:lnTo>
                    <a:pt x="212955" y="291598"/>
                  </a:lnTo>
                  <a:lnTo>
                    <a:pt x="70146" y="0"/>
                  </a:lnTo>
                  <a:lnTo>
                    <a:pt x="0" y="0"/>
                  </a:lnTo>
                  <a:lnTo>
                    <a:pt x="187042" y="373135"/>
                  </a:lnTo>
                  <a:lnTo>
                    <a:pt x="235309" y="373135"/>
                  </a:lnTo>
                  <a:lnTo>
                    <a:pt x="421876" y="0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insert agenda title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539750" y="1730375"/>
            <a:ext cx="11110913" cy="431641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7000"/>
              </a:lnSpc>
              <a:spcBef>
                <a:spcPts val="600"/>
              </a:spcBef>
              <a:buClr>
                <a:srgbClr val="333333"/>
              </a:buClr>
              <a:buFont typeface="Arial" panose="020B0604020202020204" pitchFamily="34" charset="0"/>
              <a:buChar char="​"/>
              <a:defRPr sz="2800" b="0">
                <a:solidFill>
                  <a:schemeClr val="bg1"/>
                </a:solidFill>
              </a:defRPr>
            </a:lvl1pPr>
            <a:lvl2pPr marL="180000" indent="-180000">
              <a:spcBef>
                <a:spcPts val="0"/>
              </a:spcBef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2pPr>
            <a:lvl3pPr marL="360000"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GB"/>
              <a:t>Click to add agenda topic, use DNV colour to highlight topic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CC51AD2-C7F6-4AF5-83C7-C3346E7B2B9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6645AE-FC10-4F79-953E-599B36B67B3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170CD4-9BE0-473A-A859-807C538E799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A07366-CB75-4AA8-9E5B-928B849F427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7" name="_SD_FLD_Copyright">
            <a:extLst>
              <a:ext uri="{FF2B5EF4-FFF2-40B4-BE49-F238E27FC236}">
                <a16:creationId xmlns:a16="http://schemas.microsoft.com/office/drawing/2014/main" id="{91DD9A75-AAB0-4D34-9DD6-745202F2B6EC}"/>
              </a:ext>
            </a:extLst>
          </p:cNvPr>
          <p:cNvSpPr txBox="1"/>
          <p:nvPr userDrawn="1"/>
        </p:nvSpPr>
        <p:spPr>
          <a:xfrm>
            <a:off x="853200" y="6440400"/>
            <a:ext cx="27892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700" noProof="0">
                <a:solidFill>
                  <a:schemeClr val="bg1"/>
                </a:solidFill>
              </a:rPr>
              <a:t>DNV ©</a:t>
            </a:r>
          </a:p>
        </p:txBody>
      </p:sp>
      <p:sp>
        <p:nvSpPr>
          <p:cNvPr id="18" name="SD_FLD_DocumentDate">
            <a:extLst>
              <a:ext uri="{FF2B5EF4-FFF2-40B4-BE49-F238E27FC236}">
                <a16:creationId xmlns:a16="http://schemas.microsoft.com/office/drawing/2014/main" id="{1BACBB39-DAB4-4191-818A-2C30244CF39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6400" y="6440400"/>
            <a:ext cx="119880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ts val="0"/>
              </a:spcBef>
            </a:pPr>
            <a:endParaRPr lang="en-GB" altLang="ja-JP" sz="700" cap="all" baseline="0">
              <a:solidFill>
                <a:schemeClr val="bg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2" name="SD_FLD_Draft" hidden="1">
            <a:extLst>
              <a:ext uri="{FF2B5EF4-FFF2-40B4-BE49-F238E27FC236}">
                <a16:creationId xmlns:a16="http://schemas.microsoft.com/office/drawing/2014/main" id="{92C90B5D-5FAE-415E-B4B3-FF93FD8C92B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20" name="SD_FLD_Confidentiality">
            <a:extLst>
              <a:ext uri="{FF2B5EF4-FFF2-40B4-BE49-F238E27FC236}">
                <a16:creationId xmlns:a16="http://schemas.microsoft.com/office/drawing/2014/main" id="{3DEC7C90-257A-486B-BBAD-EACD348C6498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7404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white">
          <a:xfrm>
            <a:off x="1" y="-1"/>
            <a:ext cx="12191999" cy="686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0000" y="1536806"/>
            <a:ext cx="10170863" cy="3784387"/>
          </a:xfrm>
        </p:spPr>
        <p:txBody>
          <a:bodyPr anchor="ctr" anchorCtr="0">
            <a:noAutofit/>
          </a:bodyPr>
          <a:lstStyle>
            <a:lvl1pPr algn="l">
              <a:defRPr sz="6000" b="0" cap="none" baseline="0">
                <a:solidFill>
                  <a:schemeClr val="accent5"/>
                </a:solidFill>
              </a:defRPr>
            </a:lvl1pPr>
          </a:lstStyle>
          <a:p>
            <a:r>
              <a:rPr lang="en-GB"/>
              <a:t>Click to add title</a:t>
            </a:r>
          </a:p>
        </p:txBody>
      </p:sp>
      <p:grpSp>
        <p:nvGrpSpPr>
          <p:cNvPr id="14" name="Logo">
            <a:extLst>
              <a:ext uri="{FF2B5EF4-FFF2-40B4-BE49-F238E27FC236}">
                <a16:creationId xmlns:a16="http://schemas.microsoft.com/office/drawing/2014/main" id="{FFD8B2ED-D29A-4DD2-802B-39A737104C76}"/>
              </a:ext>
            </a:extLst>
          </p:cNvPr>
          <p:cNvGrpSpPr/>
          <p:nvPr userDrawn="1"/>
        </p:nvGrpSpPr>
        <p:grpSpPr bwMode="black">
          <a:xfrm>
            <a:off x="10893210" y="6350918"/>
            <a:ext cx="755843" cy="322808"/>
            <a:chOff x="6380216" y="4059273"/>
            <a:chExt cx="2905863" cy="1241045"/>
          </a:xfrm>
          <a:solidFill>
            <a:schemeClr val="bg1"/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DE34447-D162-4F7B-935A-955BE9F11910}"/>
                </a:ext>
              </a:extLst>
            </p:cNvPr>
            <p:cNvSpPr/>
            <p:nvPr/>
          </p:nvSpPr>
          <p:spPr bwMode="black">
            <a:xfrm>
              <a:off x="6380216" y="4059273"/>
              <a:ext cx="2905863" cy="346936"/>
            </a:xfrm>
            <a:custGeom>
              <a:avLst/>
              <a:gdLst>
                <a:gd name="connsiteX0" fmla="*/ 0 w 2905863"/>
                <a:gd name="connsiteY0" fmla="*/ 0 h 346936"/>
                <a:gd name="connsiteX1" fmla="*/ 2905864 w 2905863"/>
                <a:gd name="connsiteY1" fmla="*/ 0 h 346936"/>
                <a:gd name="connsiteX2" fmla="*/ 2905864 w 2905863"/>
                <a:gd name="connsiteY2" fmla="*/ 346937 h 346936"/>
                <a:gd name="connsiteX3" fmla="*/ 0 w 2905863"/>
                <a:gd name="connsiteY3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346936">
                  <a:moveTo>
                    <a:pt x="0" y="0"/>
                  </a:moveTo>
                  <a:lnTo>
                    <a:pt x="2905864" y="0"/>
                  </a:lnTo>
                  <a:lnTo>
                    <a:pt x="2905864" y="346937"/>
                  </a:lnTo>
                  <a:lnTo>
                    <a:pt x="0" y="346937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CC62DE1-D960-4214-AF24-6FCCF8E1E2CB}"/>
                </a:ext>
              </a:extLst>
            </p:cNvPr>
            <p:cNvSpPr/>
            <p:nvPr/>
          </p:nvSpPr>
          <p:spPr bwMode="black">
            <a:xfrm>
              <a:off x="6380216" y="4521775"/>
              <a:ext cx="2905863" cy="57854"/>
            </a:xfrm>
            <a:custGeom>
              <a:avLst/>
              <a:gdLst>
                <a:gd name="connsiteX0" fmla="*/ 0 w 2905863"/>
                <a:gd name="connsiteY0" fmla="*/ 0 h 57854"/>
                <a:gd name="connsiteX1" fmla="*/ 2905864 w 2905863"/>
                <a:gd name="connsiteY1" fmla="*/ 0 h 57854"/>
                <a:gd name="connsiteX2" fmla="*/ 2905864 w 2905863"/>
                <a:gd name="connsiteY2" fmla="*/ 57854 h 57854"/>
                <a:gd name="connsiteX3" fmla="*/ 0 w 2905863"/>
                <a:gd name="connsiteY3" fmla="*/ 57854 h 5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57854">
                  <a:moveTo>
                    <a:pt x="0" y="0"/>
                  </a:moveTo>
                  <a:lnTo>
                    <a:pt x="2905864" y="0"/>
                  </a:lnTo>
                  <a:lnTo>
                    <a:pt x="2905864" y="57854"/>
                  </a:lnTo>
                  <a:lnTo>
                    <a:pt x="0" y="57854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DA82B21-5583-4BEB-BD57-5F9CEB1A8934}"/>
                </a:ext>
              </a:extLst>
            </p:cNvPr>
            <p:cNvSpPr/>
            <p:nvPr/>
          </p:nvSpPr>
          <p:spPr bwMode="black">
            <a:xfrm>
              <a:off x="6380216" y="4637294"/>
              <a:ext cx="2905863" cy="115566"/>
            </a:xfrm>
            <a:custGeom>
              <a:avLst/>
              <a:gdLst>
                <a:gd name="connsiteX0" fmla="*/ 0 w 2905863"/>
                <a:gd name="connsiteY0" fmla="*/ 0 h 115566"/>
                <a:gd name="connsiteX1" fmla="*/ 2905864 w 2905863"/>
                <a:gd name="connsiteY1" fmla="*/ 0 h 115566"/>
                <a:gd name="connsiteX2" fmla="*/ 2905864 w 2905863"/>
                <a:gd name="connsiteY2" fmla="*/ 115566 h 115566"/>
                <a:gd name="connsiteX3" fmla="*/ 0 w 2905863"/>
                <a:gd name="connsiteY3" fmla="*/ 115566 h 1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115566">
                  <a:moveTo>
                    <a:pt x="0" y="0"/>
                  </a:moveTo>
                  <a:lnTo>
                    <a:pt x="2905864" y="0"/>
                  </a:lnTo>
                  <a:lnTo>
                    <a:pt x="2905864" y="115566"/>
                  </a:lnTo>
                  <a:lnTo>
                    <a:pt x="0" y="115566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CE20039-795E-4D11-8AE0-90EC7F537A0F}"/>
                </a:ext>
              </a:extLst>
            </p:cNvPr>
            <p:cNvSpPr/>
            <p:nvPr/>
          </p:nvSpPr>
          <p:spPr bwMode="black">
            <a:xfrm>
              <a:off x="7833598" y="4927183"/>
              <a:ext cx="392545" cy="373134"/>
            </a:xfrm>
            <a:custGeom>
              <a:avLst/>
              <a:gdLst>
                <a:gd name="connsiteX0" fmla="*/ 303984 w 392545"/>
                <a:gd name="connsiteY0" fmla="*/ 19174 h 373134"/>
                <a:gd name="connsiteX1" fmla="*/ 201992 w 392545"/>
                <a:gd name="connsiteY1" fmla="*/ 0 h 373134"/>
                <a:gd name="connsiteX2" fmla="*/ 62173 w 392545"/>
                <a:gd name="connsiteY2" fmla="*/ 0 h 373134"/>
                <a:gd name="connsiteX3" fmla="*/ 27859 w 392545"/>
                <a:gd name="connsiteY3" fmla="*/ 0 h 373134"/>
                <a:gd name="connsiteX4" fmla="*/ 0 w 392545"/>
                <a:gd name="connsiteY4" fmla="*/ 0 h 373134"/>
                <a:gd name="connsiteX5" fmla="*/ 0 w 392545"/>
                <a:gd name="connsiteY5" fmla="*/ 373135 h 373134"/>
                <a:gd name="connsiteX6" fmla="*/ 27859 w 392545"/>
                <a:gd name="connsiteY6" fmla="*/ 373135 h 373134"/>
                <a:gd name="connsiteX7" fmla="*/ 62173 w 392545"/>
                <a:gd name="connsiteY7" fmla="*/ 373135 h 373134"/>
                <a:gd name="connsiteX8" fmla="*/ 201992 w 392545"/>
                <a:gd name="connsiteY8" fmla="*/ 373135 h 373134"/>
                <a:gd name="connsiteX9" fmla="*/ 303984 w 392545"/>
                <a:gd name="connsiteY9" fmla="*/ 353961 h 373134"/>
                <a:gd name="connsiteX10" fmla="*/ 369670 w 392545"/>
                <a:gd name="connsiteY10" fmla="*/ 296249 h 373134"/>
                <a:gd name="connsiteX11" fmla="*/ 392546 w 392545"/>
                <a:gd name="connsiteY11" fmla="*/ 199477 h 373134"/>
                <a:gd name="connsiteX12" fmla="*/ 392546 w 392545"/>
                <a:gd name="connsiteY12" fmla="*/ 173611 h 373134"/>
                <a:gd name="connsiteX13" fmla="*/ 369670 w 392545"/>
                <a:gd name="connsiteY13" fmla="*/ 76839 h 373134"/>
                <a:gd name="connsiteX14" fmla="*/ 303984 w 392545"/>
                <a:gd name="connsiteY14" fmla="*/ 19174 h 373134"/>
                <a:gd name="connsiteX15" fmla="*/ 331369 w 392545"/>
                <a:gd name="connsiteY15" fmla="*/ 197531 h 373134"/>
                <a:gd name="connsiteX16" fmla="*/ 299048 w 392545"/>
                <a:gd name="connsiteY16" fmla="*/ 287563 h 373134"/>
                <a:gd name="connsiteX17" fmla="*/ 202514 w 392545"/>
                <a:gd name="connsiteY17" fmla="*/ 316894 h 373134"/>
                <a:gd name="connsiteX18" fmla="*/ 62221 w 392545"/>
                <a:gd name="connsiteY18" fmla="*/ 316894 h 373134"/>
                <a:gd name="connsiteX19" fmla="*/ 62221 w 392545"/>
                <a:gd name="connsiteY19" fmla="*/ 56193 h 373134"/>
                <a:gd name="connsiteX20" fmla="*/ 202514 w 392545"/>
                <a:gd name="connsiteY20" fmla="*/ 56193 h 373134"/>
                <a:gd name="connsiteX21" fmla="*/ 299048 w 392545"/>
                <a:gd name="connsiteY21" fmla="*/ 84812 h 373134"/>
                <a:gd name="connsiteX22" fmla="*/ 331369 w 392545"/>
                <a:gd name="connsiteY22" fmla="*/ 175604 h 373134"/>
                <a:gd name="connsiteX23" fmla="*/ 331369 w 392545"/>
                <a:gd name="connsiteY23" fmla="*/ 197531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2545" h="373134">
                  <a:moveTo>
                    <a:pt x="303984" y="19174"/>
                  </a:moveTo>
                  <a:cubicBezTo>
                    <a:pt x="275461" y="6407"/>
                    <a:pt x="241479" y="0"/>
                    <a:pt x="201992" y="0"/>
                  </a:cubicBezTo>
                  <a:lnTo>
                    <a:pt x="62173" y="0"/>
                  </a:lnTo>
                  <a:lnTo>
                    <a:pt x="27859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27859" y="373135"/>
                  </a:lnTo>
                  <a:lnTo>
                    <a:pt x="62173" y="373135"/>
                  </a:lnTo>
                  <a:lnTo>
                    <a:pt x="201992" y="373135"/>
                  </a:lnTo>
                  <a:cubicBezTo>
                    <a:pt x="241479" y="373135"/>
                    <a:pt x="275461" y="366728"/>
                    <a:pt x="303984" y="353961"/>
                  </a:cubicBezTo>
                  <a:cubicBezTo>
                    <a:pt x="332508" y="341194"/>
                    <a:pt x="354387" y="321972"/>
                    <a:pt x="369670" y="296249"/>
                  </a:cubicBezTo>
                  <a:cubicBezTo>
                    <a:pt x="384904" y="270525"/>
                    <a:pt x="392546" y="238299"/>
                    <a:pt x="392546" y="199477"/>
                  </a:cubicBezTo>
                  <a:lnTo>
                    <a:pt x="392546" y="173611"/>
                  </a:lnTo>
                  <a:cubicBezTo>
                    <a:pt x="392546" y="134788"/>
                    <a:pt x="384904" y="102562"/>
                    <a:pt x="369670" y="76839"/>
                  </a:cubicBezTo>
                  <a:cubicBezTo>
                    <a:pt x="354387" y="51162"/>
                    <a:pt x="332508" y="31941"/>
                    <a:pt x="303984" y="19174"/>
                  </a:cubicBezTo>
                  <a:close/>
                  <a:moveTo>
                    <a:pt x="331369" y="197531"/>
                  </a:moveTo>
                  <a:cubicBezTo>
                    <a:pt x="331369" y="238015"/>
                    <a:pt x="320596" y="268010"/>
                    <a:pt x="299048" y="287563"/>
                  </a:cubicBezTo>
                  <a:cubicBezTo>
                    <a:pt x="277502" y="307117"/>
                    <a:pt x="245323" y="316894"/>
                    <a:pt x="202514" y="316894"/>
                  </a:cubicBezTo>
                  <a:lnTo>
                    <a:pt x="62221" y="316894"/>
                  </a:lnTo>
                  <a:lnTo>
                    <a:pt x="62221" y="56193"/>
                  </a:lnTo>
                  <a:lnTo>
                    <a:pt x="202514" y="56193"/>
                  </a:lnTo>
                  <a:cubicBezTo>
                    <a:pt x="245323" y="56193"/>
                    <a:pt x="277454" y="65733"/>
                    <a:pt x="299048" y="84812"/>
                  </a:cubicBezTo>
                  <a:cubicBezTo>
                    <a:pt x="320596" y="103891"/>
                    <a:pt x="331369" y="134171"/>
                    <a:pt x="331369" y="175604"/>
                  </a:cubicBezTo>
                  <a:lnTo>
                    <a:pt x="331369" y="197531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98DD760-2FAF-4320-9DEA-72623C379E8E}"/>
                </a:ext>
              </a:extLst>
            </p:cNvPr>
            <p:cNvSpPr/>
            <p:nvPr/>
          </p:nvSpPr>
          <p:spPr bwMode="black">
            <a:xfrm>
              <a:off x="8344036" y="4927183"/>
              <a:ext cx="410485" cy="373134"/>
            </a:xfrm>
            <a:custGeom>
              <a:avLst/>
              <a:gdLst>
                <a:gd name="connsiteX0" fmla="*/ 349262 w 410485"/>
                <a:gd name="connsiteY0" fmla="*/ 291598 h 373134"/>
                <a:gd name="connsiteX1" fmla="*/ 60702 w 410485"/>
                <a:gd name="connsiteY1" fmla="*/ 0 h 373134"/>
                <a:gd name="connsiteX2" fmla="*/ 26388 w 410485"/>
                <a:gd name="connsiteY2" fmla="*/ 0 h 373134"/>
                <a:gd name="connsiteX3" fmla="*/ 0 w 410485"/>
                <a:gd name="connsiteY3" fmla="*/ 0 h 373134"/>
                <a:gd name="connsiteX4" fmla="*/ 0 w 410485"/>
                <a:gd name="connsiteY4" fmla="*/ 373135 h 373134"/>
                <a:gd name="connsiteX5" fmla="*/ 60702 w 410485"/>
                <a:gd name="connsiteY5" fmla="*/ 373135 h 373134"/>
                <a:gd name="connsiteX6" fmla="*/ 60702 w 410485"/>
                <a:gd name="connsiteY6" fmla="*/ 81917 h 373134"/>
                <a:gd name="connsiteX7" fmla="*/ 349262 w 410485"/>
                <a:gd name="connsiteY7" fmla="*/ 373135 h 373134"/>
                <a:gd name="connsiteX8" fmla="*/ 410486 w 410485"/>
                <a:gd name="connsiteY8" fmla="*/ 373135 h 373134"/>
                <a:gd name="connsiteX9" fmla="*/ 410486 w 410485"/>
                <a:gd name="connsiteY9" fmla="*/ 0 h 373134"/>
                <a:gd name="connsiteX10" fmla="*/ 349262 w 410485"/>
                <a:gd name="connsiteY10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85" h="373134">
                  <a:moveTo>
                    <a:pt x="349262" y="291598"/>
                  </a:moveTo>
                  <a:lnTo>
                    <a:pt x="60702" y="0"/>
                  </a:lnTo>
                  <a:lnTo>
                    <a:pt x="26388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60702" y="373135"/>
                  </a:lnTo>
                  <a:lnTo>
                    <a:pt x="60702" y="81917"/>
                  </a:lnTo>
                  <a:lnTo>
                    <a:pt x="349262" y="373135"/>
                  </a:lnTo>
                  <a:lnTo>
                    <a:pt x="410486" y="373135"/>
                  </a:lnTo>
                  <a:lnTo>
                    <a:pt x="410486" y="0"/>
                  </a:lnTo>
                  <a:lnTo>
                    <a:pt x="349262" y="0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41B905B-6234-4D84-87BB-D0AC1BB118FB}"/>
                </a:ext>
              </a:extLst>
            </p:cNvPr>
            <p:cNvSpPr/>
            <p:nvPr/>
          </p:nvSpPr>
          <p:spPr bwMode="black">
            <a:xfrm>
              <a:off x="8863965" y="4927183"/>
              <a:ext cx="421876" cy="373134"/>
            </a:xfrm>
            <a:custGeom>
              <a:avLst/>
              <a:gdLst>
                <a:gd name="connsiteX0" fmla="*/ 355716 w 421876"/>
                <a:gd name="connsiteY0" fmla="*/ 0 h 373134"/>
                <a:gd name="connsiteX1" fmla="*/ 212955 w 421876"/>
                <a:gd name="connsiteY1" fmla="*/ 291598 h 373134"/>
                <a:gd name="connsiteX2" fmla="*/ 70146 w 421876"/>
                <a:gd name="connsiteY2" fmla="*/ 0 h 373134"/>
                <a:gd name="connsiteX3" fmla="*/ 0 w 421876"/>
                <a:gd name="connsiteY3" fmla="*/ 0 h 373134"/>
                <a:gd name="connsiteX4" fmla="*/ 187042 w 421876"/>
                <a:gd name="connsiteY4" fmla="*/ 373135 h 373134"/>
                <a:gd name="connsiteX5" fmla="*/ 235309 w 421876"/>
                <a:gd name="connsiteY5" fmla="*/ 373135 h 373134"/>
                <a:gd name="connsiteX6" fmla="*/ 421876 w 421876"/>
                <a:gd name="connsiteY6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76" h="373134">
                  <a:moveTo>
                    <a:pt x="355716" y="0"/>
                  </a:moveTo>
                  <a:lnTo>
                    <a:pt x="212955" y="291598"/>
                  </a:lnTo>
                  <a:lnTo>
                    <a:pt x="70146" y="0"/>
                  </a:lnTo>
                  <a:lnTo>
                    <a:pt x="0" y="0"/>
                  </a:lnTo>
                  <a:lnTo>
                    <a:pt x="187042" y="373135"/>
                  </a:lnTo>
                  <a:lnTo>
                    <a:pt x="235309" y="373135"/>
                  </a:lnTo>
                  <a:lnTo>
                    <a:pt x="421876" y="0"/>
                  </a:lnTo>
                  <a:close/>
                </a:path>
              </a:pathLst>
            </a:custGeom>
            <a:grpFill/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A07366-CB75-4AA8-9E5B-928B849F427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_SD_FLD_Copyright">
            <a:extLst>
              <a:ext uri="{FF2B5EF4-FFF2-40B4-BE49-F238E27FC236}">
                <a16:creationId xmlns:a16="http://schemas.microsoft.com/office/drawing/2014/main" id="{88BB9A6B-143D-4AB2-9315-1A85C0FD59C1}"/>
              </a:ext>
            </a:extLst>
          </p:cNvPr>
          <p:cNvSpPr txBox="1"/>
          <p:nvPr userDrawn="1"/>
        </p:nvSpPr>
        <p:spPr>
          <a:xfrm>
            <a:off x="853200" y="6440400"/>
            <a:ext cx="27892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700" noProof="0">
                <a:solidFill>
                  <a:schemeClr val="bg1"/>
                </a:solidFill>
              </a:rPr>
              <a:t>DNV ©</a:t>
            </a:r>
          </a:p>
        </p:txBody>
      </p:sp>
      <p:sp>
        <p:nvSpPr>
          <p:cNvPr id="10" name="SD_FLD_DocumentDate">
            <a:extLst>
              <a:ext uri="{FF2B5EF4-FFF2-40B4-BE49-F238E27FC236}">
                <a16:creationId xmlns:a16="http://schemas.microsoft.com/office/drawing/2014/main" id="{AD49DE91-72EC-4016-8964-B40560EF537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66400" y="6440400"/>
            <a:ext cx="119880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ts val="0"/>
              </a:spcBef>
            </a:pPr>
            <a:endParaRPr lang="en-GB" altLang="ja-JP" sz="700" cap="all" baseline="0">
              <a:solidFill>
                <a:schemeClr val="bg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2" name="SD_FLD_Draft" hidden="1">
            <a:extLst>
              <a:ext uri="{FF2B5EF4-FFF2-40B4-BE49-F238E27FC236}">
                <a16:creationId xmlns:a16="http://schemas.microsoft.com/office/drawing/2014/main" id="{630717C7-BDDC-469E-A681-3386855F622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21" name="SD_FLD_Confidentiality">
            <a:extLst>
              <a:ext uri="{FF2B5EF4-FFF2-40B4-BE49-F238E27FC236}">
                <a16:creationId xmlns:a16="http://schemas.microsoft.com/office/drawing/2014/main" id="{29E2B795-4D5A-4BB6-835E-D4542969C287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2900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ags" Target="../tags/tag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4.xml"/><Relationship Id="rId42" Type="http://schemas.openxmlformats.org/officeDocument/2006/relationships/tags" Target="../tags/tag12.xml"/><Relationship Id="rId47" Type="http://schemas.openxmlformats.org/officeDocument/2006/relationships/tags" Target="../tags/tag17.xml"/><Relationship Id="rId50" Type="http://schemas.openxmlformats.org/officeDocument/2006/relationships/tags" Target="../tags/tag2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3.xml"/><Relationship Id="rId38" Type="http://schemas.openxmlformats.org/officeDocument/2006/relationships/tags" Target="../tags/tag8.xml"/><Relationship Id="rId46" Type="http://schemas.openxmlformats.org/officeDocument/2006/relationships/tags" Target="../tags/tag1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ags" Target="../tags/tag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2.xml"/><Relationship Id="rId37" Type="http://schemas.openxmlformats.org/officeDocument/2006/relationships/tags" Target="../tags/tag7.xml"/><Relationship Id="rId40" Type="http://schemas.openxmlformats.org/officeDocument/2006/relationships/tags" Target="../tags/tag10.xml"/><Relationship Id="rId45" Type="http://schemas.openxmlformats.org/officeDocument/2006/relationships/tags" Target="../tags/tag15.xml"/><Relationship Id="rId53" Type="http://schemas.openxmlformats.org/officeDocument/2006/relationships/tags" Target="../tags/tag2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ags" Target="../tags/tag6.xml"/><Relationship Id="rId49" Type="http://schemas.openxmlformats.org/officeDocument/2006/relationships/tags" Target="../tags/tag1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1.xml"/><Relationship Id="rId44" Type="http://schemas.openxmlformats.org/officeDocument/2006/relationships/tags" Target="../tags/tag14.xml"/><Relationship Id="rId52" Type="http://schemas.openxmlformats.org/officeDocument/2006/relationships/tags" Target="../tags/tag2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Relationship Id="rId35" Type="http://schemas.openxmlformats.org/officeDocument/2006/relationships/tags" Target="../tags/tag5.xml"/><Relationship Id="rId43" Type="http://schemas.openxmlformats.org/officeDocument/2006/relationships/tags" Target="../tags/tag13.xml"/><Relationship Id="rId48" Type="http://schemas.openxmlformats.org/officeDocument/2006/relationships/tags" Target="../tags/tag18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750" y="539750"/>
            <a:ext cx="11110914" cy="93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749" y="1730376"/>
            <a:ext cx="11110914" cy="43176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4" name="Rectangle 13" hidden="1">
            <a:extLst>
              <a:ext uri="{FF2B5EF4-FFF2-40B4-BE49-F238E27FC236}">
                <a16:creationId xmlns:a16="http://schemas.microsoft.com/office/drawing/2014/main" id="{BB63DCEC-AAD3-4DB4-9AE3-B5D19A9C2484}"/>
              </a:ext>
            </a:extLst>
          </p:cNvPr>
          <p:cNvSpPr/>
          <p:nvPr userDrawn="1">
            <p:custDataLst>
              <p:tags r:id="rId31"/>
            </p:custDataLst>
          </p:nvPr>
        </p:nvSpPr>
        <p:spPr>
          <a:xfrm>
            <a:off x="540000" y="540000"/>
            <a:ext cx="761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17" name="Rectangle 16" hidden="1">
            <a:extLst>
              <a:ext uri="{FF2B5EF4-FFF2-40B4-BE49-F238E27FC236}">
                <a16:creationId xmlns:a16="http://schemas.microsoft.com/office/drawing/2014/main" id="{0FD117DA-A2A8-4F9D-B936-69DCC4F5F5D2}"/>
              </a:ext>
            </a:extLst>
          </p:cNvPr>
          <p:cNvSpPr/>
          <p:nvPr userDrawn="1">
            <p:custDataLst>
              <p:tags r:id="rId32"/>
            </p:custDataLst>
          </p:nvPr>
        </p:nvSpPr>
        <p:spPr>
          <a:xfrm>
            <a:off x="1301000" y="540000"/>
            <a:ext cx="180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18" name="Rectangle 17" hidden="1">
            <a:extLst>
              <a:ext uri="{FF2B5EF4-FFF2-40B4-BE49-F238E27FC236}">
                <a16:creationId xmlns:a16="http://schemas.microsoft.com/office/drawing/2014/main" id="{2C7B45E7-1F83-4137-A47D-8B64435080C5}"/>
              </a:ext>
            </a:extLst>
          </p:cNvPr>
          <p:cNvSpPr/>
          <p:nvPr userDrawn="1">
            <p:custDataLst>
              <p:tags r:id="rId33"/>
            </p:custDataLst>
          </p:nvPr>
        </p:nvSpPr>
        <p:spPr>
          <a:xfrm>
            <a:off x="1481000" y="540000"/>
            <a:ext cx="761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19" name="Rectangle 18" hidden="1">
            <a:extLst>
              <a:ext uri="{FF2B5EF4-FFF2-40B4-BE49-F238E27FC236}">
                <a16:creationId xmlns:a16="http://schemas.microsoft.com/office/drawing/2014/main" id="{A8B3B5FE-7988-4FC0-84E6-9CF1C3C4CA51}"/>
              </a:ext>
            </a:extLst>
          </p:cNvPr>
          <p:cNvSpPr/>
          <p:nvPr userDrawn="1">
            <p:custDataLst>
              <p:tags r:id="rId34"/>
            </p:custDataLst>
          </p:nvPr>
        </p:nvSpPr>
        <p:spPr>
          <a:xfrm>
            <a:off x="2242000" y="540000"/>
            <a:ext cx="180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20" name="Rectangle 19" hidden="1">
            <a:extLst>
              <a:ext uri="{FF2B5EF4-FFF2-40B4-BE49-F238E27FC236}">
                <a16:creationId xmlns:a16="http://schemas.microsoft.com/office/drawing/2014/main" id="{1EDC7C3A-9F84-479D-9C27-16EAE38E647C}"/>
              </a:ext>
            </a:extLst>
          </p:cNvPr>
          <p:cNvSpPr/>
          <p:nvPr userDrawn="1">
            <p:custDataLst>
              <p:tags r:id="rId35"/>
            </p:custDataLst>
          </p:nvPr>
        </p:nvSpPr>
        <p:spPr>
          <a:xfrm>
            <a:off x="2422000" y="540000"/>
            <a:ext cx="761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21" name="Rectangle 20" hidden="1">
            <a:extLst>
              <a:ext uri="{FF2B5EF4-FFF2-40B4-BE49-F238E27FC236}">
                <a16:creationId xmlns:a16="http://schemas.microsoft.com/office/drawing/2014/main" id="{0D6D4D25-7264-48B4-AADE-6A2F1A824C8B}"/>
              </a:ext>
            </a:extLst>
          </p:cNvPr>
          <p:cNvSpPr/>
          <p:nvPr userDrawn="1">
            <p:custDataLst>
              <p:tags r:id="rId36"/>
            </p:custDataLst>
          </p:nvPr>
        </p:nvSpPr>
        <p:spPr>
          <a:xfrm>
            <a:off x="3183000" y="540000"/>
            <a:ext cx="180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22" name="Rectangle 21" hidden="1">
            <a:extLst>
              <a:ext uri="{FF2B5EF4-FFF2-40B4-BE49-F238E27FC236}">
                <a16:creationId xmlns:a16="http://schemas.microsoft.com/office/drawing/2014/main" id="{D415979B-387F-475E-814F-C88D5AB822CB}"/>
              </a:ext>
            </a:extLst>
          </p:cNvPr>
          <p:cNvSpPr/>
          <p:nvPr userDrawn="1">
            <p:custDataLst>
              <p:tags r:id="rId37"/>
            </p:custDataLst>
          </p:nvPr>
        </p:nvSpPr>
        <p:spPr>
          <a:xfrm>
            <a:off x="3363000" y="540000"/>
            <a:ext cx="761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23" name="Rectangle 22" hidden="1">
            <a:extLst>
              <a:ext uri="{FF2B5EF4-FFF2-40B4-BE49-F238E27FC236}">
                <a16:creationId xmlns:a16="http://schemas.microsoft.com/office/drawing/2014/main" id="{877E9948-C983-44F5-B38B-9D9B79AB0C13}"/>
              </a:ext>
            </a:extLst>
          </p:cNvPr>
          <p:cNvSpPr/>
          <p:nvPr userDrawn="1">
            <p:custDataLst>
              <p:tags r:id="rId38"/>
            </p:custDataLst>
          </p:nvPr>
        </p:nvSpPr>
        <p:spPr>
          <a:xfrm>
            <a:off x="4124000" y="540000"/>
            <a:ext cx="180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24" name="Rectangle 23" hidden="1">
            <a:extLst>
              <a:ext uri="{FF2B5EF4-FFF2-40B4-BE49-F238E27FC236}">
                <a16:creationId xmlns:a16="http://schemas.microsoft.com/office/drawing/2014/main" id="{C90019DE-0E2E-4D25-8EBB-2AA6C9805FCB}"/>
              </a:ext>
            </a:extLst>
          </p:cNvPr>
          <p:cNvSpPr/>
          <p:nvPr userDrawn="1">
            <p:custDataLst>
              <p:tags r:id="rId39"/>
            </p:custDataLst>
          </p:nvPr>
        </p:nvSpPr>
        <p:spPr>
          <a:xfrm>
            <a:off x="4304000" y="540000"/>
            <a:ext cx="761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25" name="Rectangle 24" hidden="1">
            <a:extLst>
              <a:ext uri="{FF2B5EF4-FFF2-40B4-BE49-F238E27FC236}">
                <a16:creationId xmlns:a16="http://schemas.microsoft.com/office/drawing/2014/main" id="{5743DD09-14AA-4131-9DA2-5E4B49BF5418}"/>
              </a:ext>
            </a:extLst>
          </p:cNvPr>
          <p:cNvSpPr/>
          <p:nvPr userDrawn="1">
            <p:custDataLst>
              <p:tags r:id="rId40"/>
            </p:custDataLst>
          </p:nvPr>
        </p:nvSpPr>
        <p:spPr>
          <a:xfrm>
            <a:off x="5065000" y="540000"/>
            <a:ext cx="180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26" name="Rectangle 25" hidden="1">
            <a:extLst>
              <a:ext uri="{FF2B5EF4-FFF2-40B4-BE49-F238E27FC236}">
                <a16:creationId xmlns:a16="http://schemas.microsoft.com/office/drawing/2014/main" id="{54D98BB9-B9BA-4230-9B6C-2B0937D4CADC}"/>
              </a:ext>
            </a:extLst>
          </p:cNvPr>
          <p:cNvSpPr/>
          <p:nvPr userDrawn="1">
            <p:custDataLst>
              <p:tags r:id="rId41"/>
            </p:custDataLst>
          </p:nvPr>
        </p:nvSpPr>
        <p:spPr>
          <a:xfrm>
            <a:off x="5245000" y="540000"/>
            <a:ext cx="761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27" name="Rectangle 26" hidden="1">
            <a:extLst>
              <a:ext uri="{FF2B5EF4-FFF2-40B4-BE49-F238E27FC236}">
                <a16:creationId xmlns:a16="http://schemas.microsoft.com/office/drawing/2014/main" id="{0E84BDF3-3A6F-4957-9C70-3E513F17F8E6}"/>
              </a:ext>
            </a:extLst>
          </p:cNvPr>
          <p:cNvSpPr/>
          <p:nvPr userDrawn="1">
            <p:custDataLst>
              <p:tags r:id="rId42"/>
            </p:custDataLst>
          </p:nvPr>
        </p:nvSpPr>
        <p:spPr>
          <a:xfrm>
            <a:off x="6006000" y="540000"/>
            <a:ext cx="180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28" name="Rectangle 27" hidden="1">
            <a:extLst>
              <a:ext uri="{FF2B5EF4-FFF2-40B4-BE49-F238E27FC236}">
                <a16:creationId xmlns:a16="http://schemas.microsoft.com/office/drawing/2014/main" id="{F8D87BF2-62DC-4044-8884-CD295F80035D}"/>
              </a:ext>
            </a:extLst>
          </p:cNvPr>
          <p:cNvSpPr/>
          <p:nvPr userDrawn="1">
            <p:custDataLst>
              <p:tags r:id="rId43"/>
            </p:custDataLst>
          </p:nvPr>
        </p:nvSpPr>
        <p:spPr>
          <a:xfrm>
            <a:off x="6186000" y="540000"/>
            <a:ext cx="761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29" name="Rectangle 28" hidden="1">
            <a:extLst>
              <a:ext uri="{FF2B5EF4-FFF2-40B4-BE49-F238E27FC236}">
                <a16:creationId xmlns:a16="http://schemas.microsoft.com/office/drawing/2014/main" id="{997FA058-ADE0-4733-B4D3-D07665FA08E4}"/>
              </a:ext>
            </a:extLst>
          </p:cNvPr>
          <p:cNvSpPr/>
          <p:nvPr userDrawn="1">
            <p:custDataLst>
              <p:tags r:id="rId44"/>
            </p:custDataLst>
          </p:nvPr>
        </p:nvSpPr>
        <p:spPr>
          <a:xfrm>
            <a:off x="6947000" y="540000"/>
            <a:ext cx="180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30" name="Rectangle 29" hidden="1">
            <a:extLst>
              <a:ext uri="{FF2B5EF4-FFF2-40B4-BE49-F238E27FC236}">
                <a16:creationId xmlns:a16="http://schemas.microsoft.com/office/drawing/2014/main" id="{CF0CB68A-836B-4424-A951-4595D080DA84}"/>
              </a:ext>
            </a:extLst>
          </p:cNvPr>
          <p:cNvSpPr/>
          <p:nvPr userDrawn="1">
            <p:custDataLst>
              <p:tags r:id="rId45"/>
            </p:custDataLst>
          </p:nvPr>
        </p:nvSpPr>
        <p:spPr>
          <a:xfrm>
            <a:off x="7127000" y="540000"/>
            <a:ext cx="761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31" name="Rectangle 30" hidden="1">
            <a:extLst>
              <a:ext uri="{FF2B5EF4-FFF2-40B4-BE49-F238E27FC236}">
                <a16:creationId xmlns:a16="http://schemas.microsoft.com/office/drawing/2014/main" id="{37E6161D-D1CC-43BF-868E-E0728DA933D2}"/>
              </a:ext>
            </a:extLst>
          </p:cNvPr>
          <p:cNvSpPr/>
          <p:nvPr userDrawn="1">
            <p:custDataLst>
              <p:tags r:id="rId46"/>
            </p:custDataLst>
          </p:nvPr>
        </p:nvSpPr>
        <p:spPr>
          <a:xfrm>
            <a:off x="7888000" y="540000"/>
            <a:ext cx="180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32" name="Rectangle 31" hidden="1">
            <a:extLst>
              <a:ext uri="{FF2B5EF4-FFF2-40B4-BE49-F238E27FC236}">
                <a16:creationId xmlns:a16="http://schemas.microsoft.com/office/drawing/2014/main" id="{B91C25CE-0CFC-46B9-8355-74CBDF16BA65}"/>
              </a:ext>
            </a:extLst>
          </p:cNvPr>
          <p:cNvSpPr/>
          <p:nvPr userDrawn="1">
            <p:custDataLst>
              <p:tags r:id="rId47"/>
            </p:custDataLst>
          </p:nvPr>
        </p:nvSpPr>
        <p:spPr>
          <a:xfrm>
            <a:off x="8068000" y="540000"/>
            <a:ext cx="761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33" name="Rectangle 32" hidden="1">
            <a:extLst>
              <a:ext uri="{FF2B5EF4-FFF2-40B4-BE49-F238E27FC236}">
                <a16:creationId xmlns:a16="http://schemas.microsoft.com/office/drawing/2014/main" id="{DE20CDAE-9F45-4CE8-A05F-6A96B2B5939F}"/>
              </a:ext>
            </a:extLst>
          </p:cNvPr>
          <p:cNvSpPr/>
          <p:nvPr userDrawn="1">
            <p:custDataLst>
              <p:tags r:id="rId48"/>
            </p:custDataLst>
          </p:nvPr>
        </p:nvSpPr>
        <p:spPr>
          <a:xfrm>
            <a:off x="8829000" y="540000"/>
            <a:ext cx="180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34" name="Rectangle 33" hidden="1">
            <a:extLst>
              <a:ext uri="{FF2B5EF4-FFF2-40B4-BE49-F238E27FC236}">
                <a16:creationId xmlns:a16="http://schemas.microsoft.com/office/drawing/2014/main" id="{6432E07F-A333-4B52-865F-B73930C08029}"/>
              </a:ext>
            </a:extLst>
          </p:cNvPr>
          <p:cNvSpPr/>
          <p:nvPr userDrawn="1">
            <p:custDataLst>
              <p:tags r:id="rId49"/>
            </p:custDataLst>
          </p:nvPr>
        </p:nvSpPr>
        <p:spPr>
          <a:xfrm>
            <a:off x="9009000" y="540000"/>
            <a:ext cx="761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35" name="Rectangle 34" hidden="1">
            <a:extLst>
              <a:ext uri="{FF2B5EF4-FFF2-40B4-BE49-F238E27FC236}">
                <a16:creationId xmlns:a16="http://schemas.microsoft.com/office/drawing/2014/main" id="{4391A0C5-6CD6-4DC4-8D81-B703452F5556}"/>
              </a:ext>
            </a:extLst>
          </p:cNvPr>
          <p:cNvSpPr/>
          <p:nvPr userDrawn="1">
            <p:custDataLst>
              <p:tags r:id="rId50"/>
            </p:custDataLst>
          </p:nvPr>
        </p:nvSpPr>
        <p:spPr>
          <a:xfrm>
            <a:off x="9770000" y="540000"/>
            <a:ext cx="180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36" name="Rectangle 35" hidden="1">
            <a:extLst>
              <a:ext uri="{FF2B5EF4-FFF2-40B4-BE49-F238E27FC236}">
                <a16:creationId xmlns:a16="http://schemas.microsoft.com/office/drawing/2014/main" id="{C2BB7253-FD9F-45C4-B7EC-3DFA632E9A5C}"/>
              </a:ext>
            </a:extLst>
          </p:cNvPr>
          <p:cNvSpPr/>
          <p:nvPr userDrawn="1">
            <p:custDataLst>
              <p:tags r:id="rId51"/>
            </p:custDataLst>
          </p:nvPr>
        </p:nvSpPr>
        <p:spPr>
          <a:xfrm>
            <a:off x="9950000" y="540000"/>
            <a:ext cx="761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37" name="Rectangle 36" hidden="1">
            <a:extLst>
              <a:ext uri="{FF2B5EF4-FFF2-40B4-BE49-F238E27FC236}">
                <a16:creationId xmlns:a16="http://schemas.microsoft.com/office/drawing/2014/main" id="{8551C5F9-5795-44CA-A212-05C6ED297020}"/>
              </a:ext>
            </a:extLst>
          </p:cNvPr>
          <p:cNvSpPr/>
          <p:nvPr userDrawn="1">
            <p:custDataLst>
              <p:tags r:id="rId52"/>
            </p:custDataLst>
          </p:nvPr>
        </p:nvSpPr>
        <p:spPr>
          <a:xfrm>
            <a:off x="10711000" y="540000"/>
            <a:ext cx="180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sp>
        <p:nvSpPr>
          <p:cNvPr id="38" name="Rectangle 37" hidden="1">
            <a:extLst>
              <a:ext uri="{FF2B5EF4-FFF2-40B4-BE49-F238E27FC236}">
                <a16:creationId xmlns:a16="http://schemas.microsoft.com/office/drawing/2014/main" id="{9BA724BC-F1B2-426A-9B61-ACA60B3A108B}"/>
              </a:ext>
            </a:extLst>
          </p:cNvPr>
          <p:cNvSpPr/>
          <p:nvPr userDrawn="1">
            <p:custDataLst>
              <p:tags r:id="rId53"/>
            </p:custDataLst>
          </p:nvPr>
        </p:nvSpPr>
        <p:spPr>
          <a:xfrm>
            <a:off x="10891000" y="540000"/>
            <a:ext cx="761000" cy="5508000"/>
          </a:xfrm>
          <a:prstGeom prst="rect">
            <a:avLst/>
          </a:prstGeom>
          <a:solidFill>
            <a:srgbClr val="EAEAEA">
              <a:alpha val="50000"/>
            </a:srgb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GB" sz="2000" noProof="0"/>
          </a:p>
        </p:txBody>
      </p:sp>
      <p:grpSp>
        <p:nvGrpSpPr>
          <p:cNvPr id="40" name="Logo">
            <a:extLst>
              <a:ext uri="{FF2B5EF4-FFF2-40B4-BE49-F238E27FC236}">
                <a16:creationId xmlns:a16="http://schemas.microsoft.com/office/drawing/2014/main" id="{41159307-D2B4-4D3F-A332-4F79D6D74E94}"/>
              </a:ext>
            </a:extLst>
          </p:cNvPr>
          <p:cNvGrpSpPr/>
          <p:nvPr userDrawn="1"/>
        </p:nvGrpSpPr>
        <p:grpSpPr>
          <a:xfrm>
            <a:off x="10893210" y="6350918"/>
            <a:ext cx="755843" cy="322808"/>
            <a:chOff x="6380216" y="4059273"/>
            <a:chExt cx="2905863" cy="1241045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8D12840-1B77-4571-AEF6-084C7CA9B155}"/>
                </a:ext>
              </a:extLst>
            </p:cNvPr>
            <p:cNvSpPr/>
            <p:nvPr/>
          </p:nvSpPr>
          <p:spPr>
            <a:xfrm>
              <a:off x="6380216" y="4059273"/>
              <a:ext cx="2905863" cy="346936"/>
            </a:xfrm>
            <a:custGeom>
              <a:avLst/>
              <a:gdLst>
                <a:gd name="connsiteX0" fmla="*/ 0 w 2905863"/>
                <a:gd name="connsiteY0" fmla="*/ 0 h 346936"/>
                <a:gd name="connsiteX1" fmla="*/ 2905864 w 2905863"/>
                <a:gd name="connsiteY1" fmla="*/ 0 h 346936"/>
                <a:gd name="connsiteX2" fmla="*/ 2905864 w 2905863"/>
                <a:gd name="connsiteY2" fmla="*/ 346937 h 346936"/>
                <a:gd name="connsiteX3" fmla="*/ 0 w 2905863"/>
                <a:gd name="connsiteY3" fmla="*/ 346937 h 34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346936">
                  <a:moveTo>
                    <a:pt x="0" y="0"/>
                  </a:moveTo>
                  <a:lnTo>
                    <a:pt x="2905864" y="0"/>
                  </a:lnTo>
                  <a:lnTo>
                    <a:pt x="2905864" y="346937"/>
                  </a:lnTo>
                  <a:lnTo>
                    <a:pt x="0" y="346937"/>
                  </a:lnTo>
                  <a:close/>
                </a:path>
              </a:pathLst>
            </a:custGeom>
            <a:solidFill>
              <a:srgbClr val="99D9F0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2A81581-576B-48A7-8DE8-ED168555C1E3}"/>
                </a:ext>
              </a:extLst>
            </p:cNvPr>
            <p:cNvSpPr/>
            <p:nvPr/>
          </p:nvSpPr>
          <p:spPr>
            <a:xfrm>
              <a:off x="6380216" y="4521775"/>
              <a:ext cx="2905863" cy="57854"/>
            </a:xfrm>
            <a:custGeom>
              <a:avLst/>
              <a:gdLst>
                <a:gd name="connsiteX0" fmla="*/ 0 w 2905863"/>
                <a:gd name="connsiteY0" fmla="*/ 0 h 57854"/>
                <a:gd name="connsiteX1" fmla="*/ 2905864 w 2905863"/>
                <a:gd name="connsiteY1" fmla="*/ 0 h 57854"/>
                <a:gd name="connsiteX2" fmla="*/ 2905864 w 2905863"/>
                <a:gd name="connsiteY2" fmla="*/ 57854 h 57854"/>
                <a:gd name="connsiteX3" fmla="*/ 0 w 2905863"/>
                <a:gd name="connsiteY3" fmla="*/ 57854 h 5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57854">
                  <a:moveTo>
                    <a:pt x="0" y="0"/>
                  </a:moveTo>
                  <a:lnTo>
                    <a:pt x="2905864" y="0"/>
                  </a:lnTo>
                  <a:lnTo>
                    <a:pt x="2905864" y="57854"/>
                  </a:lnTo>
                  <a:lnTo>
                    <a:pt x="0" y="57854"/>
                  </a:lnTo>
                  <a:close/>
                </a:path>
              </a:pathLst>
            </a:custGeom>
            <a:solidFill>
              <a:srgbClr val="3F9C35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C230431-2867-4E73-880C-8C7079DEE770}"/>
                </a:ext>
              </a:extLst>
            </p:cNvPr>
            <p:cNvSpPr/>
            <p:nvPr/>
          </p:nvSpPr>
          <p:spPr>
            <a:xfrm>
              <a:off x="6380216" y="4637294"/>
              <a:ext cx="2905863" cy="115566"/>
            </a:xfrm>
            <a:custGeom>
              <a:avLst/>
              <a:gdLst>
                <a:gd name="connsiteX0" fmla="*/ 0 w 2905863"/>
                <a:gd name="connsiteY0" fmla="*/ 0 h 115566"/>
                <a:gd name="connsiteX1" fmla="*/ 2905864 w 2905863"/>
                <a:gd name="connsiteY1" fmla="*/ 0 h 115566"/>
                <a:gd name="connsiteX2" fmla="*/ 2905864 w 2905863"/>
                <a:gd name="connsiteY2" fmla="*/ 115566 h 115566"/>
                <a:gd name="connsiteX3" fmla="*/ 0 w 2905863"/>
                <a:gd name="connsiteY3" fmla="*/ 115566 h 1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863" h="115566">
                  <a:moveTo>
                    <a:pt x="0" y="0"/>
                  </a:moveTo>
                  <a:lnTo>
                    <a:pt x="2905864" y="0"/>
                  </a:lnTo>
                  <a:lnTo>
                    <a:pt x="2905864" y="115566"/>
                  </a:lnTo>
                  <a:lnTo>
                    <a:pt x="0" y="115566"/>
                  </a:lnTo>
                  <a:close/>
                </a:path>
              </a:pathLst>
            </a:custGeom>
            <a:solidFill>
              <a:srgbClr val="003591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953E370-A14B-4752-8604-69F1D46FD559}"/>
                </a:ext>
              </a:extLst>
            </p:cNvPr>
            <p:cNvSpPr/>
            <p:nvPr/>
          </p:nvSpPr>
          <p:spPr>
            <a:xfrm>
              <a:off x="7833598" y="4927183"/>
              <a:ext cx="392545" cy="373134"/>
            </a:xfrm>
            <a:custGeom>
              <a:avLst/>
              <a:gdLst>
                <a:gd name="connsiteX0" fmla="*/ 303984 w 392545"/>
                <a:gd name="connsiteY0" fmla="*/ 19174 h 373134"/>
                <a:gd name="connsiteX1" fmla="*/ 201992 w 392545"/>
                <a:gd name="connsiteY1" fmla="*/ 0 h 373134"/>
                <a:gd name="connsiteX2" fmla="*/ 62173 w 392545"/>
                <a:gd name="connsiteY2" fmla="*/ 0 h 373134"/>
                <a:gd name="connsiteX3" fmla="*/ 27859 w 392545"/>
                <a:gd name="connsiteY3" fmla="*/ 0 h 373134"/>
                <a:gd name="connsiteX4" fmla="*/ 0 w 392545"/>
                <a:gd name="connsiteY4" fmla="*/ 0 h 373134"/>
                <a:gd name="connsiteX5" fmla="*/ 0 w 392545"/>
                <a:gd name="connsiteY5" fmla="*/ 373135 h 373134"/>
                <a:gd name="connsiteX6" fmla="*/ 27859 w 392545"/>
                <a:gd name="connsiteY6" fmla="*/ 373135 h 373134"/>
                <a:gd name="connsiteX7" fmla="*/ 62173 w 392545"/>
                <a:gd name="connsiteY7" fmla="*/ 373135 h 373134"/>
                <a:gd name="connsiteX8" fmla="*/ 201992 w 392545"/>
                <a:gd name="connsiteY8" fmla="*/ 373135 h 373134"/>
                <a:gd name="connsiteX9" fmla="*/ 303984 w 392545"/>
                <a:gd name="connsiteY9" fmla="*/ 353961 h 373134"/>
                <a:gd name="connsiteX10" fmla="*/ 369670 w 392545"/>
                <a:gd name="connsiteY10" fmla="*/ 296249 h 373134"/>
                <a:gd name="connsiteX11" fmla="*/ 392546 w 392545"/>
                <a:gd name="connsiteY11" fmla="*/ 199477 h 373134"/>
                <a:gd name="connsiteX12" fmla="*/ 392546 w 392545"/>
                <a:gd name="connsiteY12" fmla="*/ 173611 h 373134"/>
                <a:gd name="connsiteX13" fmla="*/ 369670 w 392545"/>
                <a:gd name="connsiteY13" fmla="*/ 76839 h 373134"/>
                <a:gd name="connsiteX14" fmla="*/ 303984 w 392545"/>
                <a:gd name="connsiteY14" fmla="*/ 19174 h 373134"/>
                <a:gd name="connsiteX15" fmla="*/ 331369 w 392545"/>
                <a:gd name="connsiteY15" fmla="*/ 197531 h 373134"/>
                <a:gd name="connsiteX16" fmla="*/ 299048 w 392545"/>
                <a:gd name="connsiteY16" fmla="*/ 287563 h 373134"/>
                <a:gd name="connsiteX17" fmla="*/ 202514 w 392545"/>
                <a:gd name="connsiteY17" fmla="*/ 316894 h 373134"/>
                <a:gd name="connsiteX18" fmla="*/ 62221 w 392545"/>
                <a:gd name="connsiteY18" fmla="*/ 316894 h 373134"/>
                <a:gd name="connsiteX19" fmla="*/ 62221 w 392545"/>
                <a:gd name="connsiteY19" fmla="*/ 56193 h 373134"/>
                <a:gd name="connsiteX20" fmla="*/ 202514 w 392545"/>
                <a:gd name="connsiteY20" fmla="*/ 56193 h 373134"/>
                <a:gd name="connsiteX21" fmla="*/ 299048 w 392545"/>
                <a:gd name="connsiteY21" fmla="*/ 84812 h 373134"/>
                <a:gd name="connsiteX22" fmla="*/ 331369 w 392545"/>
                <a:gd name="connsiteY22" fmla="*/ 175604 h 373134"/>
                <a:gd name="connsiteX23" fmla="*/ 331369 w 392545"/>
                <a:gd name="connsiteY23" fmla="*/ 197531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2545" h="373134">
                  <a:moveTo>
                    <a:pt x="303984" y="19174"/>
                  </a:moveTo>
                  <a:cubicBezTo>
                    <a:pt x="275461" y="6407"/>
                    <a:pt x="241479" y="0"/>
                    <a:pt x="201992" y="0"/>
                  </a:cubicBezTo>
                  <a:lnTo>
                    <a:pt x="62173" y="0"/>
                  </a:lnTo>
                  <a:lnTo>
                    <a:pt x="27859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27859" y="373135"/>
                  </a:lnTo>
                  <a:lnTo>
                    <a:pt x="62173" y="373135"/>
                  </a:lnTo>
                  <a:lnTo>
                    <a:pt x="201992" y="373135"/>
                  </a:lnTo>
                  <a:cubicBezTo>
                    <a:pt x="241479" y="373135"/>
                    <a:pt x="275461" y="366728"/>
                    <a:pt x="303984" y="353961"/>
                  </a:cubicBezTo>
                  <a:cubicBezTo>
                    <a:pt x="332508" y="341194"/>
                    <a:pt x="354387" y="321972"/>
                    <a:pt x="369670" y="296249"/>
                  </a:cubicBezTo>
                  <a:cubicBezTo>
                    <a:pt x="384904" y="270525"/>
                    <a:pt x="392546" y="238299"/>
                    <a:pt x="392546" y="199477"/>
                  </a:cubicBezTo>
                  <a:lnTo>
                    <a:pt x="392546" y="173611"/>
                  </a:lnTo>
                  <a:cubicBezTo>
                    <a:pt x="392546" y="134788"/>
                    <a:pt x="384904" y="102562"/>
                    <a:pt x="369670" y="76839"/>
                  </a:cubicBezTo>
                  <a:cubicBezTo>
                    <a:pt x="354387" y="51162"/>
                    <a:pt x="332508" y="31941"/>
                    <a:pt x="303984" y="19174"/>
                  </a:cubicBezTo>
                  <a:close/>
                  <a:moveTo>
                    <a:pt x="331369" y="197531"/>
                  </a:moveTo>
                  <a:cubicBezTo>
                    <a:pt x="331369" y="238015"/>
                    <a:pt x="320596" y="268010"/>
                    <a:pt x="299048" y="287563"/>
                  </a:cubicBezTo>
                  <a:cubicBezTo>
                    <a:pt x="277502" y="307117"/>
                    <a:pt x="245323" y="316894"/>
                    <a:pt x="202514" y="316894"/>
                  </a:cubicBezTo>
                  <a:lnTo>
                    <a:pt x="62221" y="316894"/>
                  </a:lnTo>
                  <a:lnTo>
                    <a:pt x="62221" y="56193"/>
                  </a:lnTo>
                  <a:lnTo>
                    <a:pt x="202514" y="56193"/>
                  </a:lnTo>
                  <a:cubicBezTo>
                    <a:pt x="245323" y="56193"/>
                    <a:pt x="277454" y="65733"/>
                    <a:pt x="299048" y="84812"/>
                  </a:cubicBezTo>
                  <a:cubicBezTo>
                    <a:pt x="320596" y="103891"/>
                    <a:pt x="331369" y="134171"/>
                    <a:pt x="331369" y="175604"/>
                  </a:cubicBezTo>
                  <a:lnTo>
                    <a:pt x="331369" y="197531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E6EAE3BE-38C7-419F-AAB5-25C869D36117}"/>
                </a:ext>
              </a:extLst>
            </p:cNvPr>
            <p:cNvSpPr/>
            <p:nvPr/>
          </p:nvSpPr>
          <p:spPr>
            <a:xfrm>
              <a:off x="8344036" y="4927183"/>
              <a:ext cx="410485" cy="373134"/>
            </a:xfrm>
            <a:custGeom>
              <a:avLst/>
              <a:gdLst>
                <a:gd name="connsiteX0" fmla="*/ 349262 w 410485"/>
                <a:gd name="connsiteY0" fmla="*/ 291598 h 373134"/>
                <a:gd name="connsiteX1" fmla="*/ 60702 w 410485"/>
                <a:gd name="connsiteY1" fmla="*/ 0 h 373134"/>
                <a:gd name="connsiteX2" fmla="*/ 26388 w 410485"/>
                <a:gd name="connsiteY2" fmla="*/ 0 h 373134"/>
                <a:gd name="connsiteX3" fmla="*/ 0 w 410485"/>
                <a:gd name="connsiteY3" fmla="*/ 0 h 373134"/>
                <a:gd name="connsiteX4" fmla="*/ 0 w 410485"/>
                <a:gd name="connsiteY4" fmla="*/ 373135 h 373134"/>
                <a:gd name="connsiteX5" fmla="*/ 60702 w 410485"/>
                <a:gd name="connsiteY5" fmla="*/ 373135 h 373134"/>
                <a:gd name="connsiteX6" fmla="*/ 60702 w 410485"/>
                <a:gd name="connsiteY6" fmla="*/ 81917 h 373134"/>
                <a:gd name="connsiteX7" fmla="*/ 349262 w 410485"/>
                <a:gd name="connsiteY7" fmla="*/ 373135 h 373134"/>
                <a:gd name="connsiteX8" fmla="*/ 410486 w 410485"/>
                <a:gd name="connsiteY8" fmla="*/ 373135 h 373134"/>
                <a:gd name="connsiteX9" fmla="*/ 410486 w 410485"/>
                <a:gd name="connsiteY9" fmla="*/ 0 h 373134"/>
                <a:gd name="connsiteX10" fmla="*/ 349262 w 410485"/>
                <a:gd name="connsiteY10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0485" h="373134">
                  <a:moveTo>
                    <a:pt x="349262" y="291598"/>
                  </a:moveTo>
                  <a:lnTo>
                    <a:pt x="60702" y="0"/>
                  </a:lnTo>
                  <a:lnTo>
                    <a:pt x="26388" y="0"/>
                  </a:lnTo>
                  <a:lnTo>
                    <a:pt x="0" y="0"/>
                  </a:lnTo>
                  <a:lnTo>
                    <a:pt x="0" y="373135"/>
                  </a:lnTo>
                  <a:lnTo>
                    <a:pt x="60702" y="373135"/>
                  </a:lnTo>
                  <a:lnTo>
                    <a:pt x="60702" y="81917"/>
                  </a:lnTo>
                  <a:lnTo>
                    <a:pt x="349262" y="373135"/>
                  </a:lnTo>
                  <a:lnTo>
                    <a:pt x="410486" y="373135"/>
                  </a:lnTo>
                  <a:lnTo>
                    <a:pt x="410486" y="0"/>
                  </a:lnTo>
                  <a:lnTo>
                    <a:pt x="349262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4311A0A-BE4B-477F-A258-403879A87BF4}"/>
                </a:ext>
              </a:extLst>
            </p:cNvPr>
            <p:cNvSpPr/>
            <p:nvPr/>
          </p:nvSpPr>
          <p:spPr>
            <a:xfrm>
              <a:off x="8863965" y="4927183"/>
              <a:ext cx="421876" cy="373134"/>
            </a:xfrm>
            <a:custGeom>
              <a:avLst/>
              <a:gdLst>
                <a:gd name="connsiteX0" fmla="*/ 355716 w 421876"/>
                <a:gd name="connsiteY0" fmla="*/ 0 h 373134"/>
                <a:gd name="connsiteX1" fmla="*/ 212955 w 421876"/>
                <a:gd name="connsiteY1" fmla="*/ 291598 h 373134"/>
                <a:gd name="connsiteX2" fmla="*/ 70146 w 421876"/>
                <a:gd name="connsiteY2" fmla="*/ 0 h 373134"/>
                <a:gd name="connsiteX3" fmla="*/ 0 w 421876"/>
                <a:gd name="connsiteY3" fmla="*/ 0 h 373134"/>
                <a:gd name="connsiteX4" fmla="*/ 187042 w 421876"/>
                <a:gd name="connsiteY4" fmla="*/ 373135 h 373134"/>
                <a:gd name="connsiteX5" fmla="*/ 235309 w 421876"/>
                <a:gd name="connsiteY5" fmla="*/ 373135 h 373134"/>
                <a:gd name="connsiteX6" fmla="*/ 421876 w 421876"/>
                <a:gd name="connsiteY6" fmla="*/ 0 h 37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76" h="373134">
                  <a:moveTo>
                    <a:pt x="355716" y="0"/>
                  </a:moveTo>
                  <a:lnTo>
                    <a:pt x="212955" y="291598"/>
                  </a:lnTo>
                  <a:lnTo>
                    <a:pt x="70146" y="0"/>
                  </a:lnTo>
                  <a:lnTo>
                    <a:pt x="0" y="0"/>
                  </a:lnTo>
                  <a:lnTo>
                    <a:pt x="187042" y="373135"/>
                  </a:lnTo>
                  <a:lnTo>
                    <a:pt x="235309" y="373135"/>
                  </a:lnTo>
                  <a:lnTo>
                    <a:pt x="421876" y="0"/>
                  </a:lnTo>
                  <a:close/>
                </a:path>
              </a:pathLst>
            </a:custGeom>
            <a:solidFill>
              <a:srgbClr val="0F214A"/>
            </a:solidFill>
            <a:ln w="47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>
                <a:noFill/>
              </a:defRPr>
            </a:lvl1pPr>
          </a:lstStyle>
          <a:p>
            <a:endParaRPr lang="en-GB" sz="7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2800" y="6440400"/>
            <a:ext cx="2638800" cy="1512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700" b="0" cap="all" baseline="0">
                <a:solidFill>
                  <a:schemeClr val="accent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0000" y="6440400"/>
            <a:ext cx="266400" cy="1512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700">
                <a:solidFill>
                  <a:schemeClr val="accent1"/>
                </a:solidFill>
              </a:defRPr>
            </a:lvl1pPr>
          </a:lstStyle>
          <a:p>
            <a:fld id="{5BA07366-CB75-4AA8-9E5B-928B849F427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_SD_FLD_Copyright"/>
          <p:cNvSpPr txBox="1"/>
          <p:nvPr userDrawn="1"/>
        </p:nvSpPr>
        <p:spPr>
          <a:xfrm>
            <a:off x="853200" y="6440400"/>
            <a:ext cx="27892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700" noProof="0">
                <a:solidFill>
                  <a:schemeClr val="accent1"/>
                </a:solidFill>
              </a:rPr>
              <a:t>DNV ©</a:t>
            </a:r>
          </a:p>
        </p:txBody>
      </p:sp>
      <p:sp>
        <p:nvSpPr>
          <p:cNvPr id="16" name="SD_FLD_DocumentDate"/>
          <p:cNvSpPr txBox="1">
            <a:spLocks noChangeArrowheads="1"/>
          </p:cNvSpPr>
          <p:nvPr userDrawn="1"/>
        </p:nvSpPr>
        <p:spPr bwMode="auto">
          <a:xfrm>
            <a:off x="1166400" y="6440400"/>
            <a:ext cx="1198800" cy="1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ts val="0"/>
              </a:spcBef>
            </a:pPr>
            <a:endParaRPr lang="en-GB" altLang="ja-JP" sz="700" cap="all" baseline="0">
              <a:solidFill>
                <a:schemeClr val="accent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39" name="SD_FLD_Confidentiality">
            <a:extLst>
              <a:ext uri="{FF2B5EF4-FFF2-40B4-BE49-F238E27FC236}">
                <a16:creationId xmlns:a16="http://schemas.microsoft.com/office/drawing/2014/main" id="{93DBE27C-CF05-4B0E-B0C5-CDDB19365D12}"/>
              </a:ext>
            </a:extLst>
          </p:cNvPr>
          <p:cNvSpPr/>
          <p:nvPr userDrawn="1"/>
        </p:nvSpPr>
        <p:spPr>
          <a:xfrm>
            <a:off x="7131600" y="6440400"/>
            <a:ext cx="2440800" cy="15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ctr" defTabSz="914400" rtl="0" eaLnBrk="1" latinLnBrk="0" hangingPunct="1">
              <a:lnSpc>
                <a:spcPct val="100000"/>
              </a:lnSpc>
              <a:spcBef>
                <a:spcPts val="0"/>
              </a:spcBef>
            </a:pPr>
            <a:endParaRPr lang="en-GB" sz="700" b="0" kern="1200" cap="all" baseline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9" name="SD_FLD_Draft" hidden="1">
            <a:extLst>
              <a:ext uri="{FF2B5EF4-FFF2-40B4-BE49-F238E27FC236}">
                <a16:creationId xmlns:a16="http://schemas.microsoft.com/office/drawing/2014/main" id="{EBD04EA3-2614-447C-8C02-69A389AD5F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43513" y="6232324"/>
            <a:ext cx="1700337" cy="2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4400" rIns="0" bIns="0" anchor="t" anchorCtr="0"/>
          <a:lstStyle/>
          <a:p>
            <a:pPr algn="ctr">
              <a:lnSpc>
                <a:spcPct val="83000"/>
              </a:lnSpc>
              <a:spcBef>
                <a:spcPts val="0"/>
              </a:spcBef>
            </a:pPr>
            <a:r>
              <a:rPr lang="en-GB" altLang="ja-JP" sz="1600" b="0" cap="all" baseline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438226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8" r:id="rId2"/>
    <p:sldLayoutId id="2147483679" r:id="rId3"/>
    <p:sldLayoutId id="2147483680" r:id="rId4"/>
    <p:sldLayoutId id="2147483661" r:id="rId5"/>
    <p:sldLayoutId id="2147483702" r:id="rId6"/>
    <p:sldLayoutId id="2147483682" r:id="rId7"/>
    <p:sldLayoutId id="2147483674" r:id="rId8"/>
    <p:sldLayoutId id="2147483651" r:id="rId9"/>
    <p:sldLayoutId id="2147483650" r:id="rId10"/>
    <p:sldLayoutId id="2147483683" r:id="rId11"/>
    <p:sldLayoutId id="2147483698" r:id="rId12"/>
    <p:sldLayoutId id="2147483699" r:id="rId13"/>
    <p:sldLayoutId id="2147483652" r:id="rId14"/>
    <p:sldLayoutId id="2147483684" r:id="rId15"/>
    <p:sldLayoutId id="2147483685" r:id="rId16"/>
    <p:sldLayoutId id="2147483686" r:id="rId17"/>
    <p:sldLayoutId id="2147483664" r:id="rId18"/>
    <p:sldLayoutId id="2147483701" r:id="rId19"/>
    <p:sldLayoutId id="2147483695" r:id="rId20"/>
    <p:sldLayoutId id="2147483696" r:id="rId21"/>
    <p:sldLayoutId id="2147483690" r:id="rId22"/>
    <p:sldLayoutId id="2147483691" r:id="rId23"/>
    <p:sldLayoutId id="2147483697" r:id="rId24"/>
    <p:sldLayoutId id="2147483694" r:id="rId25"/>
    <p:sldLayoutId id="2147483655" r:id="rId26"/>
    <p:sldLayoutId id="2147483667" r:id="rId27"/>
    <p:sldLayoutId id="2147483692" r:id="rId28"/>
    <p:sldLayoutId id="2147483693" r:id="rId29"/>
  </p:sldLayoutIdLst>
  <p:hf hdr="0" ftr="0" dt="0"/>
  <p:txStyles>
    <p:titleStyle>
      <a:lvl1pPr algn="l" defTabSz="914400" rtl="0" eaLnBrk="1" latinLnBrk="0" hangingPunct="1">
        <a:lnSpc>
          <a:spcPct val="83000"/>
        </a:lnSpc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00000"/>
        </a:lnSpc>
        <a:spcBef>
          <a:spcPts val="1200"/>
        </a:spcBef>
        <a:buClrTx/>
        <a:buFont typeface="Arial" panose="020B0604020202020204" pitchFamily="34" charset="0"/>
        <a:buChar char="•"/>
        <a:defRPr sz="2000" b="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00000"/>
        </a:lnSpc>
        <a:spcBef>
          <a:spcPts val="600"/>
        </a:spcBef>
        <a:buClrTx/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00000"/>
        </a:lnSpc>
        <a:spcBef>
          <a:spcPts val="600"/>
        </a:spcBef>
        <a:buClrTx/>
        <a:buFont typeface="Arial" panose="020B0604020202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600"/>
        </a:spcBef>
        <a:buClrTx/>
        <a:buFont typeface="Arial" panose="020B0604020202020204" pitchFamily="34" charset="0"/>
        <a:buChar char="​"/>
        <a:defRPr sz="2000" b="1" kern="1200">
          <a:solidFill>
            <a:schemeClr val="accent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1200"/>
        </a:spcBef>
        <a:buClrTx/>
        <a:buFont typeface="Arial" panose="020B0604020202020204" pitchFamily="34" charset="0"/>
        <a:buChar char="​"/>
        <a:defRPr sz="20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spcBef>
          <a:spcPts val="600"/>
        </a:spcBef>
        <a:buFont typeface="Arial" panose="020B0604020202020204" pitchFamily="34" charset="0"/>
        <a:buChar char="​"/>
        <a:defRPr sz="1000" b="1" kern="1200">
          <a:solidFill>
            <a:schemeClr val="accent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spcBef>
          <a:spcPts val="600"/>
        </a:spcBef>
        <a:buFont typeface="Arial" panose="020B0604020202020204" pitchFamily="34" charset="0"/>
        <a:buChar char="​"/>
        <a:defRPr sz="10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80000" indent="-180000" algn="l" defTabSz="914400" rtl="0" eaLnBrk="1" latinLnBrk="0" hangingPunct="1">
        <a:spcBef>
          <a:spcPts val="600"/>
        </a:spcBef>
        <a:buFont typeface="Arial" pitchFamily="34" charset="0"/>
        <a:buChar char="•"/>
        <a:defRPr sz="10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3000"/>
        </a:lnSpc>
        <a:spcBef>
          <a:spcPts val="0"/>
        </a:spcBef>
        <a:buFont typeface="Arial" panose="020B0604020202020204" pitchFamily="34" charset="0"/>
        <a:buChar char="​"/>
        <a:defRPr sz="6000" b="1" kern="1200" spc="-300" baseline="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40" userDrawn="1">
          <p15:clr>
            <a:srgbClr val="F26B43"/>
          </p15:clr>
        </p15:guide>
        <p15:guide id="2" pos="819" userDrawn="1">
          <p15:clr>
            <a:srgbClr val="F26B43"/>
          </p15:clr>
        </p15:guide>
        <p15:guide id="3" orient="horz" pos="340" userDrawn="1">
          <p15:clr>
            <a:srgbClr val="F26B43"/>
          </p15:clr>
        </p15:guide>
        <p15:guide id="4" orient="horz" pos="3809" userDrawn="1">
          <p15:clr>
            <a:srgbClr val="F26B43"/>
          </p15:clr>
        </p15:guide>
        <p15:guide id="5" pos="932" userDrawn="1">
          <p15:clr>
            <a:srgbClr val="F26B43"/>
          </p15:clr>
        </p15:guide>
        <p15:guide id="6" pos="1412" userDrawn="1">
          <p15:clr>
            <a:srgbClr val="F26B43"/>
          </p15:clr>
        </p15:guide>
        <p15:guide id="7" pos="1525" userDrawn="1">
          <p15:clr>
            <a:srgbClr val="F26B43"/>
          </p15:clr>
        </p15:guide>
        <p15:guide id="8" pos="2005" userDrawn="1">
          <p15:clr>
            <a:srgbClr val="F26B43"/>
          </p15:clr>
        </p15:guide>
        <p15:guide id="9" pos="2118" userDrawn="1">
          <p15:clr>
            <a:srgbClr val="F26B43"/>
          </p15:clr>
        </p15:guide>
        <p15:guide id="10" pos="2597" userDrawn="1">
          <p15:clr>
            <a:srgbClr val="F26B43"/>
          </p15:clr>
        </p15:guide>
        <p15:guide id="11" pos="2711" userDrawn="1">
          <p15:clr>
            <a:srgbClr val="F26B43"/>
          </p15:clr>
        </p15:guide>
        <p15:guide id="12" pos="3190" userDrawn="1">
          <p15:clr>
            <a:srgbClr val="F26B43"/>
          </p15:clr>
        </p15:guide>
        <p15:guide id="13" pos="3303" userDrawn="1">
          <p15:clr>
            <a:srgbClr val="F26B43"/>
          </p15:clr>
        </p15:guide>
        <p15:guide id="14" pos="3783" userDrawn="1">
          <p15:clr>
            <a:srgbClr val="F26B43"/>
          </p15:clr>
        </p15:guide>
        <p15:guide id="15" pos="3896" userDrawn="1">
          <p15:clr>
            <a:srgbClr val="F26B43"/>
          </p15:clr>
        </p15:guide>
        <p15:guide id="16" pos="4376" userDrawn="1">
          <p15:clr>
            <a:srgbClr val="F26B43"/>
          </p15:clr>
        </p15:guide>
        <p15:guide id="17" pos="4489" userDrawn="1">
          <p15:clr>
            <a:srgbClr val="F26B43"/>
          </p15:clr>
        </p15:guide>
        <p15:guide id="18" pos="4968" userDrawn="1">
          <p15:clr>
            <a:srgbClr val="F26B43"/>
          </p15:clr>
        </p15:guide>
        <p15:guide id="19" pos="5082" userDrawn="1">
          <p15:clr>
            <a:srgbClr val="F26B43"/>
          </p15:clr>
        </p15:guide>
        <p15:guide id="20" pos="5561" userDrawn="1">
          <p15:clr>
            <a:srgbClr val="F26B43"/>
          </p15:clr>
        </p15:guide>
        <p15:guide id="21" pos="5674" userDrawn="1">
          <p15:clr>
            <a:srgbClr val="F26B43"/>
          </p15:clr>
        </p15:guide>
        <p15:guide id="22" pos="6154" userDrawn="1">
          <p15:clr>
            <a:srgbClr val="F26B43"/>
          </p15:clr>
        </p15:guide>
        <p15:guide id="23" pos="6267" userDrawn="1">
          <p15:clr>
            <a:srgbClr val="F26B43"/>
          </p15:clr>
        </p15:guide>
        <p15:guide id="24" pos="6747" userDrawn="1">
          <p15:clr>
            <a:srgbClr val="F26B43"/>
          </p15:clr>
        </p15:guide>
        <p15:guide id="25" pos="6860" userDrawn="1">
          <p15:clr>
            <a:srgbClr val="F26B43"/>
          </p15:clr>
        </p15:guide>
        <p15:guide id="26" pos="7339" userDrawn="1">
          <p15:clr>
            <a:srgbClr val="F26B43"/>
          </p15:clr>
        </p15:guide>
        <p15:guide id="27" orient="horz" pos="109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edars.sound-data.com/deer-resources/tools/energy-plus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2.png"/><Relationship Id="rId5" Type="http://schemas.openxmlformats.org/officeDocument/2006/relationships/image" Target="../media/image32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35.gi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47.jpe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46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45.png"/><Relationship Id="rId1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0.png"/><Relationship Id="rId4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pda.energydataweb.com/#!/" TargetMode="External"/><Relationship Id="rId5" Type="http://schemas.openxmlformats.org/officeDocument/2006/relationships/hyperlink" Target="https://calbem-benchmarking.com/docs/building-energy-models/non-residential/" TargetMode="External"/><Relationship Id="rId4" Type="http://schemas.openxmlformats.org/officeDocument/2006/relationships/hyperlink" Target="https://github.com/sound-data/DEER-Prototypes-EnergyPlus" TargetMode="Externa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13" Type="http://schemas.openxmlformats.org/officeDocument/2006/relationships/image" Target="../media/image65.png"/><Relationship Id="rId3" Type="http://schemas.openxmlformats.org/officeDocument/2006/relationships/image" Target="../media/image55.jpe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8.jpeg"/><Relationship Id="rId11" Type="http://schemas.openxmlformats.org/officeDocument/2006/relationships/image" Target="../media/image63.png"/><Relationship Id="rId5" Type="http://schemas.openxmlformats.org/officeDocument/2006/relationships/image" Target="../media/image57.svg"/><Relationship Id="rId15" Type="http://schemas.openxmlformats.org/officeDocument/2006/relationships/image" Target="../media/image67.svg"/><Relationship Id="rId10" Type="http://schemas.openxmlformats.org/officeDocument/2006/relationships/image" Target="../media/image62.jpe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3.png"/><Relationship Id="rId7" Type="http://schemas.openxmlformats.org/officeDocument/2006/relationships/hyperlink" Target="https://pda.energydataweb.com/#!/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cedars.sound-data.com/deer-resources/tools/energy-plus/" TargetMode="External"/><Relationship Id="rId5" Type="http://schemas.openxmlformats.org/officeDocument/2006/relationships/hyperlink" Target="https://calbem-benchmarking.com/docs/building-energy-models/non-residential/" TargetMode="External"/><Relationship Id="rId4" Type="http://schemas.openxmlformats.org/officeDocument/2006/relationships/hyperlink" Target="https://github.com/sound-data/DEER-Prototypes-EnergyPlus" TargetMode="External"/><Relationship Id="rId9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ound-data/EnergyPlus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78F47-A382-4A48-9F1B-1E46B4B636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DEER EnergyPlus Prototype System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DA0DD25-260E-469A-9E65-62422B5454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DEER EnergyPlus Transition Webinar #4</a:t>
            </a:r>
          </a:p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15B879D-A4F5-4E37-916F-6EDD551AEB0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39748" y="5398717"/>
            <a:ext cx="8291049" cy="648071"/>
          </a:xfrm>
        </p:spPr>
        <p:txBody>
          <a:bodyPr/>
          <a:lstStyle/>
          <a:p>
            <a:r>
              <a:rPr lang="en-GB" dirty="0"/>
              <a:t>Jennifer McWilliams, Amine Lazrak, Yitian Liang, DNV </a:t>
            </a:r>
          </a:p>
          <a:p>
            <a:r>
              <a:rPr lang="en-GB" dirty="0"/>
              <a:t>Peter Biermayer, CPUC</a:t>
            </a:r>
          </a:p>
          <a:p>
            <a:endParaRPr lang="en-GB" dirty="0"/>
          </a:p>
          <a:p>
            <a:r>
              <a:rPr lang="en-GB" dirty="0"/>
              <a:t>13 December 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1BF1F7-7A1F-41AE-A1CD-33B2E83BFA9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650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4361BEA-90E4-40FF-8793-4A09E428E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Measure development procedures</a:t>
            </a:r>
            <a:endParaRPr lang="en-GB" sz="360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AC0E1C-F136-43BB-9157-F09DB2155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70188"/>
            <a:ext cx="7184775" cy="4317624"/>
          </a:xfrm>
        </p:spPr>
        <p:txBody>
          <a:bodyPr/>
          <a:lstStyle/>
          <a:p>
            <a:r>
              <a:rPr lang="en-GB"/>
              <a:t>Hierarchy of simulation outputs:</a:t>
            </a:r>
          </a:p>
          <a:p>
            <a:r>
              <a:rPr lang="en-GB"/>
              <a:t>Runs</a:t>
            </a:r>
          </a:p>
          <a:p>
            <a:pPr lvl="1"/>
            <a:r>
              <a:rPr lang="en-GB"/>
              <a:t>Climate1</a:t>
            </a:r>
          </a:p>
          <a:p>
            <a:pPr lvl="2"/>
            <a:r>
              <a:rPr lang="en-GB"/>
              <a:t>Cohort1: BldgType</a:t>
            </a:r>
            <a:r>
              <a:rPr lang="en-GB">
                <a:highlight>
                  <a:srgbClr val="C0C0C0"/>
                </a:highlight>
              </a:rPr>
              <a:t>&amp;</a:t>
            </a:r>
            <a:r>
              <a:rPr lang="en-GB"/>
              <a:t>System</a:t>
            </a:r>
            <a:r>
              <a:rPr lang="en-GB">
                <a:highlight>
                  <a:srgbClr val="C0C0C0"/>
                </a:highlight>
              </a:rPr>
              <a:t>&amp;</a:t>
            </a:r>
            <a:r>
              <a:rPr lang="en-GB"/>
              <a:t>Vintage</a:t>
            </a:r>
            <a:r>
              <a:rPr lang="en-GB">
                <a:highlight>
                  <a:srgbClr val="C0C0C0"/>
                </a:highlight>
              </a:rPr>
              <a:t>&amp;</a:t>
            </a:r>
            <a:r>
              <a:rPr lang="en-GB"/>
              <a:t>TechGroup</a:t>
            </a:r>
            <a:r>
              <a:rPr lang="en-GB">
                <a:highlight>
                  <a:srgbClr val="C0C0C0"/>
                </a:highlight>
              </a:rPr>
              <a:t>_</a:t>
            </a:r>
            <a:r>
              <a:rPr lang="en-GB"/>
              <a:t>TechType</a:t>
            </a:r>
          </a:p>
          <a:p>
            <a:pPr marL="351450" lvl="7" indent="-171450" algn="ctr"/>
            <a:r>
              <a:rPr lang="en-GB"/>
              <a:t>Existing Baseline</a:t>
            </a:r>
          </a:p>
          <a:p>
            <a:pPr marL="351450" lvl="7" indent="-171450" algn="ctr"/>
            <a:r>
              <a:rPr lang="en-GB"/>
              <a:t>Standard Baseline</a:t>
            </a:r>
          </a:p>
          <a:p>
            <a:pPr marL="351450" lvl="7" indent="-171450" algn="ctr"/>
            <a:r>
              <a:rPr lang="en-GB"/>
              <a:t>Measure Offering1</a:t>
            </a:r>
          </a:p>
          <a:p>
            <a:pPr marL="351450" lvl="7" indent="-171450" algn="ctr"/>
            <a:r>
              <a:rPr lang="en-GB"/>
              <a:t>Measure Offering2</a:t>
            </a:r>
          </a:p>
          <a:p>
            <a:pPr marL="351450" lvl="7" indent="-171450" algn="ctr"/>
            <a:r>
              <a:rPr lang="en-GB"/>
              <a:t>Etc…...…</a:t>
            </a:r>
          </a:p>
          <a:p>
            <a:pPr lvl="2"/>
            <a:r>
              <a:rPr lang="en-GB"/>
              <a:t>Cohort2: </a:t>
            </a:r>
            <a:r>
              <a:rPr lang="en-GB" err="1"/>
              <a:t>DMo</a:t>
            </a:r>
            <a:r>
              <a:rPr lang="en-GB" err="1">
                <a:highlight>
                  <a:srgbClr val="C0C0C0"/>
                </a:highlight>
              </a:rPr>
              <a:t>&amp;</a:t>
            </a:r>
            <a:r>
              <a:rPr lang="en-GB" err="1"/>
              <a:t>rDXGF</a:t>
            </a:r>
            <a:r>
              <a:rPr lang="en-GB" err="1">
                <a:highlight>
                  <a:srgbClr val="C0C0C0"/>
                </a:highlight>
              </a:rPr>
              <a:t>&amp;</a:t>
            </a:r>
            <a:r>
              <a:rPr lang="en-GB" err="1"/>
              <a:t>New</a:t>
            </a:r>
            <a:r>
              <a:rPr lang="en-GB" err="1">
                <a:highlight>
                  <a:srgbClr val="C0C0C0"/>
                </a:highlight>
              </a:rPr>
              <a:t>&amp;</a:t>
            </a:r>
            <a:r>
              <a:rPr lang="en-GB" err="1"/>
              <a:t>SpaceHtg_eq</a:t>
            </a:r>
            <a:r>
              <a:rPr lang="en-GB" err="1">
                <a:highlight>
                  <a:srgbClr val="C0C0C0"/>
                </a:highlight>
              </a:rPr>
              <a:t>_</a:t>
            </a:r>
            <a:r>
              <a:rPr lang="en-GB" err="1"/>
              <a:t>GasFurnace</a:t>
            </a:r>
            <a:endParaRPr lang="en-GB"/>
          </a:p>
          <a:p>
            <a:pPr marL="351450" lvl="7" indent="-171450" algn="ctr"/>
            <a:r>
              <a:rPr lang="en-GB"/>
              <a:t>Standard Baseline</a:t>
            </a:r>
          </a:p>
          <a:p>
            <a:pPr marL="351450" lvl="7" indent="-171450" algn="ctr"/>
            <a:r>
              <a:rPr lang="en-GB"/>
              <a:t>Measure Offering1</a:t>
            </a:r>
          </a:p>
          <a:p>
            <a:pPr marL="351450" lvl="7" indent="-171450" algn="ctr"/>
            <a:r>
              <a:rPr lang="en-GB"/>
              <a:t>Measure Offering2</a:t>
            </a:r>
          </a:p>
          <a:p>
            <a:pPr marL="351450" lvl="7" indent="-171450" algn="ctr"/>
            <a:r>
              <a:rPr lang="en-GB"/>
              <a:t>Etc…...…</a:t>
            </a:r>
          </a:p>
          <a:p>
            <a:pPr lvl="2"/>
            <a:r>
              <a:rPr lang="en-GB"/>
              <a:t>Etc……..</a:t>
            </a:r>
          </a:p>
          <a:p>
            <a:pPr lvl="1"/>
            <a:r>
              <a:rPr lang="en-GB"/>
              <a:t>Climate2</a:t>
            </a:r>
          </a:p>
          <a:p>
            <a:pPr lvl="1"/>
            <a:r>
              <a:rPr lang="en-GB"/>
              <a:t>Etc…….</a:t>
            </a:r>
          </a:p>
          <a:p>
            <a:endParaRPr lang="en-GB"/>
          </a:p>
          <a:p>
            <a:pPr lvl="1"/>
            <a:endParaRPr lang="en-GB"/>
          </a:p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18747-C3B9-449B-9F6D-A57A209BE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7A0F3E9-C822-4964-07A5-F7304464C0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2280" y="807857"/>
            <a:ext cx="2858375" cy="599206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2A0E990-EAEC-FE11-7CC5-6690DEC2794B}"/>
              </a:ext>
            </a:extLst>
          </p:cNvPr>
          <p:cNvSpPr/>
          <p:nvPr/>
        </p:nvSpPr>
        <p:spPr>
          <a:xfrm>
            <a:off x="7622280" y="1592826"/>
            <a:ext cx="3026055" cy="484757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 err="1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C27038-9DBD-5873-4C29-FB8333C05BD5}"/>
              </a:ext>
            </a:extLst>
          </p:cNvPr>
          <p:cNvSpPr/>
          <p:nvPr/>
        </p:nvSpPr>
        <p:spPr>
          <a:xfrm>
            <a:off x="7796981" y="1160206"/>
            <a:ext cx="924232" cy="19664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 err="1"/>
          </a:p>
        </p:txBody>
      </p:sp>
    </p:spTree>
    <p:extLst>
      <p:ext uri="{BB962C8B-B14F-4D97-AF65-F5344CB8AC3E}">
        <p14:creationId xmlns:p14="http://schemas.microsoft.com/office/powerpoint/2010/main" val="4240617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327429A-134E-F06C-2C2A-A9A1A59861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4229" y="3569927"/>
            <a:ext cx="4124414" cy="285272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5E781C-CD89-AE23-3CC4-E3C5109DF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Measure development procedures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FBB422-E2A1-A170-8692-0335A567F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11</a:t>
            </a:fld>
            <a:endParaRPr lang="en-GB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285BB60-A3E8-C750-BCE3-16E65CCB5827}"/>
              </a:ext>
            </a:extLst>
          </p:cNvPr>
          <p:cNvCxnSpPr/>
          <p:nvPr/>
        </p:nvCxnSpPr>
        <p:spPr>
          <a:xfrm>
            <a:off x="8191500" y="3075946"/>
            <a:ext cx="0" cy="4844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DDD59E6-E32F-BBF8-BB1D-3EDC6363153C}"/>
              </a:ext>
            </a:extLst>
          </p:cNvPr>
          <p:cNvCxnSpPr/>
          <p:nvPr/>
        </p:nvCxnSpPr>
        <p:spPr>
          <a:xfrm>
            <a:off x="9848850" y="3075946"/>
            <a:ext cx="0" cy="4844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85C9F010-2E2F-B7CC-1793-30BA610D2BEC}"/>
              </a:ext>
            </a:extLst>
          </p:cNvPr>
          <p:cNvGrpSpPr/>
          <p:nvPr/>
        </p:nvGrpSpPr>
        <p:grpSpPr>
          <a:xfrm>
            <a:off x="653357" y="3580960"/>
            <a:ext cx="6435442" cy="1091046"/>
            <a:chOff x="2878279" y="3922933"/>
            <a:chExt cx="6435442" cy="10910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BEA961C-F2E6-8011-8011-29F5F6937E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77" r="46639"/>
            <a:stretch/>
          </p:blipFill>
          <p:spPr>
            <a:xfrm>
              <a:off x="2878279" y="3922933"/>
              <a:ext cx="6435442" cy="1091046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DE6CD6C-F464-EBB9-0A54-0F5FE15B7E5B}"/>
                </a:ext>
              </a:extLst>
            </p:cNvPr>
            <p:cNvSpPr/>
            <p:nvPr/>
          </p:nvSpPr>
          <p:spPr>
            <a:xfrm>
              <a:off x="3203077" y="4262988"/>
              <a:ext cx="2743200" cy="19594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aphicFrame>
        <p:nvGraphicFramePr>
          <p:cNvPr id="14" name="Table 7">
            <a:extLst>
              <a:ext uri="{FF2B5EF4-FFF2-40B4-BE49-F238E27FC236}">
                <a16:creationId xmlns:a16="http://schemas.microsoft.com/office/drawing/2014/main" id="{E639BBCF-81A5-A5CE-E1DB-FAF10A3A1CC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0534804"/>
              </p:ext>
            </p:extLst>
          </p:nvPr>
        </p:nvGraphicFramePr>
        <p:xfrm>
          <a:off x="649480" y="5146920"/>
          <a:ext cx="581389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3040">
                  <a:extLst>
                    <a:ext uri="{9D8B030D-6E8A-4147-A177-3AD203B41FA5}">
                      <a16:colId xmlns:a16="http://schemas.microsoft.com/office/drawing/2014/main" val="2622740414"/>
                    </a:ext>
                  </a:extLst>
                </a:gridCol>
                <a:gridCol w="1447633">
                  <a:extLst>
                    <a:ext uri="{9D8B030D-6E8A-4147-A177-3AD203B41FA5}">
                      <a16:colId xmlns:a16="http://schemas.microsoft.com/office/drawing/2014/main" val="166995148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778734809"/>
                    </a:ext>
                  </a:extLst>
                </a:gridCol>
                <a:gridCol w="1119499">
                  <a:extLst>
                    <a:ext uri="{9D8B030D-6E8A-4147-A177-3AD203B41FA5}">
                      <a16:colId xmlns:a16="http://schemas.microsoft.com/office/drawing/2014/main" val="2831729884"/>
                    </a:ext>
                  </a:extLst>
                </a:gridCol>
                <a:gridCol w="1179320">
                  <a:extLst>
                    <a:ext uri="{9D8B030D-6E8A-4147-A177-3AD203B41FA5}">
                      <a16:colId xmlns:a16="http://schemas.microsoft.com/office/drawing/2014/main" val="813723896"/>
                    </a:ext>
                  </a:extLst>
                </a:gridCol>
              </a:tblGrid>
              <a:tr h="156833">
                <a:tc gridSpan="5">
                  <a:txBody>
                    <a:bodyPr/>
                    <a:lstStyle/>
                    <a:p>
                      <a:pPr algn="ctr"/>
                      <a:r>
                        <a:rPr lang="en-GB"/>
                        <a:t>Commercial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071864"/>
                  </a:ext>
                </a:extLst>
              </a:tr>
              <a:tr h="156833">
                <a:tc>
                  <a:txBody>
                    <a:bodyPr/>
                    <a:lstStyle/>
                    <a:p>
                      <a:r>
                        <a:rPr lang="en-GB" sz="1200"/>
                        <a:t>Building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Building HVAC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Vintage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Tech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Tech 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385541"/>
                  </a:ext>
                </a:extLst>
              </a:tr>
              <a:tr h="270698">
                <a:tc>
                  <a:txBody>
                    <a:bodyPr/>
                    <a:lstStyle/>
                    <a:p>
                      <a:r>
                        <a:rPr lang="en-GB" sz="1200"/>
                        <a:t>OfL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cDXGF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/>
                        <a:t>SpaceHtg_eq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GasFurnace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7196208"/>
                  </a:ext>
                </a:extLst>
              </a:tr>
            </a:tbl>
          </a:graphicData>
        </a:graphic>
      </p:graphicFrame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4C1F96A2-CC20-8036-D670-0E73195855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7553046"/>
              </p:ext>
            </p:extLst>
          </p:nvPr>
        </p:nvGraphicFramePr>
        <p:xfrm>
          <a:off x="653357" y="2202912"/>
          <a:ext cx="955032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5929">
                  <a:extLst>
                    <a:ext uri="{9D8B030D-6E8A-4147-A177-3AD203B41FA5}">
                      <a16:colId xmlns:a16="http://schemas.microsoft.com/office/drawing/2014/main" val="2622740414"/>
                    </a:ext>
                  </a:extLst>
                </a:gridCol>
                <a:gridCol w="1316516">
                  <a:extLst>
                    <a:ext uri="{9D8B030D-6E8A-4147-A177-3AD203B41FA5}">
                      <a16:colId xmlns:a16="http://schemas.microsoft.com/office/drawing/2014/main" val="563378841"/>
                    </a:ext>
                  </a:extLst>
                </a:gridCol>
                <a:gridCol w="1783403">
                  <a:extLst>
                    <a:ext uri="{9D8B030D-6E8A-4147-A177-3AD203B41FA5}">
                      <a16:colId xmlns:a16="http://schemas.microsoft.com/office/drawing/2014/main" val="1669951484"/>
                    </a:ext>
                  </a:extLst>
                </a:gridCol>
                <a:gridCol w="1289052">
                  <a:extLst>
                    <a:ext uri="{9D8B030D-6E8A-4147-A177-3AD203B41FA5}">
                      <a16:colId xmlns:a16="http://schemas.microsoft.com/office/drawing/2014/main" val="1778734809"/>
                    </a:ext>
                  </a:extLst>
                </a:gridCol>
                <a:gridCol w="1769286">
                  <a:extLst>
                    <a:ext uri="{9D8B030D-6E8A-4147-A177-3AD203B41FA5}">
                      <a16:colId xmlns:a16="http://schemas.microsoft.com/office/drawing/2014/main" val="2831729884"/>
                    </a:ext>
                  </a:extLst>
                </a:gridCol>
                <a:gridCol w="1786136">
                  <a:extLst>
                    <a:ext uri="{9D8B030D-6E8A-4147-A177-3AD203B41FA5}">
                      <a16:colId xmlns:a16="http://schemas.microsoft.com/office/drawing/2014/main" val="813723896"/>
                    </a:ext>
                  </a:extLst>
                </a:gridCol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GB"/>
                        <a:t>Residential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0718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Building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# of floors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Building HVAC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Vintage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Tech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Tech 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3855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DMo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rDXGF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SpaceHtg_eq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GasFurnace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7196208"/>
                  </a:ext>
                </a:extLst>
              </a:tr>
            </a:tbl>
          </a:graphicData>
        </a:graphic>
      </p:graphicFrame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0E9E7F8-9593-142E-B62E-BF567D036ECB}"/>
              </a:ext>
            </a:extLst>
          </p:cNvPr>
          <p:cNvSpPr txBox="1">
            <a:spLocks/>
          </p:cNvSpPr>
          <p:nvPr/>
        </p:nvSpPr>
        <p:spPr>
          <a:xfrm>
            <a:off x="539749" y="1730376"/>
            <a:ext cx="10734502" cy="43176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Tx/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​"/>
              <a:defRPr sz="2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Tx/>
              <a:buFont typeface="Arial" panose="020B0604020202020204" pitchFamily="34" charset="0"/>
              <a:buChar char="​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​"/>
              <a:defRPr sz="1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​"/>
              <a:defRPr sz="1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80000" indent="-180000" algn="l" defTabSz="914400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1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6000" b="1" kern="1200" spc="-3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Cohort file naming structure (a cohort is a group of simulations)</a:t>
            </a:r>
          </a:p>
        </p:txBody>
      </p:sp>
    </p:spTree>
    <p:extLst>
      <p:ext uri="{BB962C8B-B14F-4D97-AF65-F5344CB8AC3E}">
        <p14:creationId xmlns:p14="http://schemas.microsoft.com/office/powerpoint/2010/main" val="4081503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E781C-CD89-AE23-3CC4-E3C5109DF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Measure development procedures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FBB422-E2A1-A170-8692-0335A567F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12</a:t>
            </a:fld>
            <a:endParaRPr lang="en-GB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4C1F96A2-CC20-8036-D670-0E73195855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1774901"/>
              </p:ext>
            </p:extLst>
          </p:nvPr>
        </p:nvGraphicFramePr>
        <p:xfrm>
          <a:off x="376016" y="1616219"/>
          <a:ext cx="6349524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2636">
                  <a:extLst>
                    <a:ext uri="{9D8B030D-6E8A-4147-A177-3AD203B41FA5}">
                      <a16:colId xmlns:a16="http://schemas.microsoft.com/office/drawing/2014/main" val="1669951484"/>
                    </a:ext>
                  </a:extLst>
                </a:gridCol>
                <a:gridCol w="4946888">
                  <a:extLst>
                    <a:ext uri="{9D8B030D-6E8A-4147-A177-3AD203B41FA5}">
                      <a16:colId xmlns:a16="http://schemas.microsoft.com/office/drawing/2014/main" val="2831729884"/>
                    </a:ext>
                  </a:extLst>
                </a:gridCol>
              </a:tblGrid>
              <a:tr h="299634">
                <a:tc gridSpan="2">
                  <a:txBody>
                    <a:bodyPr/>
                    <a:lstStyle/>
                    <a:p>
                      <a:pPr algn="ctr"/>
                      <a:r>
                        <a:rPr lang="en-GB"/>
                        <a:t>Residential and Commercial case name structure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071864"/>
                  </a:ext>
                </a:extLst>
              </a:tr>
              <a:tr h="474421">
                <a:tc>
                  <a:txBody>
                    <a:bodyPr/>
                    <a:lstStyle/>
                    <a:p>
                      <a:r>
                        <a:rPr lang="en-GB" sz="1400"/>
                        <a:t>Simulation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Technology 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385541"/>
                  </a:ext>
                </a:extLst>
              </a:tr>
              <a:tr h="274665">
                <a:tc>
                  <a:txBody>
                    <a:bodyPr/>
                    <a:lstStyle/>
                    <a:p>
                      <a:r>
                        <a:rPr lang="en-GB" sz="1400" err="1"/>
                        <a:t>Msr</a:t>
                      </a:r>
                      <a:endParaRPr lang="en-GB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/>
                        <a:t>Res-GasFurnace-AFUE92-ECM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7196208"/>
                  </a:ext>
                </a:extLst>
              </a:tr>
              <a:tr h="274665">
                <a:tc>
                  <a:txBody>
                    <a:bodyPr/>
                    <a:lstStyle/>
                    <a:p>
                      <a:r>
                        <a:rPr lang="en-GB" sz="1400"/>
                        <a:t>Std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dxAC-PTAC-7to15k-8.2-RQ</a:t>
                      </a:r>
                      <a:endParaRPr lang="en-GB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2665580"/>
                  </a:ext>
                </a:extLst>
              </a:tr>
              <a:tr h="274665">
                <a:tc>
                  <a:txBody>
                    <a:bodyPr/>
                    <a:lstStyle/>
                    <a:p>
                      <a:r>
                        <a:rPr lang="en-GB" sz="1400"/>
                        <a:t>Pre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dxAC-Com-Pkg</a:t>
                      </a:r>
                      <a:r>
                        <a:rPr lang="en-US" sz="1400" b="0" i="0" kern="1200">
                          <a:solidFill>
                            <a:schemeClr val="dk1"/>
                          </a:solidFill>
                          <a:effectLst/>
                          <a:highlight>
                            <a:srgbClr val="808080"/>
                          </a:highlight>
                          <a:latin typeface="+mn-lt"/>
                          <a:ea typeface="+mn-ea"/>
                          <a:cs typeface="+mn-cs"/>
                        </a:rPr>
                        <a:t>-110to135kBTUh</a:t>
                      </a:r>
                      <a:r>
                        <a:rPr lang="en-US" sz="14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-EER10.1-1Spd</a:t>
                      </a:r>
                      <a:endParaRPr lang="en-GB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7400733"/>
                  </a:ext>
                </a:extLst>
              </a:tr>
            </a:tbl>
          </a:graphicData>
        </a:graphic>
      </p:graphicFrame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0E9E7F8-9593-142E-B62E-BF567D036ECB}"/>
              </a:ext>
            </a:extLst>
          </p:cNvPr>
          <p:cNvSpPr txBox="1">
            <a:spLocks/>
          </p:cNvSpPr>
          <p:nvPr/>
        </p:nvSpPr>
        <p:spPr>
          <a:xfrm>
            <a:off x="727956" y="1241695"/>
            <a:ext cx="10734502" cy="43176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Tx/>
              <a:buFont typeface="Arial" panose="020B0604020202020204" pitchFamily="34" charset="0"/>
              <a:buChar char="•"/>
              <a:defRPr sz="20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​"/>
              <a:defRPr sz="2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Tx/>
              <a:buFont typeface="Arial" panose="020B0604020202020204" pitchFamily="34" charset="0"/>
              <a:buChar char="​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​"/>
              <a:defRPr sz="1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​"/>
              <a:defRPr sz="1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80000" indent="-180000" algn="l" defTabSz="914400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1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6000" b="1" kern="1200" spc="-3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Case naming structure (a case is </a:t>
            </a:r>
            <a:r>
              <a:rPr lang="en-GB">
                <a:solidFill>
                  <a:srgbClr val="0F204B"/>
                </a:solidFill>
              </a:rPr>
              <a:t>one simulation</a:t>
            </a:r>
            <a:r>
              <a:rPr lang="en-GB"/>
              <a:t>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771D8A1-79B6-CB0F-5F0D-33732DFA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5937" y="1041933"/>
            <a:ext cx="4935988" cy="34366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FA8A5A9-8179-173D-993E-33CE313831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198" y="3880026"/>
            <a:ext cx="6068272" cy="221963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4823A8D-8D44-3A13-1D82-5E5ADD14BEDB}"/>
              </a:ext>
            </a:extLst>
          </p:cNvPr>
          <p:cNvSpPr/>
          <p:nvPr/>
        </p:nvSpPr>
        <p:spPr>
          <a:xfrm>
            <a:off x="680043" y="5445785"/>
            <a:ext cx="2344374" cy="19594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285BB60-A3E8-C750-BCE3-16E65CCB5827}"/>
              </a:ext>
            </a:extLst>
          </p:cNvPr>
          <p:cNvCxnSpPr>
            <a:cxnSpLocks/>
          </p:cNvCxnSpPr>
          <p:nvPr/>
        </p:nvCxnSpPr>
        <p:spPr>
          <a:xfrm>
            <a:off x="3247402" y="2136449"/>
            <a:ext cx="7366475" cy="14613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DCDE2BD-6D3D-04E5-B2D7-CF4007F7F936}"/>
              </a:ext>
            </a:extLst>
          </p:cNvPr>
          <p:cNvSpPr txBox="1"/>
          <p:nvPr/>
        </p:nvSpPr>
        <p:spPr>
          <a:xfrm>
            <a:off x="7462157" y="4833257"/>
            <a:ext cx="3747407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 sz="2000">
                <a:solidFill>
                  <a:schemeClr val="accent1"/>
                </a:solidFill>
              </a:rPr>
              <a:t>The Technology table will live on CEDARS so all stakeholders can add new Tech IDs as required</a:t>
            </a:r>
            <a:endParaRPr lang="en-GB" sz="2000" err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718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7ACE4-319F-4FCC-A612-0A3465794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539750"/>
            <a:ext cx="11110914" cy="936000"/>
          </a:xfrm>
        </p:spPr>
        <p:txBody>
          <a:bodyPr anchor="t">
            <a:normAutofit/>
          </a:bodyPr>
          <a:lstStyle/>
          <a:p>
            <a:r>
              <a:rPr lang="en-GB"/>
              <a:t>Questions</a:t>
            </a:r>
          </a:p>
        </p:txBody>
      </p:sp>
      <p:pic>
        <p:nvPicPr>
          <p:cNvPr id="8" name="Picture 7" descr="Quizzical burrowing owl looking forward">
            <a:extLst>
              <a:ext uri="{FF2B5EF4-FFF2-40B4-BE49-F238E27FC236}">
                <a16:creationId xmlns:a16="http://schemas.microsoft.com/office/drawing/2014/main" id="{262F0EDE-43E6-4715-94BE-08E1354AC8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5" r="-1" b="27381"/>
          <a:stretch/>
        </p:blipFill>
        <p:spPr>
          <a:xfrm>
            <a:off x="539749" y="1730376"/>
            <a:ext cx="11110914" cy="4317624"/>
          </a:xfrm>
          <a:prstGeom prst="rect">
            <a:avLst/>
          </a:prstGeom>
          <a:noFill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D2C7A2-6C00-4C2B-B7B3-B427DE857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0000" y="6440400"/>
            <a:ext cx="266400" cy="1512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5BA07366-CB75-4AA8-9E5B-928B849F427C}" type="slidenum">
              <a:rPr lang="en-GB" smtClean="0"/>
              <a:pPr>
                <a:spcAft>
                  <a:spcPts val="600"/>
                </a:spcAft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82662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BE4B-C1BB-42A9-AB22-8F97F9BEF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539750"/>
            <a:ext cx="11110914" cy="936000"/>
          </a:xfrm>
        </p:spPr>
        <p:txBody>
          <a:bodyPr anchor="t">
            <a:normAutofit/>
          </a:bodyPr>
          <a:lstStyle/>
          <a:p>
            <a:r>
              <a:rPr lang="en-GB" sz="3600"/>
              <a:t>New prototype system</a:t>
            </a:r>
            <a:r>
              <a:rPr lang="en-GB"/>
              <a:t> </a:t>
            </a:r>
            <a:r>
              <a:rPr lang="en-GB" sz="3600"/>
              <a:t>–</a:t>
            </a:r>
            <a:r>
              <a:rPr lang="en-GB"/>
              <a:t> </a:t>
            </a:r>
            <a:r>
              <a:rPr lang="en-US" b="0" i="0" err="1">
                <a:effectLst/>
              </a:rPr>
              <a:t>EnergyPlus</a:t>
            </a:r>
            <a:r>
              <a:rPr lang="en-US" b="0" i="0">
                <a:effectLst/>
              </a:rPr>
              <a:t>™</a:t>
            </a:r>
            <a:br>
              <a:rPr lang="en-US" b="0" i="0">
                <a:effectLst/>
              </a:rPr>
            </a:b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079FD1-37D3-4DEE-A55D-BC5B55D6B7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749" y="1730374"/>
            <a:ext cx="10072443" cy="4316414"/>
          </a:xfrm>
        </p:spPr>
        <p:txBody>
          <a:bodyPr>
            <a:normAutofit/>
          </a:bodyPr>
          <a:lstStyle/>
          <a:p>
            <a:r>
              <a:rPr lang="en-US" sz="2200"/>
              <a:t>Free open-source whole building energy simulation program</a:t>
            </a:r>
          </a:p>
          <a:p>
            <a:r>
              <a:rPr lang="en-US" sz="2200"/>
              <a:t>DOE releases major updates twice annually</a:t>
            </a:r>
          </a:p>
          <a:p>
            <a:r>
              <a:rPr lang="en-GB" sz="2200"/>
              <a:t>Large community of users, contributors and maintainers</a:t>
            </a:r>
          </a:p>
          <a:p>
            <a:r>
              <a:rPr lang="en-GB" sz="2200"/>
              <a:t>Large number of successful applications for most building types and systems</a:t>
            </a:r>
          </a:p>
        </p:txBody>
      </p:sp>
      <p:pic>
        <p:nvPicPr>
          <p:cNvPr id="1028" name="Picture 4" descr="DOE Releases EnergyPlus, Successor to DOE-2 | BuildingGreen">
            <a:extLst>
              <a:ext uri="{FF2B5EF4-FFF2-40B4-BE49-F238E27FC236}">
                <a16:creationId xmlns:a16="http://schemas.microsoft.com/office/drawing/2014/main" id="{8CFA12B2-D604-4406-8DD4-D2FFD4B2E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0182" y="3780772"/>
            <a:ext cx="4210050" cy="2810828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7C9554-762C-4E4C-A07A-9DB780082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0000" y="6440400"/>
            <a:ext cx="266400" cy="1512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5BA07366-CB75-4AA8-9E5B-928B849F427C}" type="slidenum">
              <a:rPr lang="en-GB" smtClean="0"/>
              <a:pPr>
                <a:spcAft>
                  <a:spcPts val="600"/>
                </a:spcAft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21515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336C63-3370-40CC-A68B-A5A381041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New prototype system</a:t>
            </a:r>
            <a:r>
              <a:rPr lang="en-GB"/>
              <a:t> </a:t>
            </a:r>
            <a:r>
              <a:rPr lang="en-GB" sz="3600"/>
              <a:t>–</a:t>
            </a:r>
            <a:r>
              <a:rPr lang="en-GB"/>
              <a:t> </a:t>
            </a:r>
            <a:r>
              <a:rPr lang="en-US" b="0" i="0" err="1">
                <a:effectLst/>
              </a:rPr>
              <a:t>EnergyPlus</a:t>
            </a:r>
            <a:r>
              <a:rPr lang="en-US" b="0" i="0">
                <a:effectLst/>
              </a:rPr>
              <a:t>™</a:t>
            </a:r>
            <a:br>
              <a:rPr lang="en-US" b="0" i="0">
                <a:effectLst/>
              </a:rPr>
            </a:br>
            <a:endParaRPr lang="en-GB" sz="360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0B726E-FB32-4BE7-A175-AA81ADFB3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15</a:t>
            </a:fld>
            <a:endParaRPr lang="en-GB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639225D-0E83-40E8-9D81-7EE0BAD486EB}"/>
              </a:ext>
            </a:extLst>
          </p:cNvPr>
          <p:cNvGrpSpPr/>
          <p:nvPr/>
        </p:nvGrpSpPr>
        <p:grpSpPr>
          <a:xfrm>
            <a:off x="381000" y="3505200"/>
            <a:ext cx="11430000" cy="1776575"/>
            <a:chOff x="381000" y="2819400"/>
            <a:chExt cx="11430000" cy="177657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26E8662-FAAB-4370-AC66-16D9F7505B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8577" y="2935912"/>
              <a:ext cx="3314063" cy="132588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  <a:spcBef>
                  <a:spcPts val="600"/>
                </a:spcBef>
              </a:pPr>
              <a:r>
                <a:rPr lang="en-GB" sz="2000" b="1"/>
                <a:t>Input files</a:t>
              </a:r>
            </a:p>
            <a:p>
              <a:pPr algn="ctr">
                <a:lnSpc>
                  <a:spcPct val="100000"/>
                </a:lnSpc>
                <a:spcBef>
                  <a:spcPts val="600"/>
                </a:spcBef>
              </a:pPr>
              <a:r>
                <a:rPr lang="en-GB" sz="1600"/>
                <a:t>*.idf, *.</a:t>
              </a:r>
              <a:r>
                <a:rPr lang="en-GB" sz="1600" err="1"/>
                <a:t>epw</a:t>
              </a:r>
              <a:endParaRPr lang="en-GB" sz="16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96E1E02-F3B2-4E7B-8B80-4E30F0EF4A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38969" y="2935912"/>
              <a:ext cx="3314063" cy="132588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  <a:spcBef>
                  <a:spcPts val="600"/>
                </a:spcBef>
              </a:pPr>
              <a:endParaRPr lang="en-GB" sz="16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9441D9F-F0C6-4F64-9CBA-D183114708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19361" y="2935912"/>
              <a:ext cx="3314063" cy="132588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  <a:spcBef>
                  <a:spcPts val="600"/>
                </a:spcBef>
              </a:pPr>
              <a:r>
                <a:rPr lang="en-GB" sz="2000" b="1"/>
                <a:t>Results: Output files</a:t>
              </a:r>
            </a:p>
            <a:p>
              <a:pPr algn="ctr">
                <a:lnSpc>
                  <a:spcPct val="100000"/>
                </a:lnSpc>
                <a:spcBef>
                  <a:spcPts val="600"/>
                </a:spcBef>
              </a:pPr>
              <a:r>
                <a:rPr lang="en-GB" sz="1600"/>
                <a:t>*.csv, *.html, etc.</a:t>
              </a:r>
            </a:p>
          </p:txBody>
        </p:sp>
        <p:pic>
          <p:nvPicPr>
            <p:cNvPr id="11" name="Picture 4" descr="DOE Releases EnergyPlus, Successor to DOE-2 | BuildingGreen">
              <a:extLst>
                <a:ext uri="{FF2B5EF4-FFF2-40B4-BE49-F238E27FC236}">
                  <a16:creationId xmlns:a16="http://schemas.microsoft.com/office/drawing/2014/main" id="{64F30171-BC79-4ADB-BB3F-1D96AAADFE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073774" y="3112191"/>
              <a:ext cx="1489710" cy="99460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</p:pic>
        <p:pic>
          <p:nvPicPr>
            <p:cNvPr id="13" name="Graphic 12" descr="Gears with solid fill">
              <a:extLst>
                <a:ext uri="{FF2B5EF4-FFF2-40B4-BE49-F238E27FC236}">
                  <a16:creationId xmlns:a16="http://schemas.microsoft.com/office/drawing/2014/main" id="{FEFE0B25-F7AC-49E0-9D4E-95302022A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2051726">
              <a:off x="4635256" y="2940633"/>
              <a:ext cx="1362456" cy="1362456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E4B700D-0CC3-4180-BD16-CFF544175841}"/>
                </a:ext>
              </a:extLst>
            </p:cNvPr>
            <p:cNvSpPr/>
            <p:nvPr/>
          </p:nvSpPr>
          <p:spPr>
            <a:xfrm>
              <a:off x="381000" y="2819400"/>
              <a:ext cx="11430000" cy="1600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  <a:spcBef>
                  <a:spcPts val="600"/>
                </a:spcBef>
              </a:pPr>
              <a:endParaRPr lang="en-GB" sz="2000" err="1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FF1DAE2-9943-4720-83A9-E8D6D34F239E}"/>
                </a:ext>
              </a:extLst>
            </p:cNvPr>
            <p:cNvSpPr txBox="1"/>
            <p:nvPr/>
          </p:nvSpPr>
          <p:spPr>
            <a:xfrm>
              <a:off x="10273720" y="4426698"/>
              <a:ext cx="153728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>
                <a:lnSpc>
                  <a:spcPct val="100000"/>
                </a:lnSpc>
                <a:spcBef>
                  <a:spcPts val="600"/>
                </a:spcBef>
              </a:pPr>
              <a:r>
                <a:rPr lang="en-GB" sz="1100"/>
                <a:t>EnergyPlus environment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5B4EC1D6-231D-4845-A7CF-1A9F5E179EB2}"/>
                </a:ext>
              </a:extLst>
            </p:cNvPr>
            <p:cNvCxnSpPr>
              <a:stCxn id="4" idx="3"/>
              <a:endCxn id="9" idx="1"/>
            </p:cNvCxnSpPr>
            <p:nvPr/>
          </p:nvCxnSpPr>
          <p:spPr>
            <a:xfrm>
              <a:off x="3872640" y="3598852"/>
              <a:ext cx="566329" cy="0"/>
            </a:xfrm>
            <a:prstGeom prst="straightConnector1">
              <a:avLst/>
            </a:prstGeom>
            <a:ln w="57150">
              <a:solidFill>
                <a:schemeClr val="tx1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9B67C71E-1762-4A11-B91B-EAB2F66F3E2A}"/>
                </a:ext>
              </a:extLst>
            </p:cNvPr>
            <p:cNvCxnSpPr>
              <a:stCxn id="9" idx="3"/>
              <a:endCxn id="10" idx="1"/>
            </p:cNvCxnSpPr>
            <p:nvPr/>
          </p:nvCxnSpPr>
          <p:spPr>
            <a:xfrm>
              <a:off x="7753032" y="3598852"/>
              <a:ext cx="566329" cy="0"/>
            </a:xfrm>
            <a:prstGeom prst="straightConnector1">
              <a:avLst/>
            </a:prstGeom>
            <a:ln w="57150">
              <a:solidFill>
                <a:schemeClr val="tx1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B80CB23-D627-4B90-820F-C798312486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750" y="1730374"/>
            <a:ext cx="11652250" cy="4316414"/>
          </a:xfrm>
        </p:spPr>
        <p:txBody>
          <a:bodyPr>
            <a:normAutofit/>
          </a:bodyPr>
          <a:lstStyle/>
          <a:p>
            <a:r>
              <a:rPr lang="en-US" sz="2200"/>
              <a:t>An input data file (IDF) is a text file containing the data describing the building and HVAC system to be simulated.</a:t>
            </a:r>
            <a:endParaRPr lang="en-GB" sz="2200"/>
          </a:p>
        </p:txBody>
      </p:sp>
    </p:spTree>
    <p:extLst>
      <p:ext uri="{BB962C8B-B14F-4D97-AF65-F5344CB8AC3E}">
        <p14:creationId xmlns:p14="http://schemas.microsoft.com/office/powerpoint/2010/main" val="1638449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336C63-3370-40CC-A68B-A5A381041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New prototype system</a:t>
            </a:r>
            <a:r>
              <a:rPr lang="en-GB"/>
              <a:t> </a:t>
            </a:r>
            <a:r>
              <a:rPr lang="en-GB" sz="3600"/>
              <a:t>–</a:t>
            </a:r>
            <a:r>
              <a:rPr lang="en-GB"/>
              <a:t> EnergyPlus</a:t>
            </a:r>
            <a:r>
              <a:rPr lang="en-US"/>
              <a:t>™</a:t>
            </a:r>
            <a:r>
              <a:rPr lang="en-GB"/>
              <a:t> and </a:t>
            </a:r>
            <a:r>
              <a:rPr lang="en-GB" err="1"/>
              <a:t>Modelkit</a:t>
            </a:r>
            <a:endParaRPr lang="en-GB" sz="360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277ED3-DE13-444D-98A1-CA21489AF4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F</a:t>
            </a:r>
            <a:r>
              <a:rPr lang="en-US" b="0" i="0">
                <a:effectLst/>
              </a:rPr>
              <a:t>ree and open-source, cross-platform framework for parametric modeling</a:t>
            </a:r>
          </a:p>
          <a:p>
            <a:r>
              <a:rPr lang="en-US" b="0" i="0">
                <a:effectLst/>
              </a:rPr>
              <a:t>Integrates two concepts:</a:t>
            </a:r>
          </a:p>
          <a:p>
            <a:pPr lvl="1"/>
            <a:r>
              <a:rPr lang="en-US"/>
              <a:t>Templates to combine static content with dynamic inputs (multiple EnergyPlus objects connected to each other to form an integral system or component).</a:t>
            </a:r>
          </a:p>
          <a:p>
            <a:pPr lvl="1"/>
            <a:r>
              <a:rPr lang="en-US" b="0" i="0">
                <a:effectLst/>
              </a:rPr>
              <a:t>Scripting</a:t>
            </a:r>
            <a:r>
              <a:rPr lang="en-US"/>
              <a:t> to automate the IDFs generation and thus automate the modeling process.</a:t>
            </a:r>
            <a:endParaRPr lang="en-US" b="0" i="0">
              <a:effectLst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0B726E-FB32-4BE7-A175-AA81ADFB3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16</a:t>
            </a:fld>
            <a:endParaRPr lang="en-GB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D832008-9BED-4C3D-95F7-A635BDA69EA9}"/>
              </a:ext>
            </a:extLst>
          </p:cNvPr>
          <p:cNvGrpSpPr/>
          <p:nvPr/>
        </p:nvGrpSpPr>
        <p:grpSpPr>
          <a:xfrm>
            <a:off x="312015" y="3609358"/>
            <a:ext cx="11684001" cy="2804953"/>
            <a:chOff x="378690" y="3790333"/>
            <a:chExt cx="11684001" cy="2804953"/>
          </a:xfrm>
        </p:grpSpPr>
        <p:grpSp>
          <p:nvGrpSpPr>
            <p:cNvPr id="3079" name="Group 3078">
              <a:extLst>
                <a:ext uri="{FF2B5EF4-FFF2-40B4-BE49-F238E27FC236}">
                  <a16:creationId xmlns:a16="http://schemas.microsoft.com/office/drawing/2014/main" id="{D26C1F62-8523-4839-BE5B-FF1823CFB3F9}"/>
                </a:ext>
              </a:extLst>
            </p:cNvPr>
            <p:cNvGrpSpPr/>
            <p:nvPr/>
          </p:nvGrpSpPr>
          <p:grpSpPr>
            <a:xfrm>
              <a:off x="378690" y="3790333"/>
              <a:ext cx="11684001" cy="2185458"/>
              <a:chOff x="177445" y="3758142"/>
              <a:chExt cx="9652355" cy="2185458"/>
            </a:xfrm>
          </p:grpSpPr>
          <p:grpSp>
            <p:nvGrpSpPr>
              <p:cNvPr id="3077" name="Group 3076">
                <a:extLst>
                  <a:ext uri="{FF2B5EF4-FFF2-40B4-BE49-F238E27FC236}">
                    <a16:creationId xmlns:a16="http://schemas.microsoft.com/office/drawing/2014/main" id="{0B5FC62B-B76E-4A1B-AE52-9D2451CB5872}"/>
                  </a:ext>
                </a:extLst>
              </p:cNvPr>
              <p:cNvGrpSpPr/>
              <p:nvPr/>
            </p:nvGrpSpPr>
            <p:grpSpPr>
              <a:xfrm>
                <a:off x="1707256" y="4381688"/>
                <a:ext cx="8122544" cy="1561912"/>
                <a:chOff x="1707256" y="3927534"/>
                <a:chExt cx="8122544" cy="1561912"/>
              </a:xfrm>
            </p:grpSpPr>
            <p:grpSp>
              <p:nvGrpSpPr>
                <p:cNvPr id="3073" name="Group 3072">
                  <a:extLst>
                    <a:ext uri="{FF2B5EF4-FFF2-40B4-BE49-F238E27FC236}">
                      <a16:creationId xmlns:a16="http://schemas.microsoft.com/office/drawing/2014/main" id="{0B1595D4-AC6F-4938-96A6-830489EEC43A}"/>
                    </a:ext>
                  </a:extLst>
                </p:cNvPr>
                <p:cNvGrpSpPr/>
                <p:nvPr/>
              </p:nvGrpSpPr>
              <p:grpSpPr>
                <a:xfrm>
                  <a:off x="4004572" y="3927534"/>
                  <a:ext cx="5825228" cy="457200"/>
                  <a:chOff x="2183394" y="3927534"/>
                  <a:chExt cx="5825228" cy="457200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3B75A220-46FE-4D69-99F0-505D4370A02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183394" y="3963617"/>
                    <a:ext cx="1645920" cy="373715"/>
                  </a:xfrm>
                  <a:prstGeom prst="rect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00000"/>
                      </a:lnSpc>
                      <a:spcBef>
                        <a:spcPts val="600"/>
                      </a:spcBef>
                    </a:pPr>
                    <a:r>
                      <a:rPr lang="en-GB" sz="2000" b="1">
                        <a:solidFill>
                          <a:schemeClr val="tx1"/>
                        </a:solidFill>
                      </a:rPr>
                      <a:t>IDF</a:t>
                    </a:r>
                    <a:r>
                      <a:rPr lang="en-GB" sz="2000" b="1">
                        <a:solidFill>
                          <a:srgbClr val="FF0000"/>
                        </a:solidFill>
                      </a:rPr>
                      <a:t> </a:t>
                    </a:r>
                    <a:r>
                      <a:rPr lang="en-GB" sz="2000" b="1">
                        <a:solidFill>
                          <a:schemeClr val="tx1"/>
                        </a:solidFill>
                      </a:rPr>
                      <a:t>with</a:t>
                    </a:r>
                    <a:r>
                      <a:rPr lang="en-GB" sz="2000" b="1">
                        <a:solidFill>
                          <a:srgbClr val="FF0000"/>
                        </a:solidFill>
                      </a:rPr>
                      <a:t> R-11</a:t>
                    </a:r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E7DA01FE-CBDB-4E87-ACF7-0AAF6793F61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22372" y="3963616"/>
                    <a:ext cx="1368828" cy="379784"/>
                  </a:xfrm>
                  <a:prstGeom prst="rect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00000"/>
                      </a:lnSpc>
                      <a:spcBef>
                        <a:spcPts val="600"/>
                      </a:spcBef>
                    </a:pPr>
                    <a:endParaRPr lang="en-GB" sz="1600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D674373C-2515-4146-BDD3-68A30CEC71F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6362702" y="3967904"/>
                    <a:ext cx="1645920" cy="379774"/>
                  </a:xfrm>
                  <a:prstGeom prst="rect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00000"/>
                      </a:lnSpc>
                      <a:spcBef>
                        <a:spcPts val="600"/>
                      </a:spcBef>
                    </a:pPr>
                    <a:r>
                      <a:rPr lang="en-GB" sz="2000" b="1">
                        <a:solidFill>
                          <a:schemeClr val="tx1"/>
                        </a:solidFill>
                      </a:rPr>
                      <a:t>Results</a:t>
                    </a:r>
                    <a:r>
                      <a:rPr lang="en-GB" sz="2000" b="1">
                        <a:solidFill>
                          <a:srgbClr val="FF0000"/>
                        </a:solidFill>
                      </a:rPr>
                      <a:t> R-11</a:t>
                    </a:r>
                  </a:p>
                </p:txBody>
              </p:sp>
              <p:pic>
                <p:nvPicPr>
                  <p:cNvPr id="16" name="Picture 4" descr="DOE Releases EnergyPlus, Successor to DOE-2 | BuildingGreen">
                    <a:extLst>
                      <a:ext uri="{FF2B5EF4-FFF2-40B4-BE49-F238E27FC236}">
                        <a16:creationId xmlns:a16="http://schemas.microsoft.com/office/drawing/2014/main" id="{55AD1DD9-3FA7-4F67-8FB2-E54C07A88062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 bwMode="auto">
                  <a:xfrm>
                    <a:off x="5196061" y="4006439"/>
                    <a:ext cx="453390" cy="30270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</p:spPr>
              </p:pic>
              <p:pic>
                <p:nvPicPr>
                  <p:cNvPr id="17" name="Graphic 16" descr="Gears with solid fill">
                    <a:extLst>
                      <a:ext uri="{FF2B5EF4-FFF2-40B4-BE49-F238E27FC236}">
                        <a16:creationId xmlns:a16="http://schemas.microsoft.com/office/drawing/2014/main" id="{BBE9CB8D-E3D9-46A0-B6D2-823244C9BFD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tretch>
                    <a:fillRect/>
                  </a:stretch>
                </p:blipFill>
                <p:spPr>
                  <a:xfrm rot="2051726">
                    <a:off x="4508559" y="3927534"/>
                    <a:ext cx="457200" cy="457200"/>
                  </a:xfrm>
                  <a:prstGeom prst="rect">
                    <a:avLst/>
                  </a:prstGeom>
                </p:spPr>
              </p:pic>
              <p:cxnSp>
                <p:nvCxnSpPr>
                  <p:cNvPr id="20" name="Straight Arrow Connector 19">
                    <a:extLst>
                      <a:ext uri="{FF2B5EF4-FFF2-40B4-BE49-F238E27FC236}">
                        <a16:creationId xmlns:a16="http://schemas.microsoft.com/office/drawing/2014/main" id="{94AA5863-82D6-4C4B-8748-2E06252273CD}"/>
                      </a:ext>
                    </a:extLst>
                  </p:cNvPr>
                  <p:cNvCxnSpPr>
                    <a:cxnSpLocks/>
                    <a:stCxn id="11" idx="3"/>
                    <a:endCxn id="13" idx="1"/>
                  </p:cNvCxnSpPr>
                  <p:nvPr/>
                </p:nvCxnSpPr>
                <p:spPr>
                  <a:xfrm>
                    <a:off x="3829314" y="4150475"/>
                    <a:ext cx="593058" cy="3033"/>
                  </a:xfrm>
                  <a:prstGeom prst="straightConnector1">
                    <a:avLst/>
                  </a:prstGeom>
                  <a:ln w="57150">
                    <a:solidFill>
                      <a:schemeClr val="tx1"/>
                    </a:solidFill>
                    <a:headEnd type="oval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Arrow Connector 21">
                    <a:extLst>
                      <a:ext uri="{FF2B5EF4-FFF2-40B4-BE49-F238E27FC236}">
                        <a16:creationId xmlns:a16="http://schemas.microsoft.com/office/drawing/2014/main" id="{CBD8F928-ADFF-48E0-A9ED-3C332E457E6C}"/>
                      </a:ext>
                    </a:extLst>
                  </p:cNvPr>
                  <p:cNvCxnSpPr>
                    <a:cxnSpLocks/>
                    <a:stCxn id="13" idx="3"/>
                    <a:endCxn id="14" idx="1"/>
                  </p:cNvCxnSpPr>
                  <p:nvPr/>
                </p:nvCxnSpPr>
                <p:spPr>
                  <a:xfrm>
                    <a:off x="5791200" y="4153508"/>
                    <a:ext cx="571502" cy="4283"/>
                  </a:xfrm>
                  <a:prstGeom prst="straightConnector1">
                    <a:avLst/>
                  </a:prstGeom>
                  <a:ln w="57150">
                    <a:solidFill>
                      <a:schemeClr val="tx1"/>
                    </a:solidFill>
                    <a:headEnd type="oval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5" name="Group 34">
                  <a:extLst>
                    <a:ext uri="{FF2B5EF4-FFF2-40B4-BE49-F238E27FC236}">
                      <a16:creationId xmlns:a16="http://schemas.microsoft.com/office/drawing/2014/main" id="{5A0405E3-FBBB-4670-B0BF-8E744EDDD25C}"/>
                    </a:ext>
                  </a:extLst>
                </p:cNvPr>
                <p:cNvGrpSpPr/>
                <p:nvPr/>
              </p:nvGrpSpPr>
              <p:grpSpPr>
                <a:xfrm>
                  <a:off x="4004572" y="5032246"/>
                  <a:ext cx="5825228" cy="457200"/>
                  <a:chOff x="2183394" y="3927534"/>
                  <a:chExt cx="5825228" cy="457200"/>
                </a:xfrm>
              </p:grpSpPr>
              <p:sp>
                <p:nvSpPr>
                  <p:cNvPr id="36" name="Rectangle 35">
                    <a:extLst>
                      <a:ext uri="{FF2B5EF4-FFF2-40B4-BE49-F238E27FC236}">
                        <a16:creationId xmlns:a16="http://schemas.microsoft.com/office/drawing/2014/main" id="{BEA5A0B7-03B9-4CD4-819A-A94B78EC390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183394" y="3963617"/>
                    <a:ext cx="1645920" cy="373715"/>
                  </a:xfrm>
                  <a:prstGeom prst="rect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00000"/>
                      </a:lnSpc>
                      <a:spcBef>
                        <a:spcPts val="600"/>
                      </a:spcBef>
                    </a:pPr>
                    <a:r>
                      <a:rPr lang="en-GB" sz="2000" b="1"/>
                      <a:t>IDF with </a:t>
                    </a:r>
                    <a:r>
                      <a:rPr lang="en-GB" sz="2000" b="1">
                        <a:solidFill>
                          <a:srgbClr val="FF0000"/>
                        </a:solidFill>
                      </a:rPr>
                      <a:t>R-60</a:t>
                    </a:r>
                  </a:p>
                </p:txBody>
              </p:sp>
              <p:sp>
                <p:nvSpPr>
                  <p:cNvPr id="37" name="Rectangle 36">
                    <a:extLst>
                      <a:ext uri="{FF2B5EF4-FFF2-40B4-BE49-F238E27FC236}">
                        <a16:creationId xmlns:a16="http://schemas.microsoft.com/office/drawing/2014/main" id="{F9BF706D-93B6-47AD-8B25-BB50A776925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22372" y="3963616"/>
                    <a:ext cx="1368828" cy="379784"/>
                  </a:xfrm>
                  <a:prstGeom prst="rect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00000"/>
                      </a:lnSpc>
                      <a:spcBef>
                        <a:spcPts val="600"/>
                      </a:spcBef>
                    </a:pPr>
                    <a:endParaRPr lang="en-GB" sz="1600"/>
                  </a:p>
                </p:txBody>
              </p:sp>
              <p:sp>
                <p:nvSpPr>
                  <p:cNvPr id="38" name="Rectangle 37">
                    <a:extLst>
                      <a:ext uri="{FF2B5EF4-FFF2-40B4-BE49-F238E27FC236}">
                        <a16:creationId xmlns:a16="http://schemas.microsoft.com/office/drawing/2014/main" id="{802DE248-DAB3-477B-A016-D3F9B92C9F3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6362702" y="3967904"/>
                    <a:ext cx="1645920" cy="379774"/>
                  </a:xfrm>
                  <a:prstGeom prst="rect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00000"/>
                      </a:lnSpc>
                      <a:spcBef>
                        <a:spcPts val="600"/>
                      </a:spcBef>
                    </a:pPr>
                    <a:r>
                      <a:rPr lang="en-GB" sz="2000" b="1"/>
                      <a:t>Results </a:t>
                    </a:r>
                    <a:r>
                      <a:rPr lang="en-GB" sz="2000" b="1">
                        <a:solidFill>
                          <a:srgbClr val="FF0000"/>
                        </a:solidFill>
                      </a:rPr>
                      <a:t>R-60</a:t>
                    </a:r>
                  </a:p>
                </p:txBody>
              </p:sp>
              <p:pic>
                <p:nvPicPr>
                  <p:cNvPr id="39" name="Picture 4" descr="DOE Releases EnergyPlus, Successor to DOE-2 | BuildingGreen">
                    <a:extLst>
                      <a:ext uri="{FF2B5EF4-FFF2-40B4-BE49-F238E27FC236}">
                        <a16:creationId xmlns:a16="http://schemas.microsoft.com/office/drawing/2014/main" id="{D4796AF9-2F6C-4DBC-8BA6-9AFA1F9E540E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 bwMode="auto">
                  <a:xfrm>
                    <a:off x="5196061" y="4006439"/>
                    <a:ext cx="453390" cy="30270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</p:spPr>
              </p:pic>
              <p:pic>
                <p:nvPicPr>
                  <p:cNvPr id="40" name="Graphic 39" descr="Gears with solid fill">
                    <a:extLst>
                      <a:ext uri="{FF2B5EF4-FFF2-40B4-BE49-F238E27FC236}">
                        <a16:creationId xmlns:a16="http://schemas.microsoft.com/office/drawing/2014/main" id="{039C8699-8AC0-42E5-9052-3A9791D47DC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tretch>
                    <a:fillRect/>
                  </a:stretch>
                </p:blipFill>
                <p:spPr>
                  <a:xfrm rot="2051726">
                    <a:off x="4508559" y="3927534"/>
                    <a:ext cx="457200" cy="457200"/>
                  </a:xfrm>
                  <a:prstGeom prst="rect">
                    <a:avLst/>
                  </a:prstGeom>
                </p:spPr>
              </p:pic>
              <p:cxnSp>
                <p:nvCxnSpPr>
                  <p:cNvPr id="41" name="Straight Arrow Connector 40">
                    <a:extLst>
                      <a:ext uri="{FF2B5EF4-FFF2-40B4-BE49-F238E27FC236}">
                        <a16:creationId xmlns:a16="http://schemas.microsoft.com/office/drawing/2014/main" id="{214C1507-1D33-429C-8BCA-EB4BE32BBEE8}"/>
                      </a:ext>
                    </a:extLst>
                  </p:cNvPr>
                  <p:cNvCxnSpPr>
                    <a:cxnSpLocks/>
                    <a:stCxn id="36" idx="3"/>
                    <a:endCxn id="37" idx="1"/>
                  </p:cNvCxnSpPr>
                  <p:nvPr/>
                </p:nvCxnSpPr>
                <p:spPr>
                  <a:xfrm>
                    <a:off x="3829314" y="4150475"/>
                    <a:ext cx="593058" cy="3033"/>
                  </a:xfrm>
                  <a:prstGeom prst="straightConnector1">
                    <a:avLst/>
                  </a:prstGeom>
                  <a:ln w="57150">
                    <a:solidFill>
                      <a:schemeClr val="tx1"/>
                    </a:solidFill>
                    <a:headEnd type="oval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Straight Arrow Connector 41">
                    <a:extLst>
                      <a:ext uri="{FF2B5EF4-FFF2-40B4-BE49-F238E27FC236}">
                        <a16:creationId xmlns:a16="http://schemas.microsoft.com/office/drawing/2014/main" id="{109705E1-8F11-4F1B-AD07-51EB99D74018}"/>
                      </a:ext>
                    </a:extLst>
                  </p:cNvPr>
                  <p:cNvCxnSpPr>
                    <a:cxnSpLocks/>
                    <a:stCxn id="37" idx="3"/>
                    <a:endCxn id="38" idx="1"/>
                  </p:cNvCxnSpPr>
                  <p:nvPr/>
                </p:nvCxnSpPr>
                <p:spPr>
                  <a:xfrm>
                    <a:off x="5791200" y="4153508"/>
                    <a:ext cx="571502" cy="4283"/>
                  </a:xfrm>
                  <a:prstGeom prst="straightConnector1">
                    <a:avLst/>
                  </a:prstGeom>
                  <a:ln w="57150">
                    <a:solidFill>
                      <a:schemeClr val="tx1"/>
                    </a:solidFill>
                    <a:headEnd type="oval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076" name="Straight Connector 3075">
                  <a:extLst>
                    <a:ext uri="{FF2B5EF4-FFF2-40B4-BE49-F238E27FC236}">
                      <a16:creationId xmlns:a16="http://schemas.microsoft.com/office/drawing/2014/main" id="{8862D23F-9BAF-4430-84CF-6802596A91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934200" y="4429125"/>
                  <a:ext cx="0" cy="548640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CF06ECFF-8B90-423A-9CDF-7F39903EA89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707256" y="3960559"/>
                  <a:ext cx="1381993" cy="1487553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00000"/>
                    </a:lnSpc>
                    <a:spcBef>
                      <a:spcPts val="600"/>
                    </a:spcBef>
                  </a:pPr>
                  <a:r>
                    <a:rPr lang="en-GB" sz="2000" b="1" err="1"/>
                    <a:t>Modelkit</a:t>
                  </a:r>
                  <a:r>
                    <a:rPr lang="en-GB" sz="2000" b="1"/>
                    <a:t> by Big Ladder Software</a:t>
                  </a:r>
                </a:p>
              </p:txBody>
            </p:sp>
            <p:cxnSp>
              <p:nvCxnSpPr>
                <p:cNvPr id="46" name="Straight Arrow Connector 45">
                  <a:extLst>
                    <a:ext uri="{FF2B5EF4-FFF2-40B4-BE49-F238E27FC236}">
                      <a16:creationId xmlns:a16="http://schemas.microsoft.com/office/drawing/2014/main" id="{8AC5A2C3-35AF-493D-898E-BE6057EDBD49}"/>
                    </a:ext>
                  </a:extLst>
                </p:cNvPr>
                <p:cNvCxnSpPr>
                  <a:cxnSpLocks/>
                  <a:endCxn id="11" idx="1"/>
                </p:cNvCxnSpPr>
                <p:nvPr/>
              </p:nvCxnSpPr>
              <p:spPr>
                <a:xfrm>
                  <a:off x="3166738" y="4147441"/>
                  <a:ext cx="837834" cy="3034"/>
                </a:xfrm>
                <a:prstGeom prst="straightConnector1">
                  <a:avLst/>
                </a:prstGeom>
                <a:ln w="57150">
                  <a:solidFill>
                    <a:schemeClr val="tx1"/>
                  </a:solidFill>
                  <a:headEnd type="oval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Arrow Connector 46">
                  <a:extLst>
                    <a:ext uri="{FF2B5EF4-FFF2-40B4-BE49-F238E27FC236}">
                      <a16:creationId xmlns:a16="http://schemas.microsoft.com/office/drawing/2014/main" id="{506A73E6-01F4-4947-BB9A-73EED085271E}"/>
                    </a:ext>
                  </a:extLst>
                </p:cNvPr>
                <p:cNvCxnSpPr>
                  <a:cxnSpLocks/>
                  <a:endCxn id="36" idx="1"/>
                </p:cNvCxnSpPr>
                <p:nvPr/>
              </p:nvCxnSpPr>
              <p:spPr>
                <a:xfrm>
                  <a:off x="3161351" y="5250907"/>
                  <a:ext cx="843220" cy="4280"/>
                </a:xfrm>
                <a:prstGeom prst="straightConnector1">
                  <a:avLst/>
                </a:prstGeom>
                <a:ln w="57150">
                  <a:solidFill>
                    <a:schemeClr val="tx1"/>
                  </a:solidFill>
                  <a:headEnd type="oval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80100D5C-9DBD-4EF3-8C85-CEEE9A8779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2329" y="4804825"/>
                <a:ext cx="640080" cy="3033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Arrow Connector 50">
                <a:extLst>
                  <a:ext uri="{FF2B5EF4-FFF2-40B4-BE49-F238E27FC236}">
                    <a16:creationId xmlns:a16="http://schemas.microsoft.com/office/drawing/2014/main" id="{B32FDE87-93A9-472C-9588-5C19161AFC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2329" y="5431919"/>
                <a:ext cx="640080" cy="3033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04BB0718-1934-4297-9347-DE2E64675B7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079728" y="4076665"/>
                <a:ext cx="640080" cy="3033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78" name="TextBox 3077">
                <a:extLst>
                  <a:ext uri="{FF2B5EF4-FFF2-40B4-BE49-F238E27FC236}">
                    <a16:creationId xmlns:a16="http://schemas.microsoft.com/office/drawing/2014/main" id="{E199C21F-735F-485A-BF35-145E8F0924D6}"/>
                  </a:ext>
                </a:extLst>
              </p:cNvPr>
              <p:cNvSpPr txBox="1"/>
              <p:nvPr/>
            </p:nvSpPr>
            <p:spPr>
              <a:xfrm>
                <a:off x="379617" y="4462068"/>
                <a:ext cx="1041888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GB" sz="1400"/>
                  <a:t>Weather files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35AD21DD-6C1F-40C6-A812-50EB508216DF}"/>
                  </a:ext>
                </a:extLst>
              </p:cNvPr>
              <p:cNvSpPr txBox="1"/>
              <p:nvPr/>
            </p:nvSpPr>
            <p:spPr>
              <a:xfrm>
                <a:off x="177445" y="5069912"/>
                <a:ext cx="1452321" cy="5078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GB" sz="1400"/>
                  <a:t>List of Parameters</a:t>
                </a:r>
              </a:p>
              <a:p>
                <a:pPr algn="l">
                  <a:lnSpc>
                    <a:spcPct val="100000"/>
                  </a:lnSpc>
                  <a:spcBef>
                    <a:spcPts val="600"/>
                  </a:spcBef>
                </a:pPr>
                <a:endParaRPr lang="en-GB" sz="1400"/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3AA71655-1DA5-4F48-80E7-A701B03589AF}"/>
                  </a:ext>
                </a:extLst>
              </p:cNvPr>
              <p:cNvSpPr txBox="1"/>
              <p:nvPr/>
            </p:nvSpPr>
            <p:spPr>
              <a:xfrm>
                <a:off x="1629766" y="3908247"/>
                <a:ext cx="815288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n-GB" sz="1400"/>
                  <a:t>Templates</a:t>
                </a:r>
              </a:p>
            </p:txBody>
          </p: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559B7829-072B-48BC-BAA0-A59F904233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91600" y="4896679"/>
                <a:ext cx="0" cy="548640"/>
              </a:xfrm>
              <a:prstGeom prst="line">
                <a:avLst/>
              </a:prstGeom>
              <a:ln>
                <a:solidFill>
                  <a:schemeClr val="accent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F3F0467E-968B-40C7-9DAE-87A1A6F7F8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00600" y="4883279"/>
                <a:ext cx="0" cy="548640"/>
              </a:xfrm>
              <a:prstGeom prst="line">
                <a:avLst/>
              </a:prstGeom>
              <a:ln>
                <a:solidFill>
                  <a:schemeClr val="accent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5341C208-3FFA-496A-A301-EF0F0DC2336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2748413" y="6273729"/>
              <a:ext cx="640080" cy="3033"/>
            </a:xfrm>
            <a:prstGeom prst="straightConnector1">
              <a:avLst/>
            </a:prstGeom>
            <a:ln w="57150">
              <a:solidFill>
                <a:schemeClr val="tx1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BF58062-40EA-448A-BF5F-B0687843FA8F}"/>
                </a:ext>
              </a:extLst>
            </p:cNvPr>
            <p:cNvSpPr txBox="1"/>
            <p:nvPr/>
          </p:nvSpPr>
          <p:spPr>
            <a:xfrm>
              <a:off x="2212527" y="6210282"/>
              <a:ext cx="74699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00000"/>
                </a:lnSpc>
                <a:spcBef>
                  <a:spcPts val="600"/>
                </a:spcBef>
              </a:pPr>
              <a:r>
                <a:rPr lang="en-GB" sz="1400"/>
                <a:t>Root files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63624234-1342-3665-A7AE-5953BA9EA864}"/>
              </a:ext>
            </a:extLst>
          </p:cNvPr>
          <p:cNvSpPr/>
          <p:nvPr/>
        </p:nvSpPr>
        <p:spPr>
          <a:xfrm>
            <a:off x="123569" y="3732923"/>
            <a:ext cx="4114800" cy="256032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 err="1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2FB8E82-C8C7-2346-3358-CC00767C4860}"/>
              </a:ext>
            </a:extLst>
          </p:cNvPr>
          <p:cNvSpPr/>
          <p:nvPr/>
        </p:nvSpPr>
        <p:spPr>
          <a:xfrm>
            <a:off x="4780624" y="3974908"/>
            <a:ext cx="7225404" cy="1045674"/>
          </a:xfrm>
          <a:prstGeom prst="ellipse">
            <a:avLst/>
          </a:prstGeom>
          <a:noFill/>
          <a:ln w="38100">
            <a:solidFill>
              <a:srgbClr val="EB2A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 err="1"/>
          </a:p>
        </p:txBody>
      </p:sp>
    </p:spTree>
    <p:extLst>
      <p:ext uri="{BB962C8B-B14F-4D97-AF65-F5344CB8AC3E}">
        <p14:creationId xmlns:p14="http://schemas.microsoft.com/office/powerpoint/2010/main" val="396371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FE507-A2F6-D0AA-AB68-125612B2C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New prototype system</a:t>
            </a:r>
            <a:r>
              <a:rPr lang="en-GB"/>
              <a:t> </a:t>
            </a:r>
            <a:r>
              <a:rPr lang="en-GB" sz="3600"/>
              <a:t>–</a:t>
            </a:r>
            <a:r>
              <a:rPr lang="en-GB"/>
              <a:t> </a:t>
            </a:r>
            <a:r>
              <a:rPr lang="en-GB" sz="3600" err="1"/>
              <a:t>Modelkit</a:t>
            </a:r>
            <a:r>
              <a:rPr lang="en-GB" sz="3600"/>
              <a:t> climate file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F6D29-46A6-7896-1657-9F692AD01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17</a:t>
            </a:fld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B3D97F-B7BA-D3C1-A117-B925A904385F}"/>
              </a:ext>
            </a:extLst>
          </p:cNvPr>
          <p:cNvSpPr/>
          <p:nvPr/>
        </p:nvSpPr>
        <p:spPr>
          <a:xfrm>
            <a:off x="7196667" y="1084928"/>
            <a:ext cx="2658513" cy="48113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u="sng"/>
              <a:t>Modelkit</a:t>
            </a:r>
            <a:r>
              <a:rPr lang="en-GB"/>
              <a:t>:</a:t>
            </a:r>
          </a:p>
          <a:p>
            <a:pPr algn="ctr"/>
            <a:endParaRPr lang="en-GB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/>
              <a:t>Creates a list of IDFs for all combinations of climates and cohorts and runs them in EnergyPlus.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/>
              <a:t>Simulations that belong to the same cohort and climate zone will have the same parameter values except those dependent on the measure.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/>
              <a:t>Each cohort of simulations will be run in all specified climates.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/>
              <a:t>Simulations belonging to the same cohort will use the same prototype model.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9E2C324-BA61-ABBE-1411-BDFC43D5AB0F}"/>
              </a:ext>
            </a:extLst>
          </p:cNvPr>
          <p:cNvGrpSpPr/>
          <p:nvPr/>
        </p:nvGrpSpPr>
        <p:grpSpPr>
          <a:xfrm>
            <a:off x="1293506" y="1271214"/>
            <a:ext cx="1968528" cy="4978181"/>
            <a:chOff x="133722" y="562946"/>
            <a:chExt cx="1463040" cy="527809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36743C5-D249-0FB4-41CA-072AA2FF0E4D}"/>
                </a:ext>
              </a:extLst>
            </p:cNvPr>
            <p:cNvGrpSpPr/>
            <p:nvPr/>
          </p:nvGrpSpPr>
          <p:grpSpPr>
            <a:xfrm>
              <a:off x="133722" y="562946"/>
              <a:ext cx="1463040" cy="1737360"/>
              <a:chOff x="1654625" y="973493"/>
              <a:chExt cx="1110345" cy="1405816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01D2115-6DCF-BC4B-71BA-BA2C035B669D}"/>
                  </a:ext>
                </a:extLst>
              </p:cNvPr>
              <p:cNvSpPr/>
              <p:nvPr/>
            </p:nvSpPr>
            <p:spPr>
              <a:xfrm>
                <a:off x="1654627" y="973493"/>
                <a:ext cx="1110343" cy="351454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b="1"/>
                  <a:t>climate.csv</a:t>
                </a: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F5ABE04-3214-3024-5D93-20AF04D8302F}"/>
                  </a:ext>
                </a:extLst>
              </p:cNvPr>
              <p:cNvSpPr/>
              <p:nvPr/>
            </p:nvSpPr>
            <p:spPr>
              <a:xfrm>
                <a:off x="1654626" y="1324947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EPW</a:t>
                </a: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F350E11-C2FE-6D1F-5408-E4004A9CA96A}"/>
                  </a:ext>
                </a:extLst>
              </p:cNvPr>
              <p:cNvSpPr/>
              <p:nvPr/>
            </p:nvSpPr>
            <p:spPr>
              <a:xfrm>
                <a:off x="1654627" y="1676401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Climate zone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B587EB9E-48E8-7EA8-4FAB-38FD9F6C28A9}"/>
                  </a:ext>
                </a:extLst>
              </p:cNvPr>
              <p:cNvSpPr/>
              <p:nvPr/>
            </p:nvSpPr>
            <p:spPr>
              <a:xfrm>
                <a:off x="1654625" y="2027855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Code file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697A65E-A4BC-39D3-4A82-6F8D6DD98990}"/>
                </a:ext>
              </a:extLst>
            </p:cNvPr>
            <p:cNvGrpSpPr/>
            <p:nvPr/>
          </p:nvGrpSpPr>
          <p:grpSpPr>
            <a:xfrm>
              <a:off x="133722" y="2820335"/>
              <a:ext cx="1463040" cy="1737360"/>
              <a:chOff x="1654625" y="973493"/>
              <a:chExt cx="1110345" cy="1405816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DB69B1BD-FF99-B7E7-782E-7DF7BFDEB4F6}"/>
                  </a:ext>
                </a:extLst>
              </p:cNvPr>
              <p:cNvSpPr/>
              <p:nvPr/>
            </p:nvSpPr>
            <p:spPr>
              <a:xfrm>
                <a:off x="1654627" y="973493"/>
                <a:ext cx="1110343" cy="351454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b="1"/>
                  <a:t>cohorts.csv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FB65C474-61AD-D9E1-9A1B-07C0AF946CAC}"/>
                  </a:ext>
                </a:extLst>
              </p:cNvPr>
              <p:cNvSpPr/>
              <p:nvPr/>
            </p:nvSpPr>
            <p:spPr>
              <a:xfrm>
                <a:off x="1654626" y="1324947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Climate/vintage dependent parameters</a:t>
                </a: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5D0D234A-1B6E-5849-2AE7-FCB7C9F8AB9A}"/>
                  </a:ext>
                </a:extLst>
              </p:cNvPr>
              <p:cNvSpPr/>
              <p:nvPr/>
            </p:nvSpPr>
            <p:spPr>
              <a:xfrm>
                <a:off x="1654627" y="1676401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Root file</a:t>
                </a: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D725357-4D0A-FFF5-4DEC-C683550FA823}"/>
                  </a:ext>
                </a:extLst>
              </p:cNvPr>
              <p:cNvSpPr/>
              <p:nvPr/>
            </p:nvSpPr>
            <p:spPr>
              <a:xfrm>
                <a:off x="1654625" y="2027855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cases/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B624385-5003-D81A-A2FD-09BA5E0365BB}"/>
                </a:ext>
              </a:extLst>
            </p:cNvPr>
            <p:cNvGrpSpPr/>
            <p:nvPr/>
          </p:nvGrpSpPr>
          <p:grpSpPr>
            <a:xfrm>
              <a:off x="133722" y="4972365"/>
              <a:ext cx="1463039" cy="868680"/>
              <a:chOff x="1654626" y="973493"/>
              <a:chExt cx="1110344" cy="702908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7762101B-0694-11C3-8815-FE7E8B6AADB2}"/>
                  </a:ext>
                </a:extLst>
              </p:cNvPr>
              <p:cNvSpPr/>
              <p:nvPr/>
            </p:nvSpPr>
            <p:spPr>
              <a:xfrm>
                <a:off x="1654627" y="973493"/>
                <a:ext cx="1110343" cy="351454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b="1"/>
                  <a:t>cases/</a:t>
                </a: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6740743-E0FE-0F28-D95E-4B8F536FEF19}"/>
                  </a:ext>
                </a:extLst>
              </p:cNvPr>
              <p:cNvSpPr/>
              <p:nvPr/>
            </p:nvSpPr>
            <p:spPr>
              <a:xfrm>
                <a:off x="1654626" y="1324947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cohort_name.csv</a:t>
                </a:r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E3EB1C6-0586-259F-9BE3-EC46E7C1BCBF}"/>
              </a:ext>
            </a:extLst>
          </p:cNvPr>
          <p:cNvGrpSpPr/>
          <p:nvPr/>
        </p:nvGrpSpPr>
        <p:grpSpPr>
          <a:xfrm>
            <a:off x="4391528" y="2064516"/>
            <a:ext cx="1855224" cy="4381846"/>
            <a:chOff x="2633384" y="1905299"/>
            <a:chExt cx="1828802" cy="3426279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BB53E5F-188C-8AA1-57F6-60538C6FF50F}"/>
                </a:ext>
              </a:extLst>
            </p:cNvPr>
            <p:cNvSpPr/>
            <p:nvPr/>
          </p:nvSpPr>
          <p:spPr>
            <a:xfrm>
              <a:off x="2633384" y="3902358"/>
              <a:ext cx="1828802" cy="142922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u="sng"/>
                <a:t>Processing block 2</a:t>
              </a:r>
              <a:r>
                <a:rPr lang="en-GB" sz="1400"/>
                <a:t>:</a:t>
              </a:r>
            </a:p>
            <a:p>
              <a:pPr algn="ctr"/>
              <a:r>
                <a:rPr lang="en-GB" sz="1400"/>
                <a:t>List of parameter values that depend on measures (e.g. SEER, lighting densities, etc.)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B1EA76D-EE17-75FD-9A1E-5F7BC7224860}"/>
                </a:ext>
              </a:extLst>
            </p:cNvPr>
            <p:cNvSpPr/>
            <p:nvPr/>
          </p:nvSpPr>
          <p:spPr>
            <a:xfrm>
              <a:off x="2633384" y="1905299"/>
              <a:ext cx="1828801" cy="173028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u="sng"/>
                <a:t>Processing block 1</a:t>
              </a:r>
              <a:r>
                <a:rPr lang="en-GB" sz="1400"/>
                <a:t>:</a:t>
              </a:r>
            </a:p>
            <a:p>
              <a:pPr algn="ctr"/>
              <a:r>
                <a:rPr lang="en-GB" sz="1400"/>
                <a:t>List of parameter values that are dependent on climate zone or vintage: e.g. Envelop parameters</a:t>
              </a: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931586D2-0EDF-F05E-89FB-D8EEDADE9605}"/>
              </a:ext>
            </a:extLst>
          </p:cNvPr>
          <p:cNvSpPr/>
          <p:nvPr/>
        </p:nvSpPr>
        <p:spPr>
          <a:xfrm>
            <a:off x="10400136" y="4833059"/>
            <a:ext cx="1250529" cy="83436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/>
              <a:t>Simulations outputs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D7639D2-5BEC-CE82-A24C-5D885A319D0E}"/>
              </a:ext>
            </a:extLst>
          </p:cNvPr>
          <p:cNvSpPr/>
          <p:nvPr/>
        </p:nvSpPr>
        <p:spPr>
          <a:xfrm>
            <a:off x="10400135" y="2994121"/>
            <a:ext cx="1250529" cy="99298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/>
              <a:t>EnergyPlus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30ADCF1-BF5B-ABE3-8862-B46033802E07}"/>
              </a:ext>
            </a:extLst>
          </p:cNvPr>
          <p:cNvCxnSpPr>
            <a:cxnSpLocks/>
            <a:stCxn id="5" idx="3"/>
            <a:endCxn id="24" idx="1"/>
          </p:cNvCxnSpPr>
          <p:nvPr/>
        </p:nvCxnSpPr>
        <p:spPr>
          <a:xfrm>
            <a:off x="9855180" y="3490616"/>
            <a:ext cx="544955" cy="0"/>
          </a:xfrm>
          <a:prstGeom prst="straightConnector1">
            <a:avLst/>
          </a:prstGeom>
          <a:ln w="3810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C4BBFD1-E920-88FD-DC20-65EF876A6173}"/>
              </a:ext>
            </a:extLst>
          </p:cNvPr>
          <p:cNvCxnSpPr>
            <a:cxnSpLocks/>
          </p:cNvCxnSpPr>
          <p:nvPr/>
        </p:nvCxnSpPr>
        <p:spPr>
          <a:xfrm>
            <a:off x="6304978" y="3128123"/>
            <a:ext cx="891689" cy="1"/>
          </a:xfrm>
          <a:prstGeom prst="straightConnector1">
            <a:avLst/>
          </a:prstGeom>
          <a:ln w="317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19744AD-3FBB-02DB-B89F-EFC8E9F9562B}"/>
              </a:ext>
            </a:extLst>
          </p:cNvPr>
          <p:cNvCxnSpPr>
            <a:cxnSpLocks/>
          </p:cNvCxnSpPr>
          <p:nvPr/>
        </p:nvCxnSpPr>
        <p:spPr>
          <a:xfrm>
            <a:off x="6303404" y="4771781"/>
            <a:ext cx="893263" cy="0"/>
          </a:xfrm>
          <a:prstGeom prst="straightConnector1">
            <a:avLst/>
          </a:prstGeom>
          <a:ln w="317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3F5F52B-90C5-2893-7B08-B1A0E8CCB735}"/>
              </a:ext>
            </a:extLst>
          </p:cNvPr>
          <p:cNvCxnSpPr>
            <a:cxnSpLocks/>
          </p:cNvCxnSpPr>
          <p:nvPr/>
        </p:nvCxnSpPr>
        <p:spPr>
          <a:xfrm>
            <a:off x="3262030" y="6037162"/>
            <a:ext cx="1129498" cy="0"/>
          </a:xfrm>
          <a:prstGeom prst="straightConnector1">
            <a:avLst/>
          </a:prstGeom>
          <a:ln w="190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CE5BC75-717B-EA9E-0E43-AC208BB643EE}"/>
              </a:ext>
            </a:extLst>
          </p:cNvPr>
          <p:cNvCxnSpPr>
            <a:cxnSpLocks/>
          </p:cNvCxnSpPr>
          <p:nvPr/>
        </p:nvCxnSpPr>
        <p:spPr>
          <a:xfrm>
            <a:off x="3262030" y="4869078"/>
            <a:ext cx="1129498" cy="0"/>
          </a:xfrm>
          <a:prstGeom prst="straightConnector1">
            <a:avLst/>
          </a:prstGeom>
          <a:ln w="19050">
            <a:solidFill>
              <a:srgbClr val="0F204B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3665308-3BCB-37D4-3570-DA064A512876}"/>
              </a:ext>
            </a:extLst>
          </p:cNvPr>
          <p:cNvCxnSpPr>
            <a:cxnSpLocks/>
          </p:cNvCxnSpPr>
          <p:nvPr/>
        </p:nvCxnSpPr>
        <p:spPr>
          <a:xfrm>
            <a:off x="3262030" y="2669891"/>
            <a:ext cx="1129498" cy="0"/>
          </a:xfrm>
          <a:prstGeom prst="straightConnector1">
            <a:avLst/>
          </a:prstGeom>
          <a:ln w="190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6677317-AAEB-BF65-A0E7-B98758F847BF}"/>
              </a:ext>
            </a:extLst>
          </p:cNvPr>
          <p:cNvCxnSpPr>
            <a:cxnSpLocks/>
          </p:cNvCxnSpPr>
          <p:nvPr/>
        </p:nvCxnSpPr>
        <p:spPr>
          <a:xfrm>
            <a:off x="3262030" y="4018660"/>
            <a:ext cx="1129498" cy="0"/>
          </a:xfrm>
          <a:prstGeom prst="straightConnector1">
            <a:avLst/>
          </a:prstGeom>
          <a:ln w="190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E6710809-1C03-86B5-2264-419EDF8FDDC6}"/>
              </a:ext>
            </a:extLst>
          </p:cNvPr>
          <p:cNvCxnSpPr>
            <a:cxnSpLocks/>
          </p:cNvCxnSpPr>
          <p:nvPr/>
        </p:nvCxnSpPr>
        <p:spPr>
          <a:xfrm>
            <a:off x="3262030" y="4398470"/>
            <a:ext cx="3934637" cy="0"/>
          </a:xfrm>
          <a:prstGeom prst="straightConnector1">
            <a:avLst/>
          </a:prstGeom>
          <a:ln w="31750">
            <a:headEnd type="oval" w="med" len="med"/>
            <a:tailEnd type="triangl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C2B1182-C6E1-8C15-8AF7-41C583E0E544}"/>
              </a:ext>
            </a:extLst>
          </p:cNvPr>
          <p:cNvCxnSpPr>
            <a:cxnSpLocks/>
          </p:cNvCxnSpPr>
          <p:nvPr/>
        </p:nvCxnSpPr>
        <p:spPr>
          <a:xfrm>
            <a:off x="3262030" y="2291772"/>
            <a:ext cx="1129498" cy="0"/>
          </a:xfrm>
          <a:prstGeom prst="straightConnector1">
            <a:avLst/>
          </a:prstGeom>
          <a:ln w="190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59BAABD3-1A1D-7081-0407-895F18D1F48E}"/>
              </a:ext>
            </a:extLst>
          </p:cNvPr>
          <p:cNvCxnSpPr>
            <a:cxnSpLocks/>
          </p:cNvCxnSpPr>
          <p:nvPr/>
        </p:nvCxnSpPr>
        <p:spPr>
          <a:xfrm>
            <a:off x="3262030" y="1906904"/>
            <a:ext cx="3934637" cy="0"/>
          </a:xfrm>
          <a:prstGeom prst="straightConnector1">
            <a:avLst/>
          </a:prstGeom>
          <a:ln w="31750">
            <a:headEnd type="oval" w="med" len="med"/>
            <a:tailEnd type="triangl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52557CFB-F24C-A6E8-9F8B-F0C6A7B193A1}"/>
              </a:ext>
            </a:extLst>
          </p:cNvPr>
          <p:cNvCxnSpPr>
            <a:cxnSpLocks/>
            <a:stCxn id="24" idx="2"/>
            <a:endCxn id="23" idx="0"/>
          </p:cNvCxnSpPr>
          <p:nvPr/>
        </p:nvCxnSpPr>
        <p:spPr>
          <a:xfrm>
            <a:off x="11025400" y="3987110"/>
            <a:ext cx="1" cy="845949"/>
          </a:xfrm>
          <a:prstGeom prst="straightConnector1">
            <a:avLst/>
          </a:prstGeom>
          <a:ln w="3810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561C8097-278E-5505-6DA4-86DE3C0B6940}"/>
              </a:ext>
            </a:extLst>
          </p:cNvPr>
          <p:cNvSpPr/>
          <p:nvPr/>
        </p:nvSpPr>
        <p:spPr>
          <a:xfrm>
            <a:off x="1088571" y="1149531"/>
            <a:ext cx="2551612" cy="1978592"/>
          </a:xfrm>
          <a:prstGeom prst="ellipse">
            <a:avLst/>
          </a:prstGeom>
          <a:noFill/>
          <a:ln w="38100">
            <a:solidFill>
              <a:srgbClr val="EB2A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 err="1"/>
          </a:p>
        </p:txBody>
      </p:sp>
    </p:spTree>
    <p:extLst>
      <p:ext uri="{BB962C8B-B14F-4D97-AF65-F5344CB8AC3E}">
        <p14:creationId xmlns:p14="http://schemas.microsoft.com/office/powerpoint/2010/main" val="16962631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1938CA0-D298-11E6-6747-B2D5009CFB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0411"/>
          <a:stretch/>
        </p:blipFill>
        <p:spPr>
          <a:xfrm>
            <a:off x="2376167" y="2153359"/>
            <a:ext cx="7401958" cy="195842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DFE507-A2F6-D0AA-AB68-125612B2C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New prototype system</a:t>
            </a:r>
            <a:r>
              <a:rPr lang="en-GB"/>
              <a:t> </a:t>
            </a:r>
            <a:r>
              <a:rPr lang="en-GB" sz="3600"/>
              <a:t>–</a:t>
            </a:r>
            <a:r>
              <a:rPr lang="en-GB"/>
              <a:t> </a:t>
            </a:r>
            <a:r>
              <a:rPr lang="en-GB" sz="3600" err="1"/>
              <a:t>Modelkit</a:t>
            </a:r>
            <a:r>
              <a:rPr lang="en-GB"/>
              <a:t> c</a:t>
            </a:r>
            <a:r>
              <a:rPr lang="en-GB" sz="3600"/>
              <a:t>limate </a:t>
            </a:r>
            <a:r>
              <a:rPr lang="en-GB"/>
              <a:t>f</a:t>
            </a:r>
            <a:r>
              <a:rPr lang="en-GB" sz="3600"/>
              <a:t>ile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F6D29-46A6-7896-1657-9F692AD01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18</a:t>
            </a:fld>
            <a:endParaRPr lang="en-GB"/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766DE766-FFDB-E3E5-7FAF-1AE1A1AF9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430" y="1274322"/>
            <a:ext cx="11110914" cy="4317624"/>
          </a:xfrm>
        </p:spPr>
        <p:txBody>
          <a:bodyPr/>
          <a:lstStyle/>
          <a:p>
            <a:r>
              <a:rPr lang="en-US"/>
              <a:t>Example: climate file references code file </a:t>
            </a:r>
            <a:endParaRPr lang="en-US" b="0" i="0">
              <a:effectLst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B8A4366-8BFE-EDE6-67AC-AC153ABC15FB}"/>
              </a:ext>
            </a:extLst>
          </p:cNvPr>
          <p:cNvCxnSpPr>
            <a:cxnSpLocks/>
          </p:cNvCxnSpPr>
          <p:nvPr/>
        </p:nvCxnSpPr>
        <p:spPr>
          <a:xfrm flipH="1">
            <a:off x="5573026" y="3141335"/>
            <a:ext cx="2643874" cy="1526557"/>
          </a:xfrm>
          <a:prstGeom prst="straightConnector1">
            <a:avLst/>
          </a:prstGeom>
          <a:ln w="19050">
            <a:solidFill>
              <a:srgbClr val="FF00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31993B64-C96C-F711-601D-B5DA1AA95C48}"/>
              </a:ext>
            </a:extLst>
          </p:cNvPr>
          <p:cNvSpPr txBox="1"/>
          <p:nvPr/>
        </p:nvSpPr>
        <p:spPr>
          <a:xfrm>
            <a:off x="2063749" y="4362256"/>
            <a:ext cx="35092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 sz="2000">
                <a:solidFill>
                  <a:schemeClr val="accent1"/>
                </a:solidFill>
              </a:rPr>
              <a:t>deer-dmo-1972-1985.csv file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C17DA9-5416-1763-1730-D1E60BE4C082}"/>
              </a:ext>
            </a:extLst>
          </p:cNvPr>
          <p:cNvSpPr txBox="1"/>
          <p:nvPr/>
        </p:nvSpPr>
        <p:spPr>
          <a:xfrm>
            <a:off x="2310908" y="1799326"/>
            <a:ext cx="17730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 sz="2000">
                <a:solidFill>
                  <a:schemeClr val="accent1"/>
                </a:solidFill>
              </a:rPr>
              <a:t>climate.csv file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7F607F-5312-25A4-22CE-5C1806F0F6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1151"/>
          <a:stretch/>
        </p:blipFill>
        <p:spPr>
          <a:xfrm>
            <a:off x="2063749" y="4743783"/>
            <a:ext cx="5468113" cy="1847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0363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FE507-A2F6-D0AA-AB68-125612B2C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New prototype system</a:t>
            </a:r>
            <a:r>
              <a:rPr lang="en-GB"/>
              <a:t> </a:t>
            </a:r>
            <a:r>
              <a:rPr lang="en-GB" sz="3600"/>
              <a:t>–</a:t>
            </a:r>
            <a:r>
              <a:rPr lang="en-GB"/>
              <a:t> </a:t>
            </a:r>
            <a:r>
              <a:rPr lang="en-GB" sz="3600" err="1"/>
              <a:t>Modelkit</a:t>
            </a:r>
            <a:r>
              <a:rPr lang="en-GB" sz="3600"/>
              <a:t> cohorts file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F6D29-46A6-7896-1657-9F692AD01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19</a:t>
            </a:fld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B3D97F-B7BA-D3C1-A117-B925A904385F}"/>
              </a:ext>
            </a:extLst>
          </p:cNvPr>
          <p:cNvSpPr/>
          <p:nvPr/>
        </p:nvSpPr>
        <p:spPr>
          <a:xfrm>
            <a:off x="7196667" y="1084928"/>
            <a:ext cx="2658513" cy="48113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u="sng"/>
              <a:t>Modelkit</a:t>
            </a:r>
            <a:r>
              <a:rPr lang="en-GB"/>
              <a:t>:</a:t>
            </a:r>
          </a:p>
          <a:p>
            <a:pPr algn="ctr"/>
            <a:endParaRPr lang="en-GB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/>
              <a:t>Creates a list of IDFs for all combinations of climates and cohorts and runs them in EnergyPlus.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/>
              <a:t>Simulations that belong to the same cohort and climate zone will have the same parameter values except those dependent on the measure.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/>
              <a:t>Each cohort of simulations will be run in all specified climates.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/>
              <a:t>Simulations belonging to the same cohort will use the same prototype model.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9E2C324-BA61-ABBE-1411-BDFC43D5AB0F}"/>
              </a:ext>
            </a:extLst>
          </p:cNvPr>
          <p:cNvGrpSpPr/>
          <p:nvPr/>
        </p:nvGrpSpPr>
        <p:grpSpPr>
          <a:xfrm>
            <a:off x="1293506" y="1271214"/>
            <a:ext cx="1968528" cy="4978181"/>
            <a:chOff x="133722" y="562946"/>
            <a:chExt cx="1463040" cy="527809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36743C5-D249-0FB4-41CA-072AA2FF0E4D}"/>
                </a:ext>
              </a:extLst>
            </p:cNvPr>
            <p:cNvGrpSpPr/>
            <p:nvPr/>
          </p:nvGrpSpPr>
          <p:grpSpPr>
            <a:xfrm>
              <a:off x="133722" y="562946"/>
              <a:ext cx="1463040" cy="1737360"/>
              <a:chOff x="1654625" y="973493"/>
              <a:chExt cx="1110345" cy="1405816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01D2115-6DCF-BC4B-71BA-BA2C035B669D}"/>
                  </a:ext>
                </a:extLst>
              </p:cNvPr>
              <p:cNvSpPr/>
              <p:nvPr/>
            </p:nvSpPr>
            <p:spPr>
              <a:xfrm>
                <a:off x="1654627" y="973493"/>
                <a:ext cx="1110343" cy="351454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b="1"/>
                  <a:t>climate.csv</a:t>
                </a: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F5ABE04-3214-3024-5D93-20AF04D8302F}"/>
                  </a:ext>
                </a:extLst>
              </p:cNvPr>
              <p:cNvSpPr/>
              <p:nvPr/>
            </p:nvSpPr>
            <p:spPr>
              <a:xfrm>
                <a:off x="1654626" y="1324947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EPW</a:t>
                </a: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F350E11-C2FE-6D1F-5408-E4004A9CA96A}"/>
                  </a:ext>
                </a:extLst>
              </p:cNvPr>
              <p:cNvSpPr/>
              <p:nvPr/>
            </p:nvSpPr>
            <p:spPr>
              <a:xfrm>
                <a:off x="1654627" y="1676401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Climate zone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B587EB9E-48E8-7EA8-4FAB-38FD9F6C28A9}"/>
                  </a:ext>
                </a:extLst>
              </p:cNvPr>
              <p:cNvSpPr/>
              <p:nvPr/>
            </p:nvSpPr>
            <p:spPr>
              <a:xfrm>
                <a:off x="1654625" y="2027855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Code file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697A65E-A4BC-39D3-4A82-6F8D6DD98990}"/>
                </a:ext>
              </a:extLst>
            </p:cNvPr>
            <p:cNvGrpSpPr/>
            <p:nvPr/>
          </p:nvGrpSpPr>
          <p:grpSpPr>
            <a:xfrm>
              <a:off x="133722" y="2820335"/>
              <a:ext cx="1463040" cy="1737360"/>
              <a:chOff x="1654625" y="973493"/>
              <a:chExt cx="1110345" cy="1405816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DB69B1BD-FF99-B7E7-782E-7DF7BFDEB4F6}"/>
                  </a:ext>
                </a:extLst>
              </p:cNvPr>
              <p:cNvSpPr/>
              <p:nvPr/>
            </p:nvSpPr>
            <p:spPr>
              <a:xfrm>
                <a:off x="1654627" y="973493"/>
                <a:ext cx="1110343" cy="351454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b="1"/>
                  <a:t>cohorts.csv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FB65C474-61AD-D9E1-9A1B-07C0AF946CAC}"/>
                  </a:ext>
                </a:extLst>
              </p:cNvPr>
              <p:cNvSpPr/>
              <p:nvPr/>
            </p:nvSpPr>
            <p:spPr>
              <a:xfrm>
                <a:off x="1654626" y="1324947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Climate/vintage dependent parameters</a:t>
                </a: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5D0D234A-1B6E-5849-2AE7-FCB7C9F8AB9A}"/>
                  </a:ext>
                </a:extLst>
              </p:cNvPr>
              <p:cNvSpPr/>
              <p:nvPr/>
            </p:nvSpPr>
            <p:spPr>
              <a:xfrm>
                <a:off x="1654627" y="1676401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Root file</a:t>
                </a: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D725357-4D0A-FFF5-4DEC-C683550FA823}"/>
                  </a:ext>
                </a:extLst>
              </p:cNvPr>
              <p:cNvSpPr/>
              <p:nvPr/>
            </p:nvSpPr>
            <p:spPr>
              <a:xfrm>
                <a:off x="1654625" y="2027855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cases/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B624385-5003-D81A-A2FD-09BA5E0365BB}"/>
                </a:ext>
              </a:extLst>
            </p:cNvPr>
            <p:cNvGrpSpPr/>
            <p:nvPr/>
          </p:nvGrpSpPr>
          <p:grpSpPr>
            <a:xfrm>
              <a:off x="133722" y="4972365"/>
              <a:ext cx="1463039" cy="868680"/>
              <a:chOff x="1654626" y="973493"/>
              <a:chExt cx="1110344" cy="702908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7762101B-0694-11C3-8815-FE7E8B6AADB2}"/>
                  </a:ext>
                </a:extLst>
              </p:cNvPr>
              <p:cNvSpPr/>
              <p:nvPr/>
            </p:nvSpPr>
            <p:spPr>
              <a:xfrm>
                <a:off x="1654627" y="973493"/>
                <a:ext cx="1110343" cy="351454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b="1"/>
                  <a:t>cases/</a:t>
                </a: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6740743-E0FE-0F28-D95E-4B8F536FEF19}"/>
                  </a:ext>
                </a:extLst>
              </p:cNvPr>
              <p:cNvSpPr/>
              <p:nvPr/>
            </p:nvSpPr>
            <p:spPr>
              <a:xfrm>
                <a:off x="1654626" y="1324947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cohort_name.csv</a:t>
                </a:r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E3EB1C6-0586-259F-9BE3-EC46E7C1BCBF}"/>
              </a:ext>
            </a:extLst>
          </p:cNvPr>
          <p:cNvGrpSpPr/>
          <p:nvPr/>
        </p:nvGrpSpPr>
        <p:grpSpPr>
          <a:xfrm>
            <a:off x="4391528" y="2064515"/>
            <a:ext cx="1855224" cy="4381845"/>
            <a:chOff x="2633384" y="1905299"/>
            <a:chExt cx="1828802" cy="3426279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BB53E5F-188C-8AA1-57F6-60538C6FF50F}"/>
                </a:ext>
              </a:extLst>
            </p:cNvPr>
            <p:cNvSpPr/>
            <p:nvPr/>
          </p:nvSpPr>
          <p:spPr>
            <a:xfrm>
              <a:off x="2633384" y="3902358"/>
              <a:ext cx="1828802" cy="142922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u="sng"/>
                <a:t>Processing block 2</a:t>
              </a:r>
              <a:r>
                <a:rPr lang="en-GB" sz="1400"/>
                <a:t>:</a:t>
              </a:r>
            </a:p>
            <a:p>
              <a:pPr algn="ctr"/>
              <a:r>
                <a:rPr lang="en-GB" sz="1400"/>
                <a:t>List of parameter values that depend on measures (e.g. SEER, lighting densities, etc.)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B1EA76D-EE17-75FD-9A1E-5F7BC7224860}"/>
                </a:ext>
              </a:extLst>
            </p:cNvPr>
            <p:cNvSpPr/>
            <p:nvPr/>
          </p:nvSpPr>
          <p:spPr>
            <a:xfrm>
              <a:off x="2633384" y="1905299"/>
              <a:ext cx="1828801" cy="173028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u="sng"/>
                <a:t>Processing block 1</a:t>
              </a:r>
              <a:r>
                <a:rPr lang="en-GB" sz="1400"/>
                <a:t>:</a:t>
              </a:r>
            </a:p>
            <a:p>
              <a:pPr algn="ctr"/>
              <a:r>
                <a:rPr lang="en-GB" sz="1400"/>
                <a:t>List of parameter values that are dependent on climate zone or vintage: e.g. Envelop parameters</a:t>
              </a: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931586D2-0EDF-F05E-89FB-D8EEDADE9605}"/>
              </a:ext>
            </a:extLst>
          </p:cNvPr>
          <p:cNvSpPr/>
          <p:nvPr/>
        </p:nvSpPr>
        <p:spPr>
          <a:xfrm>
            <a:off x="10400136" y="4833059"/>
            <a:ext cx="1250529" cy="83436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/>
              <a:t>Simulations outputs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D7639D2-5BEC-CE82-A24C-5D885A319D0E}"/>
              </a:ext>
            </a:extLst>
          </p:cNvPr>
          <p:cNvSpPr/>
          <p:nvPr/>
        </p:nvSpPr>
        <p:spPr>
          <a:xfrm>
            <a:off x="10400135" y="2994121"/>
            <a:ext cx="1250529" cy="99298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/>
              <a:t>EnergyPlus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30ADCF1-BF5B-ABE3-8862-B46033802E07}"/>
              </a:ext>
            </a:extLst>
          </p:cNvPr>
          <p:cNvCxnSpPr>
            <a:cxnSpLocks/>
            <a:stCxn id="5" idx="3"/>
            <a:endCxn id="24" idx="1"/>
          </p:cNvCxnSpPr>
          <p:nvPr/>
        </p:nvCxnSpPr>
        <p:spPr>
          <a:xfrm>
            <a:off x="9855180" y="3490616"/>
            <a:ext cx="544955" cy="0"/>
          </a:xfrm>
          <a:prstGeom prst="straightConnector1">
            <a:avLst/>
          </a:prstGeom>
          <a:ln w="3810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C4BBFD1-E920-88FD-DC20-65EF876A6173}"/>
              </a:ext>
            </a:extLst>
          </p:cNvPr>
          <p:cNvCxnSpPr>
            <a:cxnSpLocks/>
          </p:cNvCxnSpPr>
          <p:nvPr/>
        </p:nvCxnSpPr>
        <p:spPr>
          <a:xfrm>
            <a:off x="6304978" y="3128123"/>
            <a:ext cx="891689" cy="1"/>
          </a:xfrm>
          <a:prstGeom prst="straightConnector1">
            <a:avLst/>
          </a:prstGeom>
          <a:ln w="317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19744AD-3FBB-02DB-B89F-EFC8E9F9562B}"/>
              </a:ext>
            </a:extLst>
          </p:cNvPr>
          <p:cNvCxnSpPr>
            <a:cxnSpLocks/>
          </p:cNvCxnSpPr>
          <p:nvPr/>
        </p:nvCxnSpPr>
        <p:spPr>
          <a:xfrm>
            <a:off x="6303404" y="4771781"/>
            <a:ext cx="893263" cy="0"/>
          </a:xfrm>
          <a:prstGeom prst="straightConnector1">
            <a:avLst/>
          </a:prstGeom>
          <a:ln w="317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3F5F52B-90C5-2893-7B08-B1A0E8CCB735}"/>
              </a:ext>
            </a:extLst>
          </p:cNvPr>
          <p:cNvCxnSpPr>
            <a:cxnSpLocks/>
          </p:cNvCxnSpPr>
          <p:nvPr/>
        </p:nvCxnSpPr>
        <p:spPr>
          <a:xfrm>
            <a:off x="3262030" y="6037162"/>
            <a:ext cx="1129498" cy="0"/>
          </a:xfrm>
          <a:prstGeom prst="straightConnector1">
            <a:avLst/>
          </a:prstGeom>
          <a:ln w="190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CE5BC75-717B-EA9E-0E43-AC208BB643EE}"/>
              </a:ext>
            </a:extLst>
          </p:cNvPr>
          <p:cNvCxnSpPr>
            <a:cxnSpLocks/>
          </p:cNvCxnSpPr>
          <p:nvPr/>
        </p:nvCxnSpPr>
        <p:spPr>
          <a:xfrm>
            <a:off x="3262030" y="4869078"/>
            <a:ext cx="1129498" cy="0"/>
          </a:xfrm>
          <a:prstGeom prst="straightConnector1">
            <a:avLst/>
          </a:prstGeom>
          <a:ln w="19050">
            <a:solidFill>
              <a:srgbClr val="0F204B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3665308-3BCB-37D4-3570-DA064A512876}"/>
              </a:ext>
            </a:extLst>
          </p:cNvPr>
          <p:cNvCxnSpPr>
            <a:cxnSpLocks/>
          </p:cNvCxnSpPr>
          <p:nvPr/>
        </p:nvCxnSpPr>
        <p:spPr>
          <a:xfrm>
            <a:off x="3262030" y="2669891"/>
            <a:ext cx="1129498" cy="0"/>
          </a:xfrm>
          <a:prstGeom prst="straightConnector1">
            <a:avLst/>
          </a:prstGeom>
          <a:ln w="190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6677317-AAEB-BF65-A0E7-B98758F847BF}"/>
              </a:ext>
            </a:extLst>
          </p:cNvPr>
          <p:cNvCxnSpPr>
            <a:cxnSpLocks/>
          </p:cNvCxnSpPr>
          <p:nvPr/>
        </p:nvCxnSpPr>
        <p:spPr>
          <a:xfrm>
            <a:off x="3262030" y="4018660"/>
            <a:ext cx="1129498" cy="0"/>
          </a:xfrm>
          <a:prstGeom prst="straightConnector1">
            <a:avLst/>
          </a:prstGeom>
          <a:ln w="190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E6710809-1C03-86B5-2264-419EDF8FDDC6}"/>
              </a:ext>
            </a:extLst>
          </p:cNvPr>
          <p:cNvCxnSpPr>
            <a:cxnSpLocks/>
          </p:cNvCxnSpPr>
          <p:nvPr/>
        </p:nvCxnSpPr>
        <p:spPr>
          <a:xfrm>
            <a:off x="3262030" y="4398470"/>
            <a:ext cx="3934637" cy="0"/>
          </a:xfrm>
          <a:prstGeom prst="straightConnector1">
            <a:avLst/>
          </a:prstGeom>
          <a:ln w="31750">
            <a:headEnd type="oval" w="med" len="med"/>
            <a:tailEnd type="triangl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C2B1182-C6E1-8C15-8AF7-41C583E0E544}"/>
              </a:ext>
            </a:extLst>
          </p:cNvPr>
          <p:cNvCxnSpPr>
            <a:cxnSpLocks/>
          </p:cNvCxnSpPr>
          <p:nvPr/>
        </p:nvCxnSpPr>
        <p:spPr>
          <a:xfrm>
            <a:off x="3262030" y="2291772"/>
            <a:ext cx="1129498" cy="0"/>
          </a:xfrm>
          <a:prstGeom prst="straightConnector1">
            <a:avLst/>
          </a:prstGeom>
          <a:ln w="190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59BAABD3-1A1D-7081-0407-895F18D1F48E}"/>
              </a:ext>
            </a:extLst>
          </p:cNvPr>
          <p:cNvCxnSpPr>
            <a:cxnSpLocks/>
          </p:cNvCxnSpPr>
          <p:nvPr/>
        </p:nvCxnSpPr>
        <p:spPr>
          <a:xfrm>
            <a:off x="3262030" y="1906904"/>
            <a:ext cx="3934637" cy="0"/>
          </a:xfrm>
          <a:prstGeom prst="straightConnector1">
            <a:avLst/>
          </a:prstGeom>
          <a:ln w="31750">
            <a:headEnd type="oval" w="med" len="med"/>
            <a:tailEnd type="triangl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52557CFB-F24C-A6E8-9F8B-F0C6A7B193A1}"/>
              </a:ext>
            </a:extLst>
          </p:cNvPr>
          <p:cNvCxnSpPr>
            <a:cxnSpLocks/>
            <a:stCxn id="24" idx="2"/>
            <a:endCxn id="23" idx="0"/>
          </p:cNvCxnSpPr>
          <p:nvPr/>
        </p:nvCxnSpPr>
        <p:spPr>
          <a:xfrm>
            <a:off x="11025400" y="3987110"/>
            <a:ext cx="1" cy="845949"/>
          </a:xfrm>
          <a:prstGeom prst="straightConnector1">
            <a:avLst/>
          </a:prstGeom>
          <a:ln w="3810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CDBC1979-01F1-4660-A6B9-151F7289D952}"/>
              </a:ext>
            </a:extLst>
          </p:cNvPr>
          <p:cNvSpPr/>
          <p:nvPr/>
        </p:nvSpPr>
        <p:spPr>
          <a:xfrm>
            <a:off x="1061014" y="3170939"/>
            <a:ext cx="2551612" cy="1978592"/>
          </a:xfrm>
          <a:prstGeom prst="ellipse">
            <a:avLst/>
          </a:prstGeom>
          <a:noFill/>
          <a:ln w="38100">
            <a:solidFill>
              <a:srgbClr val="EB2A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 err="1"/>
          </a:p>
        </p:txBody>
      </p:sp>
    </p:spTree>
    <p:extLst>
      <p:ext uri="{BB962C8B-B14F-4D97-AF65-F5344CB8AC3E}">
        <p14:creationId xmlns:p14="http://schemas.microsoft.com/office/powerpoint/2010/main" val="399434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C1286BE-F5BD-4F1F-5B41-2CFAE98F0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C16F016-4FAC-D716-F95E-6FAF4DC9B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0" y="1609606"/>
            <a:ext cx="11110914" cy="4317624"/>
          </a:xfrm>
        </p:spPr>
        <p:txBody>
          <a:bodyPr/>
          <a:lstStyle/>
          <a:p>
            <a:r>
              <a:rPr lang="en-GB" b="1" dirty="0"/>
              <a:t>Please make sure you are on mute</a:t>
            </a:r>
          </a:p>
          <a:p>
            <a:r>
              <a:rPr lang="en-GB" b="1" dirty="0"/>
              <a:t>For webinar technical difficulties:</a:t>
            </a:r>
          </a:p>
          <a:p>
            <a:pPr marL="180000" lvl="1" indent="0">
              <a:buNone/>
            </a:pPr>
            <a:r>
              <a:rPr lang="en-GB" dirty="0"/>
              <a:t>Send email to Peter Biermayer: Peter.Biermayer@cpuc.ca.gov</a:t>
            </a:r>
          </a:p>
          <a:p>
            <a:r>
              <a:rPr lang="en-GB" b="1" dirty="0"/>
              <a:t>Q&amp;A Process (audio/chat)</a:t>
            </a:r>
          </a:p>
          <a:p>
            <a:pPr marL="180000" lvl="1" indent="0">
              <a:buNone/>
            </a:pPr>
            <a:r>
              <a:rPr lang="en-GB" dirty="0"/>
              <a:t>Ask questions in two ways:</a:t>
            </a:r>
          </a:p>
          <a:p>
            <a:pPr marL="180000" lvl="1" indent="0">
              <a:buNone/>
            </a:pPr>
            <a:r>
              <a:rPr lang="en-GB" dirty="0"/>
              <a:t>1) Audio/Voice (please raise your hand during designated Question periods at the end of each section)</a:t>
            </a:r>
          </a:p>
          <a:p>
            <a:pPr marL="180000" lvl="1" indent="0">
              <a:buNone/>
            </a:pPr>
            <a:r>
              <a:rPr lang="en-GB" dirty="0"/>
              <a:t>2) Type your question in the chat at any time</a:t>
            </a:r>
          </a:p>
          <a:p>
            <a:r>
              <a:rPr lang="en-GB" b="1" dirty="0"/>
              <a:t>PPT and Recording will be here:</a:t>
            </a:r>
          </a:p>
          <a:p>
            <a:pPr marL="0" indent="0">
              <a:buNone/>
            </a:pPr>
            <a:r>
              <a:rPr lang="en-GB" dirty="0"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https://cedars.sound-data.com/deer-resources/tools/energy-plus/</a:t>
            </a:r>
            <a:endParaRPr lang="en-GB" dirty="0">
              <a:cs typeface="Arial"/>
            </a:endParaRPr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C6C6B9-EA99-6E40-01C3-4B1D32B56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2</a:t>
            </a:fld>
            <a:endParaRPr lang="en-GB" sz="1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812B69B-099F-8976-32C1-D040B0935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5718" y="5396843"/>
            <a:ext cx="8854319" cy="65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6473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A11F7D5-9E62-3F03-B57D-AEF2A0D2F1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170"/>
          <a:stretch/>
        </p:blipFill>
        <p:spPr>
          <a:xfrm>
            <a:off x="71342" y="2977137"/>
            <a:ext cx="12049316" cy="99562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07A5AC-3E33-639C-2927-213E5521F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New prototype system – </a:t>
            </a:r>
            <a:r>
              <a:rPr lang="en-GB" sz="3600" err="1"/>
              <a:t>Modelkit</a:t>
            </a:r>
            <a:r>
              <a:rPr lang="en-GB" sz="3600"/>
              <a:t> </a:t>
            </a:r>
            <a:r>
              <a:rPr lang="en-GB"/>
              <a:t>cohorts file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B75EEF6-481C-FF92-ED23-1A7D52E69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0000" y="6440400"/>
            <a:ext cx="266400" cy="151200"/>
          </a:xfrm>
        </p:spPr>
        <p:txBody>
          <a:bodyPr/>
          <a:lstStyle/>
          <a:p>
            <a:fld id="{5BA07366-CB75-4AA8-9E5B-928B849F427C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B985D5-E050-E4F7-2EBE-00683C570E69}"/>
              </a:ext>
            </a:extLst>
          </p:cNvPr>
          <p:cNvSpPr txBox="1"/>
          <p:nvPr/>
        </p:nvSpPr>
        <p:spPr>
          <a:xfrm>
            <a:off x="539750" y="1388161"/>
            <a:ext cx="96286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1"/>
                </a:solidFill>
              </a:rPr>
              <a:t>Example: step through simulation of each cohort file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4A2727-4E71-C4F0-2FE3-A65942436943}"/>
              </a:ext>
            </a:extLst>
          </p:cNvPr>
          <p:cNvSpPr txBox="1"/>
          <p:nvPr/>
        </p:nvSpPr>
        <p:spPr>
          <a:xfrm>
            <a:off x="92197" y="2715400"/>
            <a:ext cx="17730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 sz="2000">
                <a:solidFill>
                  <a:schemeClr val="accent1"/>
                </a:solidFill>
              </a:rPr>
              <a:t>cohorts.csv file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93E528-E76E-E30F-6C2E-F418EC6C488F}"/>
              </a:ext>
            </a:extLst>
          </p:cNvPr>
          <p:cNvSpPr/>
          <p:nvPr/>
        </p:nvSpPr>
        <p:spPr>
          <a:xfrm>
            <a:off x="452387" y="3319560"/>
            <a:ext cx="2723950" cy="2110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0739BE-A22B-AF77-8114-DFBD930D1A4E}"/>
              </a:ext>
            </a:extLst>
          </p:cNvPr>
          <p:cNvSpPr txBox="1"/>
          <p:nvPr/>
        </p:nvSpPr>
        <p:spPr>
          <a:xfrm>
            <a:off x="4745255" y="4819847"/>
            <a:ext cx="683393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 sz="2000" b="1">
                <a:solidFill>
                  <a:schemeClr val="accent1"/>
                </a:solidFill>
              </a:rPr>
              <a:t>The simulation steps through the entire cohorts.csv file for every row in the climates.csv file.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A8FF697-AB1B-E974-D22D-44DE0B47D614}"/>
              </a:ext>
            </a:extLst>
          </p:cNvPr>
          <p:cNvSpPr/>
          <p:nvPr/>
        </p:nvSpPr>
        <p:spPr>
          <a:xfrm>
            <a:off x="452387" y="3482831"/>
            <a:ext cx="2723950" cy="2110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3036F0F-4B04-85CD-B55E-A9831E3067CF}"/>
              </a:ext>
            </a:extLst>
          </p:cNvPr>
          <p:cNvSpPr/>
          <p:nvPr/>
        </p:nvSpPr>
        <p:spPr>
          <a:xfrm>
            <a:off x="461031" y="3628543"/>
            <a:ext cx="2794024" cy="2110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3F21122-EFC0-59B8-E449-8F70F8991698}"/>
              </a:ext>
            </a:extLst>
          </p:cNvPr>
          <p:cNvSpPr/>
          <p:nvPr/>
        </p:nvSpPr>
        <p:spPr>
          <a:xfrm>
            <a:off x="461031" y="3796404"/>
            <a:ext cx="2794024" cy="2110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989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A9756736-CC36-FCD5-793A-490A174AC3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170"/>
          <a:stretch/>
        </p:blipFill>
        <p:spPr>
          <a:xfrm>
            <a:off x="70549" y="3044286"/>
            <a:ext cx="12049316" cy="9956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C99A1A4-BB2D-8ACE-D44F-E236BF888E0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0411"/>
          <a:stretch/>
        </p:blipFill>
        <p:spPr>
          <a:xfrm>
            <a:off x="3015479" y="4633179"/>
            <a:ext cx="7401958" cy="195842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07A5AC-3E33-639C-2927-213E5521F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New prototype system – </a:t>
            </a:r>
            <a:r>
              <a:rPr lang="en-GB" sz="3600" err="1"/>
              <a:t>Modelkit</a:t>
            </a:r>
            <a:r>
              <a:rPr lang="en-GB" sz="3600"/>
              <a:t> </a:t>
            </a:r>
            <a:r>
              <a:rPr lang="en-GB"/>
              <a:t>cohorts file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2B4A262-FE18-9BD3-3829-03C2CE13C3B5}"/>
              </a:ext>
            </a:extLst>
          </p:cNvPr>
          <p:cNvSpPr/>
          <p:nvPr/>
        </p:nvSpPr>
        <p:spPr>
          <a:xfrm>
            <a:off x="3282214" y="3331057"/>
            <a:ext cx="1991409" cy="2110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3ECE5C1-F4FC-A6DE-EFCF-A112064FA119}"/>
              </a:ext>
            </a:extLst>
          </p:cNvPr>
          <p:cNvCxnSpPr>
            <a:cxnSpLocks/>
          </p:cNvCxnSpPr>
          <p:nvPr/>
        </p:nvCxnSpPr>
        <p:spPr>
          <a:xfrm flipV="1">
            <a:off x="8268101" y="3429000"/>
            <a:ext cx="715125" cy="1576137"/>
          </a:xfrm>
          <a:prstGeom prst="straightConnector1">
            <a:avLst/>
          </a:prstGeom>
          <a:ln w="19050">
            <a:solidFill>
              <a:srgbClr val="EB2A34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25C6909-AA39-57D7-178F-880E74F8CD98}"/>
              </a:ext>
            </a:extLst>
          </p:cNvPr>
          <p:cNvCxnSpPr>
            <a:cxnSpLocks/>
          </p:cNvCxnSpPr>
          <p:nvPr/>
        </p:nvCxnSpPr>
        <p:spPr>
          <a:xfrm flipH="1" flipV="1">
            <a:off x="5948413" y="3429000"/>
            <a:ext cx="3747806" cy="1601146"/>
          </a:xfrm>
          <a:prstGeom prst="straightConnector1">
            <a:avLst/>
          </a:prstGeom>
          <a:ln w="19050">
            <a:solidFill>
              <a:srgbClr val="EB2A34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B75EEF6-481C-FF92-ED23-1A7D52E69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0000" y="6440400"/>
            <a:ext cx="266400" cy="151200"/>
          </a:xfrm>
        </p:spPr>
        <p:txBody>
          <a:bodyPr/>
          <a:lstStyle/>
          <a:p>
            <a:fld id="{5BA07366-CB75-4AA8-9E5B-928B849F427C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42CB37-12CF-840C-AAF5-4A9C73311713}"/>
              </a:ext>
            </a:extLst>
          </p:cNvPr>
          <p:cNvSpPr txBox="1"/>
          <p:nvPr/>
        </p:nvSpPr>
        <p:spPr>
          <a:xfrm>
            <a:off x="81268" y="2727026"/>
            <a:ext cx="17730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 sz="2000">
                <a:solidFill>
                  <a:schemeClr val="accent1"/>
                </a:solidFill>
              </a:rPr>
              <a:t>cohorts.csv file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610865-D388-F18D-D282-068B250A58B3}"/>
              </a:ext>
            </a:extLst>
          </p:cNvPr>
          <p:cNvSpPr txBox="1"/>
          <p:nvPr/>
        </p:nvSpPr>
        <p:spPr>
          <a:xfrm>
            <a:off x="3015479" y="4322820"/>
            <a:ext cx="17730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 sz="2000">
                <a:solidFill>
                  <a:schemeClr val="accent1"/>
                </a:solidFill>
              </a:rPr>
              <a:t>climate.csv file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B985D5-E050-E4F7-2EBE-00683C570E69}"/>
              </a:ext>
            </a:extLst>
          </p:cNvPr>
          <p:cNvSpPr txBox="1"/>
          <p:nvPr/>
        </p:nvSpPr>
        <p:spPr>
          <a:xfrm>
            <a:off x="539750" y="1388161"/>
            <a:ext cx="96286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>
                <a:solidFill>
                  <a:schemeClr val="accent1"/>
                </a:solidFill>
              </a:rPr>
              <a:t>Example: cohort file defines weather dependent or vintage dependent parameters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84C509-ADDB-4DC1-F990-00BA2373B928}"/>
              </a:ext>
            </a:extLst>
          </p:cNvPr>
          <p:cNvSpPr/>
          <p:nvPr/>
        </p:nvSpPr>
        <p:spPr>
          <a:xfrm>
            <a:off x="9696219" y="3331057"/>
            <a:ext cx="1991409" cy="2110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651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FE507-A2F6-D0AA-AB68-125612B2C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New prototype system</a:t>
            </a:r>
            <a:r>
              <a:rPr lang="en-GB"/>
              <a:t> </a:t>
            </a:r>
            <a:r>
              <a:rPr lang="en-GB" sz="3600"/>
              <a:t>–</a:t>
            </a:r>
            <a:r>
              <a:rPr lang="en-GB"/>
              <a:t> </a:t>
            </a:r>
            <a:r>
              <a:rPr lang="en-GB" sz="3600" err="1"/>
              <a:t>Modelkit</a:t>
            </a:r>
            <a:r>
              <a:rPr lang="en-GB" sz="3600"/>
              <a:t> cases folder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F6D29-46A6-7896-1657-9F692AD01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22</a:t>
            </a:fld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B3D97F-B7BA-D3C1-A117-B925A904385F}"/>
              </a:ext>
            </a:extLst>
          </p:cNvPr>
          <p:cNvSpPr/>
          <p:nvPr/>
        </p:nvSpPr>
        <p:spPr>
          <a:xfrm>
            <a:off x="7196667" y="1084928"/>
            <a:ext cx="2658513" cy="48113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u="sng"/>
              <a:t>Modelkit</a:t>
            </a:r>
            <a:r>
              <a:rPr lang="en-GB"/>
              <a:t>:</a:t>
            </a:r>
          </a:p>
          <a:p>
            <a:pPr algn="ctr"/>
            <a:endParaRPr lang="en-GB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/>
              <a:t>Creates a list of IDFs for all combinations of climates and cohorts and runs them in EnergyPlus.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/>
              <a:t>Simulations that belong to the same cohort and climate zone will have the same parameter values except those dependent on the measure.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/>
              <a:t>Each cohort of simulations will be run in all specified climates.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/>
              <a:t>Simulations belonging to the same cohort will use the same prototype model.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9E2C324-BA61-ABBE-1411-BDFC43D5AB0F}"/>
              </a:ext>
            </a:extLst>
          </p:cNvPr>
          <p:cNvGrpSpPr/>
          <p:nvPr/>
        </p:nvGrpSpPr>
        <p:grpSpPr>
          <a:xfrm>
            <a:off x="1293506" y="1271214"/>
            <a:ext cx="1968528" cy="4978181"/>
            <a:chOff x="133722" y="562946"/>
            <a:chExt cx="1463040" cy="527809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36743C5-D249-0FB4-41CA-072AA2FF0E4D}"/>
                </a:ext>
              </a:extLst>
            </p:cNvPr>
            <p:cNvGrpSpPr/>
            <p:nvPr/>
          </p:nvGrpSpPr>
          <p:grpSpPr>
            <a:xfrm>
              <a:off x="133722" y="562946"/>
              <a:ext cx="1463040" cy="1737360"/>
              <a:chOff x="1654625" y="973493"/>
              <a:chExt cx="1110345" cy="1405816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01D2115-6DCF-BC4B-71BA-BA2C035B669D}"/>
                  </a:ext>
                </a:extLst>
              </p:cNvPr>
              <p:cNvSpPr/>
              <p:nvPr/>
            </p:nvSpPr>
            <p:spPr>
              <a:xfrm>
                <a:off x="1654627" y="973493"/>
                <a:ext cx="1110343" cy="351454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b="1"/>
                  <a:t>climate.csv</a:t>
                </a: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F5ABE04-3214-3024-5D93-20AF04D8302F}"/>
                  </a:ext>
                </a:extLst>
              </p:cNvPr>
              <p:cNvSpPr/>
              <p:nvPr/>
            </p:nvSpPr>
            <p:spPr>
              <a:xfrm>
                <a:off x="1654626" y="1324947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EPW</a:t>
                </a: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F350E11-C2FE-6D1F-5408-E4004A9CA96A}"/>
                  </a:ext>
                </a:extLst>
              </p:cNvPr>
              <p:cNvSpPr/>
              <p:nvPr/>
            </p:nvSpPr>
            <p:spPr>
              <a:xfrm>
                <a:off x="1654627" y="1676401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Climate zone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B587EB9E-48E8-7EA8-4FAB-38FD9F6C28A9}"/>
                  </a:ext>
                </a:extLst>
              </p:cNvPr>
              <p:cNvSpPr/>
              <p:nvPr/>
            </p:nvSpPr>
            <p:spPr>
              <a:xfrm>
                <a:off x="1654625" y="2027855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Code file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697A65E-A4BC-39D3-4A82-6F8D6DD98990}"/>
                </a:ext>
              </a:extLst>
            </p:cNvPr>
            <p:cNvGrpSpPr/>
            <p:nvPr/>
          </p:nvGrpSpPr>
          <p:grpSpPr>
            <a:xfrm>
              <a:off x="133722" y="2820335"/>
              <a:ext cx="1463040" cy="1737360"/>
              <a:chOff x="1654625" y="973493"/>
              <a:chExt cx="1110345" cy="1405816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DB69B1BD-FF99-B7E7-782E-7DF7BFDEB4F6}"/>
                  </a:ext>
                </a:extLst>
              </p:cNvPr>
              <p:cNvSpPr/>
              <p:nvPr/>
            </p:nvSpPr>
            <p:spPr>
              <a:xfrm>
                <a:off x="1654627" y="973493"/>
                <a:ext cx="1110343" cy="351454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b="1"/>
                  <a:t>cohorts.csv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FB65C474-61AD-D9E1-9A1B-07C0AF946CAC}"/>
                  </a:ext>
                </a:extLst>
              </p:cNvPr>
              <p:cNvSpPr/>
              <p:nvPr/>
            </p:nvSpPr>
            <p:spPr>
              <a:xfrm>
                <a:off x="1654626" y="1324947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Climate/vintage dependent parameters</a:t>
                </a: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5D0D234A-1B6E-5849-2AE7-FCB7C9F8AB9A}"/>
                  </a:ext>
                </a:extLst>
              </p:cNvPr>
              <p:cNvSpPr/>
              <p:nvPr/>
            </p:nvSpPr>
            <p:spPr>
              <a:xfrm>
                <a:off x="1654627" y="1676401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Root file</a:t>
                </a: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D725357-4D0A-FFF5-4DEC-C683550FA823}"/>
                  </a:ext>
                </a:extLst>
              </p:cNvPr>
              <p:cNvSpPr/>
              <p:nvPr/>
            </p:nvSpPr>
            <p:spPr>
              <a:xfrm>
                <a:off x="1654625" y="2027855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cases/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B624385-5003-D81A-A2FD-09BA5E0365BB}"/>
                </a:ext>
              </a:extLst>
            </p:cNvPr>
            <p:cNvGrpSpPr/>
            <p:nvPr/>
          </p:nvGrpSpPr>
          <p:grpSpPr>
            <a:xfrm>
              <a:off x="133722" y="4972365"/>
              <a:ext cx="1463039" cy="868680"/>
              <a:chOff x="1654626" y="973493"/>
              <a:chExt cx="1110344" cy="702908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7762101B-0694-11C3-8815-FE7E8B6AADB2}"/>
                  </a:ext>
                </a:extLst>
              </p:cNvPr>
              <p:cNvSpPr/>
              <p:nvPr/>
            </p:nvSpPr>
            <p:spPr>
              <a:xfrm>
                <a:off x="1654627" y="973493"/>
                <a:ext cx="1110343" cy="351454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b="1"/>
                  <a:t>cases/</a:t>
                </a: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6740743-E0FE-0F28-D95E-4B8F536FEF19}"/>
                  </a:ext>
                </a:extLst>
              </p:cNvPr>
              <p:cNvSpPr/>
              <p:nvPr/>
            </p:nvSpPr>
            <p:spPr>
              <a:xfrm>
                <a:off x="1654626" y="1324947"/>
                <a:ext cx="1110343" cy="35145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/>
                  <a:t>cohort_name.csv</a:t>
                </a:r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E3EB1C6-0586-259F-9BE3-EC46E7C1BCBF}"/>
              </a:ext>
            </a:extLst>
          </p:cNvPr>
          <p:cNvGrpSpPr/>
          <p:nvPr/>
        </p:nvGrpSpPr>
        <p:grpSpPr>
          <a:xfrm>
            <a:off x="4391528" y="2064515"/>
            <a:ext cx="1855224" cy="4381845"/>
            <a:chOff x="2633384" y="1905299"/>
            <a:chExt cx="1828802" cy="3426279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BB53E5F-188C-8AA1-57F6-60538C6FF50F}"/>
                </a:ext>
              </a:extLst>
            </p:cNvPr>
            <p:cNvSpPr/>
            <p:nvPr/>
          </p:nvSpPr>
          <p:spPr>
            <a:xfrm>
              <a:off x="2633384" y="3902358"/>
              <a:ext cx="1828802" cy="142922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u="sng"/>
                <a:t>Processing block 2</a:t>
              </a:r>
              <a:r>
                <a:rPr lang="en-GB" sz="1400"/>
                <a:t>:</a:t>
              </a:r>
            </a:p>
            <a:p>
              <a:pPr algn="ctr"/>
              <a:r>
                <a:rPr lang="en-GB" sz="1400"/>
                <a:t>List of parameter values that depend on measures (e.g. SEER, lighting densities, etc.)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B1EA76D-EE17-75FD-9A1E-5F7BC7224860}"/>
                </a:ext>
              </a:extLst>
            </p:cNvPr>
            <p:cNvSpPr/>
            <p:nvPr/>
          </p:nvSpPr>
          <p:spPr>
            <a:xfrm>
              <a:off x="2633384" y="1905299"/>
              <a:ext cx="1828801" cy="173028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u="sng"/>
                <a:t>Processing block 1</a:t>
              </a:r>
              <a:r>
                <a:rPr lang="en-GB" sz="1400"/>
                <a:t>:</a:t>
              </a:r>
            </a:p>
            <a:p>
              <a:pPr algn="ctr"/>
              <a:r>
                <a:rPr lang="en-GB" sz="1400"/>
                <a:t>List of parameter values that are dependent on climate zone or vintage: e.g. Envelop parameters</a:t>
              </a: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931586D2-0EDF-F05E-89FB-D8EEDADE9605}"/>
              </a:ext>
            </a:extLst>
          </p:cNvPr>
          <p:cNvSpPr/>
          <p:nvPr/>
        </p:nvSpPr>
        <p:spPr>
          <a:xfrm>
            <a:off x="10400136" y="4833059"/>
            <a:ext cx="1250529" cy="83436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/>
              <a:t>Simulations outputs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D7639D2-5BEC-CE82-A24C-5D885A319D0E}"/>
              </a:ext>
            </a:extLst>
          </p:cNvPr>
          <p:cNvSpPr/>
          <p:nvPr/>
        </p:nvSpPr>
        <p:spPr>
          <a:xfrm>
            <a:off x="10400135" y="2994121"/>
            <a:ext cx="1250529" cy="99298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/>
              <a:t>EnergyPlus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30ADCF1-BF5B-ABE3-8862-B46033802E07}"/>
              </a:ext>
            </a:extLst>
          </p:cNvPr>
          <p:cNvCxnSpPr>
            <a:cxnSpLocks/>
            <a:stCxn id="5" idx="3"/>
            <a:endCxn id="24" idx="1"/>
          </p:cNvCxnSpPr>
          <p:nvPr/>
        </p:nvCxnSpPr>
        <p:spPr>
          <a:xfrm>
            <a:off x="9855180" y="3490616"/>
            <a:ext cx="544955" cy="0"/>
          </a:xfrm>
          <a:prstGeom prst="straightConnector1">
            <a:avLst/>
          </a:prstGeom>
          <a:ln w="3810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C4BBFD1-E920-88FD-DC20-65EF876A6173}"/>
              </a:ext>
            </a:extLst>
          </p:cNvPr>
          <p:cNvCxnSpPr>
            <a:cxnSpLocks/>
          </p:cNvCxnSpPr>
          <p:nvPr/>
        </p:nvCxnSpPr>
        <p:spPr>
          <a:xfrm>
            <a:off x="6304978" y="3128123"/>
            <a:ext cx="891689" cy="1"/>
          </a:xfrm>
          <a:prstGeom prst="straightConnector1">
            <a:avLst/>
          </a:prstGeom>
          <a:ln w="317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19744AD-3FBB-02DB-B89F-EFC8E9F9562B}"/>
              </a:ext>
            </a:extLst>
          </p:cNvPr>
          <p:cNvCxnSpPr>
            <a:cxnSpLocks/>
          </p:cNvCxnSpPr>
          <p:nvPr/>
        </p:nvCxnSpPr>
        <p:spPr>
          <a:xfrm>
            <a:off x="6303404" y="4771781"/>
            <a:ext cx="893263" cy="0"/>
          </a:xfrm>
          <a:prstGeom prst="straightConnector1">
            <a:avLst/>
          </a:prstGeom>
          <a:ln w="317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3F5F52B-90C5-2893-7B08-B1A0E8CCB735}"/>
              </a:ext>
            </a:extLst>
          </p:cNvPr>
          <p:cNvCxnSpPr>
            <a:cxnSpLocks/>
          </p:cNvCxnSpPr>
          <p:nvPr/>
        </p:nvCxnSpPr>
        <p:spPr>
          <a:xfrm>
            <a:off x="3262030" y="6037162"/>
            <a:ext cx="1129498" cy="0"/>
          </a:xfrm>
          <a:prstGeom prst="straightConnector1">
            <a:avLst/>
          </a:prstGeom>
          <a:ln w="190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CE5BC75-717B-EA9E-0E43-AC208BB643EE}"/>
              </a:ext>
            </a:extLst>
          </p:cNvPr>
          <p:cNvCxnSpPr>
            <a:cxnSpLocks/>
          </p:cNvCxnSpPr>
          <p:nvPr/>
        </p:nvCxnSpPr>
        <p:spPr>
          <a:xfrm>
            <a:off x="3262030" y="4869078"/>
            <a:ext cx="1129498" cy="0"/>
          </a:xfrm>
          <a:prstGeom prst="straightConnector1">
            <a:avLst/>
          </a:prstGeom>
          <a:ln w="19050">
            <a:solidFill>
              <a:srgbClr val="0F204B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3665308-3BCB-37D4-3570-DA064A512876}"/>
              </a:ext>
            </a:extLst>
          </p:cNvPr>
          <p:cNvCxnSpPr>
            <a:cxnSpLocks/>
          </p:cNvCxnSpPr>
          <p:nvPr/>
        </p:nvCxnSpPr>
        <p:spPr>
          <a:xfrm>
            <a:off x="3262030" y="2669891"/>
            <a:ext cx="1129498" cy="0"/>
          </a:xfrm>
          <a:prstGeom prst="straightConnector1">
            <a:avLst/>
          </a:prstGeom>
          <a:ln w="190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6677317-AAEB-BF65-A0E7-B98758F847BF}"/>
              </a:ext>
            </a:extLst>
          </p:cNvPr>
          <p:cNvCxnSpPr>
            <a:cxnSpLocks/>
          </p:cNvCxnSpPr>
          <p:nvPr/>
        </p:nvCxnSpPr>
        <p:spPr>
          <a:xfrm>
            <a:off x="3262030" y="4018660"/>
            <a:ext cx="1129498" cy="0"/>
          </a:xfrm>
          <a:prstGeom prst="straightConnector1">
            <a:avLst/>
          </a:prstGeom>
          <a:ln w="190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E6710809-1C03-86B5-2264-419EDF8FDDC6}"/>
              </a:ext>
            </a:extLst>
          </p:cNvPr>
          <p:cNvCxnSpPr>
            <a:cxnSpLocks/>
          </p:cNvCxnSpPr>
          <p:nvPr/>
        </p:nvCxnSpPr>
        <p:spPr>
          <a:xfrm>
            <a:off x="3262030" y="4398470"/>
            <a:ext cx="3934637" cy="0"/>
          </a:xfrm>
          <a:prstGeom prst="straightConnector1">
            <a:avLst/>
          </a:prstGeom>
          <a:ln w="31750">
            <a:headEnd type="oval" w="med" len="med"/>
            <a:tailEnd type="triangl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C2B1182-C6E1-8C15-8AF7-41C583E0E544}"/>
              </a:ext>
            </a:extLst>
          </p:cNvPr>
          <p:cNvCxnSpPr>
            <a:cxnSpLocks/>
          </p:cNvCxnSpPr>
          <p:nvPr/>
        </p:nvCxnSpPr>
        <p:spPr>
          <a:xfrm>
            <a:off x="3262030" y="2291772"/>
            <a:ext cx="1129498" cy="0"/>
          </a:xfrm>
          <a:prstGeom prst="straightConnector1">
            <a:avLst/>
          </a:prstGeom>
          <a:ln w="1905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59BAABD3-1A1D-7081-0407-895F18D1F48E}"/>
              </a:ext>
            </a:extLst>
          </p:cNvPr>
          <p:cNvCxnSpPr>
            <a:cxnSpLocks/>
          </p:cNvCxnSpPr>
          <p:nvPr/>
        </p:nvCxnSpPr>
        <p:spPr>
          <a:xfrm>
            <a:off x="3262030" y="1906904"/>
            <a:ext cx="3934637" cy="0"/>
          </a:xfrm>
          <a:prstGeom prst="straightConnector1">
            <a:avLst/>
          </a:prstGeom>
          <a:ln w="31750">
            <a:headEnd type="oval" w="med" len="med"/>
            <a:tailEnd type="triangl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52557CFB-F24C-A6E8-9F8B-F0C6A7B193A1}"/>
              </a:ext>
            </a:extLst>
          </p:cNvPr>
          <p:cNvCxnSpPr>
            <a:cxnSpLocks/>
            <a:stCxn id="24" idx="2"/>
            <a:endCxn id="23" idx="0"/>
          </p:cNvCxnSpPr>
          <p:nvPr/>
        </p:nvCxnSpPr>
        <p:spPr>
          <a:xfrm>
            <a:off x="11025400" y="3987110"/>
            <a:ext cx="1" cy="845949"/>
          </a:xfrm>
          <a:prstGeom prst="straightConnector1">
            <a:avLst/>
          </a:prstGeom>
          <a:ln w="3810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A1A0BDFB-CB37-AFBE-EB0A-45F340BE7531}"/>
              </a:ext>
            </a:extLst>
          </p:cNvPr>
          <p:cNvSpPr/>
          <p:nvPr/>
        </p:nvSpPr>
        <p:spPr>
          <a:xfrm>
            <a:off x="1001962" y="5217790"/>
            <a:ext cx="2551612" cy="1292436"/>
          </a:xfrm>
          <a:prstGeom prst="ellipse">
            <a:avLst/>
          </a:prstGeom>
          <a:noFill/>
          <a:ln w="38100">
            <a:solidFill>
              <a:srgbClr val="EB2A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 err="1"/>
          </a:p>
        </p:txBody>
      </p:sp>
    </p:spTree>
    <p:extLst>
      <p:ext uri="{BB962C8B-B14F-4D97-AF65-F5344CB8AC3E}">
        <p14:creationId xmlns:p14="http://schemas.microsoft.com/office/powerpoint/2010/main" val="29082146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3471F65-150F-1A76-A21A-9045097189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170" y="2218035"/>
            <a:ext cx="4139190" cy="16975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DFE507-A2F6-D0AA-AB68-125612B2C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New prototype system</a:t>
            </a:r>
            <a:r>
              <a:rPr lang="en-GB"/>
              <a:t> </a:t>
            </a:r>
            <a:r>
              <a:rPr lang="en-GB" sz="3600"/>
              <a:t>– </a:t>
            </a:r>
            <a:r>
              <a:rPr lang="en-GB" sz="3600" err="1"/>
              <a:t>Modelkit</a:t>
            </a:r>
            <a:r>
              <a:rPr lang="en-GB" sz="3600"/>
              <a:t> cases folder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F6D29-46A6-7896-1657-9F692AD01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23</a:t>
            </a:fld>
            <a:endParaRPr lang="en-GB"/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766DE766-FFDB-E3E5-7FAF-1AE1A1AF9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0" y="1469375"/>
            <a:ext cx="11110914" cy="4317624"/>
          </a:xfrm>
        </p:spPr>
        <p:txBody>
          <a:bodyPr/>
          <a:lstStyle/>
          <a:p>
            <a:r>
              <a:rPr lang="en-US"/>
              <a:t>Example: cohort files that define cases are stored in the cases folder.</a:t>
            </a:r>
            <a:endParaRPr lang="en-US" b="0" i="0">
              <a:effectLst/>
            </a:endParaRPr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46888F90-3C64-F9FC-D70D-49616D5A30B6}"/>
              </a:ext>
            </a:extLst>
          </p:cNvPr>
          <p:cNvCxnSpPr>
            <a:cxnSpLocks/>
          </p:cNvCxnSpPr>
          <p:nvPr/>
        </p:nvCxnSpPr>
        <p:spPr>
          <a:xfrm rot="10800000" flipV="1">
            <a:off x="3271819" y="3115999"/>
            <a:ext cx="343123" cy="2162962"/>
          </a:xfrm>
          <a:prstGeom prst="bentConnector3">
            <a:avLst>
              <a:gd name="adj1" fmla="val 166623"/>
            </a:avLst>
          </a:prstGeom>
          <a:ln w="28575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5C3A0D9A-9518-5AA2-41A5-1865535ECD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1818" y="4207005"/>
            <a:ext cx="4201111" cy="1524213"/>
          </a:xfrm>
          <a:prstGeom prst="rect">
            <a:avLst/>
          </a:prstGeom>
        </p:spPr>
      </p:pic>
      <p:sp>
        <p:nvSpPr>
          <p:cNvPr id="9" name="Right Brace 8">
            <a:extLst>
              <a:ext uri="{FF2B5EF4-FFF2-40B4-BE49-F238E27FC236}">
                <a16:creationId xmlns:a16="http://schemas.microsoft.com/office/drawing/2014/main" id="{BDD06145-AD4C-7872-3D6B-843B7D8A3AEE}"/>
              </a:ext>
            </a:extLst>
          </p:cNvPr>
          <p:cNvSpPr/>
          <p:nvPr/>
        </p:nvSpPr>
        <p:spPr>
          <a:xfrm>
            <a:off x="6345403" y="4872599"/>
            <a:ext cx="155448" cy="914400"/>
          </a:xfrm>
          <a:prstGeom prst="rightBrac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0B049D-D66E-9EB5-2268-5763FEABDA6A}"/>
              </a:ext>
            </a:extLst>
          </p:cNvPr>
          <p:cNvSpPr txBox="1"/>
          <p:nvPr/>
        </p:nvSpPr>
        <p:spPr>
          <a:xfrm>
            <a:off x="6642100" y="5006633"/>
            <a:ext cx="234949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 sz="1400">
                <a:solidFill>
                  <a:schemeClr val="accent1"/>
                </a:solidFill>
              </a:rPr>
              <a:t>4 cohorts, each have a few cases: baselines and offerings</a:t>
            </a:r>
          </a:p>
        </p:txBody>
      </p:sp>
    </p:spTree>
    <p:extLst>
      <p:ext uri="{BB962C8B-B14F-4D97-AF65-F5344CB8AC3E}">
        <p14:creationId xmlns:p14="http://schemas.microsoft.com/office/powerpoint/2010/main" val="32417677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DCEB92-F85E-E227-D1E5-AFDDB3BE8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9151" y="1069908"/>
            <a:ext cx="3499497" cy="1435236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D4361BEA-90E4-40FF-8793-4A09E428E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539750"/>
            <a:ext cx="7278370" cy="936000"/>
          </a:xfrm>
        </p:spPr>
        <p:txBody>
          <a:bodyPr/>
          <a:lstStyle/>
          <a:p>
            <a:r>
              <a:rPr lang="en-GB" sz="3600"/>
              <a:t>New prototype system – </a:t>
            </a:r>
            <a:r>
              <a:rPr lang="en-GB" sz="3600" err="1"/>
              <a:t>Modelkit</a:t>
            </a:r>
            <a:r>
              <a:rPr lang="en-GB" sz="3600"/>
              <a:t>  </a:t>
            </a:r>
            <a:br>
              <a:rPr lang="en-GB" sz="3600"/>
            </a:br>
            <a:r>
              <a:rPr lang="en-GB" sz="3600"/>
              <a:t>       cases and cohort relationship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AC0E1C-F136-43BB-9157-F09DB2155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49" y="1730376"/>
            <a:ext cx="7771606" cy="4317624"/>
          </a:xfrm>
        </p:spPr>
        <p:txBody>
          <a:bodyPr/>
          <a:lstStyle/>
          <a:p>
            <a:r>
              <a:rPr lang="en-GB" sz="1800" b="1"/>
              <a:t>cases/</a:t>
            </a:r>
            <a:r>
              <a:rPr lang="en-GB" sz="1800"/>
              <a:t> directory contains cohort CSVs that define parameter values that change for the baseline(s) and each measure offering. </a:t>
            </a:r>
          </a:p>
          <a:p>
            <a:pPr lvl="2"/>
            <a:endParaRPr lang="en-GB"/>
          </a:p>
          <a:p>
            <a:pPr lvl="2"/>
            <a:endParaRPr lang="en-GB"/>
          </a:p>
          <a:p>
            <a:pPr lvl="2"/>
            <a:endParaRPr lang="en-GB"/>
          </a:p>
          <a:p>
            <a:pPr lvl="2"/>
            <a:endParaRPr lang="en-GB"/>
          </a:p>
          <a:p>
            <a:pPr lvl="1"/>
            <a:endParaRPr lang="en-GB" sz="2000" b="1"/>
          </a:p>
          <a:p>
            <a:pPr lvl="1"/>
            <a:r>
              <a:rPr lang="en-GB" sz="2000" b="1"/>
              <a:t>cohorts.csv</a:t>
            </a:r>
            <a:r>
              <a:rPr lang="en-GB" sz="2000"/>
              <a:t> determines the root file to use for each cohort and inserts weather dependent or vintage dependent parameters.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18747-C3B9-449B-9F6D-A57A209BE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24</a:t>
            </a:fld>
            <a:endParaRPr lang="en-GB"/>
          </a:p>
        </p:txBody>
      </p: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75CB4A02-9F5F-4595-B1DD-0C08F3779121}"/>
              </a:ext>
            </a:extLst>
          </p:cNvPr>
          <p:cNvCxnSpPr>
            <a:cxnSpLocks/>
          </p:cNvCxnSpPr>
          <p:nvPr/>
        </p:nvCxnSpPr>
        <p:spPr>
          <a:xfrm rot="5400000">
            <a:off x="6578697" y="3654426"/>
            <a:ext cx="3840480" cy="182880"/>
          </a:xfrm>
          <a:prstGeom prst="bentConnector4">
            <a:avLst>
              <a:gd name="adj1" fmla="val -29"/>
              <a:gd name="adj2" fmla="val 208259"/>
            </a:avLst>
          </a:prstGeom>
          <a:ln w="28575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886C05C9-CDDD-4FCC-BA20-49B0B17A07D7}"/>
              </a:ext>
            </a:extLst>
          </p:cNvPr>
          <p:cNvCxnSpPr>
            <a:cxnSpLocks/>
          </p:cNvCxnSpPr>
          <p:nvPr/>
        </p:nvCxnSpPr>
        <p:spPr>
          <a:xfrm rot="5400000" flipH="1">
            <a:off x="7212820" y="3027781"/>
            <a:ext cx="52392" cy="6153118"/>
          </a:xfrm>
          <a:prstGeom prst="bentConnector3">
            <a:avLst>
              <a:gd name="adj1" fmla="val -345425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30668664-DD45-845F-0987-AF0DDCCAF3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606"/>
          <a:stretch/>
        </p:blipFill>
        <p:spPr>
          <a:xfrm>
            <a:off x="1125479" y="2368441"/>
            <a:ext cx="6190209" cy="11579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B00B1F5-865C-3F68-701B-9FC184F04CB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77" r="56498"/>
          <a:stretch/>
        </p:blipFill>
        <p:spPr>
          <a:xfrm>
            <a:off x="1270249" y="4787666"/>
            <a:ext cx="6045439" cy="12603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1EDE178-1F5D-3B27-29A8-45583D9861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7497" y="4732548"/>
            <a:ext cx="3781000" cy="137179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DF5D8726-787A-ED40-5134-72BD1B15CC8F}"/>
              </a:ext>
            </a:extLst>
          </p:cNvPr>
          <p:cNvGrpSpPr/>
          <p:nvPr/>
        </p:nvGrpSpPr>
        <p:grpSpPr>
          <a:xfrm>
            <a:off x="1712672" y="5161506"/>
            <a:ext cx="9797256" cy="411480"/>
            <a:chOff x="1714499" y="5162550"/>
            <a:chExt cx="9797256" cy="41148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16AE940-5FFA-A253-CF41-E9776B64B1F4}"/>
                </a:ext>
              </a:extLst>
            </p:cNvPr>
            <p:cNvSpPr/>
            <p:nvPr/>
          </p:nvSpPr>
          <p:spPr>
            <a:xfrm>
              <a:off x="1714499" y="5162550"/>
              <a:ext cx="3200400" cy="27432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  <a:spcBef>
                  <a:spcPts val="600"/>
                </a:spcBef>
              </a:pPr>
              <a:endParaRPr lang="en-GB" sz="2000" err="1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B2906A9-EB4E-3E8D-B5AB-6EB69BA7AA5A}"/>
                </a:ext>
              </a:extLst>
            </p:cNvPr>
            <p:cNvSpPr/>
            <p:nvPr/>
          </p:nvSpPr>
          <p:spPr>
            <a:xfrm>
              <a:off x="8311355" y="5299710"/>
              <a:ext cx="3200400" cy="27432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  <a:spcBef>
                  <a:spcPts val="600"/>
                </a:spcBef>
              </a:pPr>
              <a:endParaRPr lang="en-GB" sz="2000" err="1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C7CF045-834E-635E-9214-D4B77EFA299F}"/>
                </a:ext>
              </a:extLst>
            </p:cNvPr>
            <p:cNvSpPr/>
            <p:nvPr/>
          </p:nvSpPr>
          <p:spPr>
            <a:xfrm>
              <a:off x="4999226" y="5162550"/>
              <a:ext cx="2377440" cy="274320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  <a:spcBef>
                  <a:spcPts val="600"/>
                </a:spcBef>
              </a:pPr>
              <a:endParaRPr lang="en-GB" sz="2000" err="1"/>
            </a:p>
          </p:txBody>
        </p:sp>
      </p:grpSp>
    </p:spTree>
    <p:extLst>
      <p:ext uri="{BB962C8B-B14F-4D97-AF65-F5344CB8AC3E}">
        <p14:creationId xmlns:p14="http://schemas.microsoft.com/office/powerpoint/2010/main" val="68828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0.00052 0.08356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4361BEA-90E4-40FF-8793-4A09E428E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New prototype system – How to use </a:t>
            </a:r>
            <a:r>
              <a:rPr lang="en-GB" sz="3600" err="1"/>
              <a:t>Modelkit</a:t>
            </a:r>
            <a:endParaRPr lang="en-GB" sz="3600"/>
          </a:p>
        </p:txBody>
      </p:sp>
      <p:graphicFrame>
        <p:nvGraphicFramePr>
          <p:cNvPr id="6158" name="Content Placeholder 1">
            <a:extLst>
              <a:ext uri="{FF2B5EF4-FFF2-40B4-BE49-F238E27FC236}">
                <a16:creationId xmlns:a16="http://schemas.microsoft.com/office/drawing/2014/main" id="{0FF3A84E-4800-9CED-B21D-507D86BBC8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3071653"/>
              </p:ext>
            </p:extLst>
          </p:nvPr>
        </p:nvGraphicFramePr>
        <p:xfrm>
          <a:off x="519922" y="1224631"/>
          <a:ext cx="8079133" cy="2585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18747-C3B9-449B-9F6D-A57A209BE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25</a:t>
            </a:fld>
            <a:endParaRPr lang="en-GB"/>
          </a:p>
        </p:txBody>
      </p:sp>
      <p:pic>
        <p:nvPicPr>
          <p:cNvPr id="6146" name="Picture 2" descr="What is Git? An overview of Git and why you should use it | by Jatin  Varlyani | Level Up Coding">
            <a:extLst>
              <a:ext uri="{FF2B5EF4-FFF2-40B4-BE49-F238E27FC236}">
                <a16:creationId xmlns:a16="http://schemas.microsoft.com/office/drawing/2014/main" id="{5344307E-0245-49F3-9972-FEF525747C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3035" y="3904710"/>
            <a:ext cx="1679162" cy="101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What is GitHub? — Pythia Foundations">
            <a:extLst>
              <a:ext uri="{FF2B5EF4-FFF2-40B4-BE49-F238E27FC236}">
                <a16:creationId xmlns:a16="http://schemas.microsoft.com/office/drawing/2014/main" id="{B5894CE4-CB81-4FB0-8EFB-B7BC344F4E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1899" y="2707240"/>
            <a:ext cx="1743075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Python (programming language) - Wikipedia">
            <a:extLst>
              <a:ext uri="{FF2B5EF4-FFF2-40B4-BE49-F238E27FC236}">
                <a16:creationId xmlns:a16="http://schemas.microsoft.com/office/drawing/2014/main" id="{65103F94-D8EE-496C-B326-7C00F298A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8053" y="4696271"/>
            <a:ext cx="1243394" cy="136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ow to Install SQLite On Windows/ Linux / Mac OS X">
            <a:extLst>
              <a:ext uri="{FF2B5EF4-FFF2-40B4-BE49-F238E27FC236}">
                <a16:creationId xmlns:a16="http://schemas.microsoft.com/office/drawing/2014/main" id="{92F53441-86B9-4D03-BEB6-38DB75E5ED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3" t="5574" r="17501" b="6665"/>
          <a:stretch/>
        </p:blipFill>
        <p:spPr bwMode="auto">
          <a:xfrm>
            <a:off x="8870440" y="5236670"/>
            <a:ext cx="1341096" cy="1203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Big Ladder Software">
            <a:extLst>
              <a:ext uri="{FF2B5EF4-FFF2-40B4-BE49-F238E27FC236}">
                <a16:creationId xmlns:a16="http://schemas.microsoft.com/office/drawing/2014/main" id="{5FD71A51-A3E8-B25F-902B-B690C5D54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5471" y="1296237"/>
            <a:ext cx="3264127" cy="126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DOE Releases EnergyPlus, Successor to DOE-2 | BuildingGreen">
            <a:extLst>
              <a:ext uri="{FF2B5EF4-FFF2-40B4-BE49-F238E27FC236}">
                <a16:creationId xmlns:a16="http://schemas.microsoft.com/office/drawing/2014/main" id="{DA3E473D-685F-9FD7-77C6-7FBA08210A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0436" y="2980957"/>
            <a:ext cx="1679162" cy="1121087"/>
          </a:xfrm>
          <a:prstGeom prst="rect">
            <a:avLst/>
          </a:prstGeom>
          <a:noFill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508984-DE96-6D07-0A8E-620AF87FDDE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714087" y="3356579"/>
            <a:ext cx="1937655" cy="2960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0529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4361BEA-90E4-40FF-8793-4A09E428E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New prototype system – </a:t>
            </a:r>
            <a:r>
              <a:rPr lang="en-GB" sz="3600" err="1"/>
              <a:t>Modelkit</a:t>
            </a:r>
            <a:r>
              <a:rPr lang="en-GB" sz="3600"/>
              <a:t> folders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AC0E1C-F136-43BB-9157-F09DB2155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49" y="1730376"/>
            <a:ext cx="11110914" cy="2441375"/>
          </a:xfrm>
        </p:spPr>
        <p:txBody>
          <a:bodyPr/>
          <a:lstStyle/>
          <a:p>
            <a:r>
              <a:rPr lang="en-GB" sz="1800" i="1"/>
              <a:t>codes</a:t>
            </a:r>
            <a:r>
              <a:rPr lang="en-GB" sz="1800"/>
              <a:t> contains T24 code files per year.</a:t>
            </a:r>
          </a:p>
          <a:p>
            <a:r>
              <a:rPr lang="en-GB" sz="1800" i="1"/>
              <a:t>prototypes</a:t>
            </a:r>
            <a:r>
              <a:rPr lang="en-GB" sz="1800"/>
              <a:t> contains template root files per building type.</a:t>
            </a:r>
          </a:p>
          <a:p>
            <a:r>
              <a:rPr lang="en-GB" sz="1800" i="1"/>
              <a:t>scripts</a:t>
            </a:r>
            <a:r>
              <a:rPr lang="en-GB" sz="1800"/>
              <a:t> contains Python and SQL programs to postprocess simulations’ outputs.</a:t>
            </a:r>
          </a:p>
          <a:p>
            <a:r>
              <a:rPr lang="en-GB" sz="1800" i="1"/>
              <a:t>templates</a:t>
            </a:r>
            <a:r>
              <a:rPr lang="en-GB" sz="1800"/>
              <a:t> contains auxiliary templates.</a:t>
            </a:r>
          </a:p>
          <a:p>
            <a:r>
              <a:rPr lang="en-GB" sz="1800" i="1"/>
              <a:t>weather</a:t>
            </a:r>
            <a:r>
              <a:rPr lang="en-GB" sz="1800"/>
              <a:t> contains weather files.</a:t>
            </a:r>
          </a:p>
          <a:p>
            <a:r>
              <a:rPr lang="en-GB" sz="1800" i="1"/>
              <a:t>commercial</a:t>
            </a:r>
            <a:r>
              <a:rPr lang="en-GB" sz="1800"/>
              <a:t> </a:t>
            </a:r>
            <a:r>
              <a:rPr lang="en-GB" sz="1800" i="1"/>
              <a:t>measures</a:t>
            </a:r>
            <a:r>
              <a:rPr lang="en-GB" sz="1800"/>
              <a:t> and </a:t>
            </a:r>
            <a:r>
              <a:rPr lang="en-GB" sz="1800" i="1"/>
              <a:t>residential</a:t>
            </a:r>
            <a:r>
              <a:rPr lang="en-GB" sz="1800"/>
              <a:t> </a:t>
            </a:r>
            <a:r>
              <a:rPr lang="en-GB" sz="1800" i="1"/>
              <a:t>measures</a:t>
            </a:r>
            <a:r>
              <a:rPr lang="en-GB" sz="1800"/>
              <a:t> contain measures set up and parameters definition.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18747-C3B9-449B-9F6D-A57A209BE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26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B10D22-FEF7-8F34-CF13-BA7459305A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98"/>
          <a:stretch/>
        </p:blipFill>
        <p:spPr>
          <a:xfrm>
            <a:off x="2009042" y="4174172"/>
            <a:ext cx="1543265" cy="2336594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7F9E96D0-9BEB-F3DB-0D47-02A3811F8E9F}"/>
              </a:ext>
            </a:extLst>
          </p:cNvPr>
          <p:cNvGrpSpPr/>
          <p:nvPr/>
        </p:nvGrpSpPr>
        <p:grpSpPr>
          <a:xfrm>
            <a:off x="1776443" y="4462143"/>
            <a:ext cx="7804009" cy="1969123"/>
            <a:chOff x="1776443" y="4688171"/>
            <a:chExt cx="7804009" cy="196912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871FCBC-EAB6-4C25-BCB1-260E777711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1619" r="55915" b="19256"/>
            <a:stretch/>
          </p:blipFill>
          <p:spPr>
            <a:xfrm>
              <a:off x="7623317" y="4688171"/>
              <a:ext cx="1957135" cy="1969123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8133828-3E62-47ED-B122-6AC7359E0E80}"/>
                </a:ext>
              </a:extLst>
            </p:cNvPr>
            <p:cNvSpPr/>
            <p:nvPr/>
          </p:nvSpPr>
          <p:spPr>
            <a:xfrm>
              <a:off x="7421869" y="5915943"/>
              <a:ext cx="1828800" cy="18288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  <a:spcBef>
                  <a:spcPts val="600"/>
                </a:spcBef>
              </a:pPr>
              <a:endParaRPr lang="en-GB" sz="2000" err="1">
                <a:solidFill>
                  <a:srgbClr val="FF000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CBA9B8B-C6BD-4AE3-962F-E3B6EDA2276D}"/>
                </a:ext>
              </a:extLst>
            </p:cNvPr>
            <p:cNvSpPr/>
            <p:nvPr/>
          </p:nvSpPr>
          <p:spPr>
            <a:xfrm>
              <a:off x="1776443" y="5511771"/>
              <a:ext cx="1828800" cy="18288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  <a:spcBef>
                  <a:spcPts val="600"/>
                </a:spcBef>
              </a:pPr>
              <a:endParaRPr lang="en-GB" sz="2000" err="1">
                <a:solidFill>
                  <a:srgbClr val="FF0000"/>
                </a:solidFill>
              </a:endParaRPr>
            </a:p>
          </p:txBody>
        </p:sp>
        <p:cxnSp>
          <p:nvCxnSpPr>
            <p:cNvPr id="15" name="Connector: Elbow 14">
              <a:extLst>
                <a:ext uri="{FF2B5EF4-FFF2-40B4-BE49-F238E27FC236}">
                  <a16:creationId xmlns:a16="http://schemas.microsoft.com/office/drawing/2014/main" id="{DB33F915-6FC2-1974-7317-EC7B17DD4AD0}"/>
                </a:ext>
              </a:extLst>
            </p:cNvPr>
            <p:cNvCxnSpPr>
              <a:stCxn id="11" idx="3"/>
              <a:endCxn id="9" idx="1"/>
            </p:cNvCxnSpPr>
            <p:nvPr/>
          </p:nvCxnSpPr>
          <p:spPr>
            <a:xfrm>
              <a:off x="3605243" y="5603211"/>
              <a:ext cx="3816626" cy="404172"/>
            </a:xfrm>
            <a:prstGeom prst="bentConnector3">
              <a:avLst/>
            </a:prstGeom>
            <a:ln w="19050">
              <a:solidFill>
                <a:srgbClr val="FF0000"/>
              </a:solidFill>
              <a:headEnd type="diamond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1229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4361BEA-90E4-40FF-8793-4A09E428E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New prototype system – Run </a:t>
            </a:r>
            <a:r>
              <a:rPr lang="en-GB"/>
              <a:t>s</a:t>
            </a:r>
            <a:r>
              <a:rPr lang="en-GB" sz="3600"/>
              <a:t>imulations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AC0E1C-F136-43BB-9157-F09DB21551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Navigate to the measure folder and use the command “</a:t>
            </a:r>
            <a:r>
              <a:rPr lang="en-GB" i="1" err="1"/>
              <a:t>modelkit</a:t>
            </a:r>
            <a:r>
              <a:rPr lang="en-GB" i="1"/>
              <a:t> rake” </a:t>
            </a:r>
            <a:r>
              <a:rPr lang="en-GB"/>
              <a:t>to run specific group of measures</a:t>
            </a:r>
          </a:p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18747-C3B9-449B-9F6D-A57A209BE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27</a:t>
            </a:fld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2353FFE-5BF6-0931-192E-12541FD05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445" y="2520168"/>
            <a:ext cx="2943636" cy="357237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0967707-55B1-4EBB-B6C6-A1F1FFE95EBF}"/>
              </a:ext>
            </a:extLst>
          </p:cNvPr>
          <p:cNvSpPr/>
          <p:nvPr/>
        </p:nvSpPr>
        <p:spPr>
          <a:xfrm>
            <a:off x="1116041" y="4165597"/>
            <a:ext cx="2651760" cy="274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 err="1">
              <a:solidFill>
                <a:srgbClr val="FF0000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1B856A4-F0CC-1560-6926-84968504C0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6780" y="3102033"/>
            <a:ext cx="6563641" cy="1419423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D9CE6C0-6A94-F30E-53B0-E4C37A79DCA1}"/>
              </a:ext>
            </a:extLst>
          </p:cNvPr>
          <p:cNvSpPr/>
          <p:nvPr/>
        </p:nvSpPr>
        <p:spPr>
          <a:xfrm>
            <a:off x="5008235" y="4138056"/>
            <a:ext cx="5166360" cy="274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 err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55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6BAEA27-E2BC-FC0C-464D-D1D0AEA9A3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872" y="2904895"/>
            <a:ext cx="2024155" cy="178028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9A7C6BB-DF86-49E1-B610-2930F362E286}"/>
              </a:ext>
            </a:extLst>
          </p:cNvPr>
          <p:cNvSpPr/>
          <p:nvPr/>
        </p:nvSpPr>
        <p:spPr>
          <a:xfrm>
            <a:off x="660237" y="3253474"/>
            <a:ext cx="893542" cy="2295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E30C359-D85D-4382-96B6-F1118042EB6F}"/>
              </a:ext>
            </a:extLst>
          </p:cNvPr>
          <p:cNvSpPr/>
          <p:nvPr/>
        </p:nvSpPr>
        <p:spPr>
          <a:xfrm>
            <a:off x="432955" y="4261332"/>
            <a:ext cx="2170030" cy="2295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 err="1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4361BEA-90E4-40FF-8793-4A09E428E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New prototype system - Results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AC0E1C-F136-43BB-9157-F09DB2155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70188"/>
            <a:ext cx="4724727" cy="4317624"/>
          </a:xfrm>
        </p:spPr>
        <p:txBody>
          <a:bodyPr/>
          <a:lstStyle/>
          <a:p>
            <a:r>
              <a:rPr lang="en-GB"/>
              <a:t>Results</a:t>
            </a:r>
          </a:p>
          <a:p>
            <a:pPr lvl="1"/>
            <a:r>
              <a:rPr lang="en-GB"/>
              <a:t>EnergyPlus Input files and hourly outputs</a:t>
            </a:r>
          </a:p>
          <a:p>
            <a:pPr lvl="1"/>
            <a:r>
              <a:rPr lang="en-GB"/>
              <a:t>Summary results</a:t>
            </a:r>
          </a:p>
          <a:p>
            <a:pPr lvl="1"/>
            <a:endParaRPr lang="en-GB"/>
          </a:p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18747-C3B9-449B-9F6D-A57A209BE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28</a:t>
            </a:fld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1A660C8-296F-2637-E1B5-452C559FF1C2}"/>
              </a:ext>
            </a:extLst>
          </p:cNvPr>
          <p:cNvGrpSpPr/>
          <p:nvPr/>
        </p:nvGrpSpPr>
        <p:grpSpPr>
          <a:xfrm>
            <a:off x="8773747" y="2341311"/>
            <a:ext cx="3221607" cy="2739837"/>
            <a:chOff x="6303393" y="2829293"/>
            <a:chExt cx="3221607" cy="2739837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14EEB69-0142-43BD-9D99-2935DB2365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0260" r="55040" b="12082"/>
            <a:stretch/>
          </p:blipFill>
          <p:spPr>
            <a:xfrm>
              <a:off x="6303393" y="2829293"/>
              <a:ext cx="3221607" cy="2739837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ADA01E0-A11C-4D95-A20E-24D21707DCBD}"/>
                </a:ext>
              </a:extLst>
            </p:cNvPr>
            <p:cNvSpPr/>
            <p:nvPr/>
          </p:nvSpPr>
          <p:spPr>
            <a:xfrm>
              <a:off x="6654636" y="3199469"/>
              <a:ext cx="1060613" cy="27432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  <a:spcBef>
                  <a:spcPts val="600"/>
                </a:spcBef>
              </a:pPr>
              <a:endParaRPr lang="en-GB" sz="2000" err="1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A453738-3029-4C8A-97D3-9FF32865392E}"/>
                </a:ext>
              </a:extLst>
            </p:cNvPr>
            <p:cNvSpPr/>
            <p:nvPr/>
          </p:nvSpPr>
          <p:spPr>
            <a:xfrm>
              <a:off x="6654637" y="5282049"/>
              <a:ext cx="1348080" cy="27432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  <a:spcBef>
                  <a:spcPts val="600"/>
                </a:spcBef>
              </a:pPr>
              <a:endParaRPr lang="en-GB" sz="2000" err="1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4EA4D3A8-9EAA-19BD-C179-6E83835375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114" b="35839"/>
          <a:stretch/>
        </p:blipFill>
        <p:spPr>
          <a:xfrm>
            <a:off x="3942584" y="2358590"/>
            <a:ext cx="2858375" cy="3478251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99C3313B-707B-4DCF-9BF6-436829E6711B}"/>
              </a:ext>
            </a:extLst>
          </p:cNvPr>
          <p:cNvCxnSpPr>
            <a:cxnSpLocks/>
            <a:stCxn id="12" idx="3"/>
          </p:cNvCxnSpPr>
          <p:nvPr/>
        </p:nvCxnSpPr>
        <p:spPr>
          <a:xfrm>
            <a:off x="1553779" y="3368240"/>
            <a:ext cx="2841240" cy="38766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C2854E48-820B-1D56-AE16-69BAE70BDC3E}"/>
              </a:ext>
            </a:extLst>
          </p:cNvPr>
          <p:cNvSpPr/>
          <p:nvPr/>
        </p:nvSpPr>
        <p:spPr>
          <a:xfrm>
            <a:off x="4546528" y="3713195"/>
            <a:ext cx="1554480" cy="2295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BD80C31-2347-8871-5ADA-842C1210FC31}"/>
              </a:ext>
            </a:extLst>
          </p:cNvPr>
          <p:cNvCxnSpPr>
            <a:cxnSpLocks/>
          </p:cNvCxnSpPr>
          <p:nvPr/>
        </p:nvCxnSpPr>
        <p:spPr>
          <a:xfrm flipV="1">
            <a:off x="6124849" y="3294253"/>
            <a:ext cx="2560108" cy="53564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CA203FA-4E7F-EA50-D4B0-405BCCBFF07F}"/>
              </a:ext>
            </a:extLst>
          </p:cNvPr>
          <p:cNvGrpSpPr/>
          <p:nvPr/>
        </p:nvGrpSpPr>
        <p:grpSpPr>
          <a:xfrm>
            <a:off x="4424428" y="2916205"/>
            <a:ext cx="2272855" cy="474429"/>
            <a:chOff x="4424428" y="2916205"/>
            <a:chExt cx="2272855" cy="474429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7452251-72BC-303E-BAAA-B845DAE0A232}"/>
                </a:ext>
              </a:extLst>
            </p:cNvPr>
            <p:cNvSpPr/>
            <p:nvPr/>
          </p:nvSpPr>
          <p:spPr>
            <a:xfrm>
              <a:off x="4472876" y="2916205"/>
              <a:ext cx="228600" cy="228600"/>
            </a:xfrm>
            <a:prstGeom prst="ellipse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  <a:spcBef>
                  <a:spcPts val="600"/>
                </a:spcBef>
              </a:pPr>
              <a:endParaRPr lang="en-GB" sz="2000" err="1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F68FE8B-69B4-89C5-9271-6C48445F34FC}"/>
                </a:ext>
              </a:extLst>
            </p:cNvPr>
            <p:cNvSpPr/>
            <p:nvPr/>
          </p:nvSpPr>
          <p:spPr>
            <a:xfrm>
              <a:off x="4424428" y="3116314"/>
              <a:ext cx="2272855" cy="274320"/>
            </a:xfrm>
            <a:prstGeom prst="ellipse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  <a:spcBef>
                  <a:spcPts val="600"/>
                </a:spcBef>
              </a:pPr>
              <a:endParaRPr lang="en-GB" sz="2000" err="1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49F97439-375E-2865-A796-A06DED07E415}"/>
              </a:ext>
            </a:extLst>
          </p:cNvPr>
          <p:cNvSpPr/>
          <p:nvPr/>
        </p:nvSpPr>
        <p:spPr>
          <a:xfrm>
            <a:off x="4254705" y="2340236"/>
            <a:ext cx="893542" cy="2295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/>
          </a:p>
        </p:txBody>
      </p:sp>
    </p:spTree>
    <p:extLst>
      <p:ext uri="{BB962C8B-B14F-4D97-AF65-F5344CB8AC3E}">
        <p14:creationId xmlns:p14="http://schemas.microsoft.com/office/powerpoint/2010/main" val="20532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2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7ACE4-319F-4FCC-A612-0A3465794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539750"/>
            <a:ext cx="11110914" cy="936000"/>
          </a:xfrm>
        </p:spPr>
        <p:txBody>
          <a:bodyPr anchor="t">
            <a:normAutofit/>
          </a:bodyPr>
          <a:lstStyle/>
          <a:p>
            <a:r>
              <a:rPr lang="en-GB"/>
              <a:t>Questions</a:t>
            </a:r>
          </a:p>
        </p:txBody>
      </p:sp>
      <p:pic>
        <p:nvPicPr>
          <p:cNvPr id="8" name="Picture 7" descr="Quizzical burrowing owl looking forward">
            <a:extLst>
              <a:ext uri="{FF2B5EF4-FFF2-40B4-BE49-F238E27FC236}">
                <a16:creationId xmlns:a16="http://schemas.microsoft.com/office/drawing/2014/main" id="{262F0EDE-43E6-4715-94BE-08E1354AC8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5" r="-1" b="27381"/>
          <a:stretch/>
        </p:blipFill>
        <p:spPr>
          <a:xfrm>
            <a:off x="539749" y="1730376"/>
            <a:ext cx="11110914" cy="4317624"/>
          </a:xfrm>
          <a:prstGeom prst="rect">
            <a:avLst/>
          </a:prstGeom>
          <a:noFill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D2C7A2-6C00-4C2B-B7B3-B427DE857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0000" y="6440400"/>
            <a:ext cx="266400" cy="1512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5BA07366-CB75-4AA8-9E5B-928B849F427C}" type="slidenum">
              <a:rPr lang="en-GB" smtClean="0"/>
              <a:pPr>
                <a:spcAft>
                  <a:spcPts val="600"/>
                </a:spcAft>
              </a:pPr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2784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844977F-69DB-4C32-BAAF-EC21B1C19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0662" y="5115549"/>
            <a:ext cx="8327571" cy="1143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D815E9-3F9E-4E11-BEBC-1961432E8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Introduction </a:t>
            </a:r>
            <a:r>
              <a:rPr lang="en-GB" sz="3600"/>
              <a:t>–</a:t>
            </a:r>
            <a:r>
              <a:rPr lang="en-GB"/>
              <a:t> Links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549199-6FD3-44D7-BE41-49D493735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49" y="1295400"/>
            <a:ext cx="11110914" cy="3429000"/>
          </a:xfrm>
        </p:spPr>
        <p:txBody>
          <a:bodyPr/>
          <a:lstStyle/>
          <a:p>
            <a:pPr marL="179705" indent="-179705">
              <a:spcAft>
                <a:spcPts val="600"/>
              </a:spcAft>
            </a:pPr>
            <a:r>
              <a:rPr lang="en-GB" sz="2000" dirty="0">
                <a:cs typeface="Arial"/>
              </a:rPr>
              <a:t>Send future questions to DEERSupport@dnv</a:t>
            </a:r>
            <a:r>
              <a:rPr lang="en-GB" dirty="0">
                <a:cs typeface="Arial"/>
              </a:rPr>
              <a:t>.com</a:t>
            </a:r>
            <a:endParaRPr lang="en-GB" sz="2000" dirty="0">
              <a:cs typeface="Arial"/>
            </a:endParaRPr>
          </a:p>
          <a:p>
            <a:pPr marL="179705" indent="-179705">
              <a:spcAft>
                <a:spcPts val="600"/>
              </a:spcAft>
            </a:pPr>
            <a:r>
              <a:rPr lang="en-GB" sz="2000" dirty="0" err="1">
                <a:cs typeface="Arial"/>
              </a:rPr>
              <a:t>Github</a:t>
            </a:r>
            <a:r>
              <a:rPr lang="en-GB" sz="2000" dirty="0">
                <a:cs typeface="Arial"/>
              </a:rPr>
              <a:t> Repository link: </a:t>
            </a:r>
            <a:r>
              <a:rPr lang="en-GB" dirty="0"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https://github.com/sound-data/DEER-Prototypes-EnergyPlus</a:t>
            </a:r>
            <a:endParaRPr lang="en-GB" dirty="0">
              <a:cs typeface="Arial"/>
            </a:endParaRPr>
          </a:p>
          <a:p>
            <a:pPr marL="539705" lvl="2" indent="-179705">
              <a:spcAft>
                <a:spcPts val="600"/>
              </a:spcAft>
            </a:pPr>
            <a:r>
              <a:rPr lang="en-GB" dirty="0">
                <a:cs typeface="Arial"/>
              </a:rPr>
              <a:t>Access the DEER prototypes</a:t>
            </a:r>
          </a:p>
          <a:p>
            <a:pPr marL="179705" indent="-179705">
              <a:spcAft>
                <a:spcPts val="600"/>
              </a:spcAft>
            </a:pPr>
            <a:endParaRPr lang="en-GB" sz="2000" dirty="0">
              <a:cs typeface="Arial"/>
            </a:endParaRPr>
          </a:p>
          <a:p>
            <a:pPr marL="179705" indent="-179705">
              <a:spcAft>
                <a:spcPts val="600"/>
              </a:spcAft>
            </a:pPr>
            <a:r>
              <a:rPr lang="en-GB" sz="2000" dirty="0">
                <a:cs typeface="Arial"/>
              </a:rPr>
              <a:t>Non-residential model documentation: </a:t>
            </a:r>
            <a:r>
              <a:rPr lang="en-GB" dirty="0">
                <a:cs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https://calbem-benchmarking.com/docs/building-energy-models/non-residential/</a:t>
            </a:r>
            <a:endParaRPr lang="en-US" sz="2000" dirty="0">
              <a:cs typeface="Arial"/>
            </a:endParaRPr>
          </a:p>
          <a:p>
            <a:pPr marL="179705" indent="-179705">
              <a:spcAft>
                <a:spcPts val="600"/>
              </a:spcAft>
            </a:pPr>
            <a:endParaRPr lang="en-US" sz="2000" dirty="0">
              <a:cs typeface="Arial"/>
            </a:endParaRPr>
          </a:p>
          <a:p>
            <a:pPr marL="179705" indent="-179705">
              <a:spcAft>
                <a:spcPts val="600"/>
              </a:spcAft>
            </a:pPr>
            <a:r>
              <a:rPr lang="en-US" sz="2000" dirty="0">
                <a:cs typeface="Arial"/>
              </a:rPr>
              <a:t>CA EE Contracts Public Documents Area link: </a:t>
            </a:r>
            <a:r>
              <a:rPr lang="en-US" sz="2000" dirty="0">
                <a:cs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https://pda.energydataweb.com/#!/</a:t>
            </a:r>
            <a:endParaRPr lang="en-US" sz="2000" dirty="0">
              <a:cs typeface="Arial"/>
            </a:endParaRPr>
          </a:p>
          <a:p>
            <a:pPr marL="539705" lvl="2" indent="-179705">
              <a:spcAft>
                <a:spcPts val="600"/>
              </a:spcAft>
            </a:pPr>
            <a:r>
              <a:rPr lang="en-US" dirty="0">
                <a:cs typeface="Arial"/>
              </a:rPr>
              <a:t>Access the slides</a:t>
            </a:r>
          </a:p>
          <a:p>
            <a:pPr marL="539705" lvl="2" indent="-179705">
              <a:spcAft>
                <a:spcPts val="600"/>
              </a:spcAft>
            </a:pPr>
            <a:r>
              <a:rPr lang="en-US" dirty="0">
                <a:cs typeface="Arial"/>
              </a:rPr>
              <a:t>Leave feedback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175135-A932-4B60-8D10-AE5F46071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3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022939-0B78-41C2-B5FB-D4392DB3A1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15600" y="1332503"/>
            <a:ext cx="952633" cy="94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6085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BF406F-5DE5-4AAA-8EA3-534C93959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Post-processing - Overview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124D92-BF53-4B02-914E-45984EC61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30</a:t>
            </a:fld>
            <a:endParaRPr lang="en-GB"/>
          </a:p>
        </p:txBody>
      </p:sp>
      <p:sp>
        <p:nvSpPr>
          <p:cNvPr id="5" name="Flowchart: Alternate Process 4">
            <a:extLst>
              <a:ext uri="{FF2B5EF4-FFF2-40B4-BE49-F238E27FC236}">
                <a16:creationId xmlns:a16="http://schemas.microsoft.com/office/drawing/2014/main" id="{82B1F835-8FA1-4E43-9200-2287682DA66F}"/>
              </a:ext>
            </a:extLst>
          </p:cNvPr>
          <p:cNvSpPr/>
          <p:nvPr/>
        </p:nvSpPr>
        <p:spPr>
          <a:xfrm>
            <a:off x="136206" y="2738164"/>
            <a:ext cx="1540194" cy="1379389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n-GB" sz="1600"/>
              <a:t>Output from </a:t>
            </a:r>
            <a:r>
              <a:rPr lang="en-GB" sz="1600" err="1"/>
              <a:t>ModelKit</a:t>
            </a:r>
            <a:r>
              <a:rPr lang="en-GB" sz="1600"/>
              <a:t> E+</a:t>
            </a:r>
          </a:p>
        </p:txBody>
      </p:sp>
      <p:pic>
        <p:nvPicPr>
          <p:cNvPr id="6" name="Picture 2" descr="EnergyPlus | Department of Energy">
            <a:extLst>
              <a:ext uri="{FF2B5EF4-FFF2-40B4-BE49-F238E27FC236}">
                <a16:creationId xmlns:a16="http://schemas.microsoft.com/office/drawing/2014/main" id="{111BD3ED-66CE-4CCC-B991-5824B6E5E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37" y="1878961"/>
            <a:ext cx="822325" cy="61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lowchart: Direct Access Storage 6">
            <a:extLst>
              <a:ext uri="{FF2B5EF4-FFF2-40B4-BE49-F238E27FC236}">
                <a16:creationId xmlns:a16="http://schemas.microsoft.com/office/drawing/2014/main" id="{26835A10-0424-4C93-825B-C82B72AC19FA}"/>
              </a:ext>
            </a:extLst>
          </p:cNvPr>
          <p:cNvSpPr/>
          <p:nvPr/>
        </p:nvSpPr>
        <p:spPr>
          <a:xfrm>
            <a:off x="1916671" y="2513459"/>
            <a:ext cx="2749496" cy="1873627"/>
          </a:xfrm>
          <a:prstGeom prst="flowChartMagneticDrum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n-GB" sz="1400"/>
              <a:t>Data Format Transformation pre-SQL process</a:t>
            </a:r>
          </a:p>
        </p:txBody>
      </p:sp>
      <p:sp>
        <p:nvSpPr>
          <p:cNvPr id="8" name="Flowchart: Direct Access Storage 7">
            <a:extLst>
              <a:ext uri="{FF2B5EF4-FFF2-40B4-BE49-F238E27FC236}">
                <a16:creationId xmlns:a16="http://schemas.microsoft.com/office/drawing/2014/main" id="{00B28909-751B-4BE0-92F3-F90C800648D6}"/>
              </a:ext>
            </a:extLst>
          </p:cNvPr>
          <p:cNvSpPr/>
          <p:nvPr/>
        </p:nvSpPr>
        <p:spPr>
          <a:xfrm>
            <a:off x="4906437" y="2513459"/>
            <a:ext cx="2352501" cy="1873627"/>
          </a:xfrm>
          <a:prstGeom prst="flowChartMagneticDrum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n-GB" sz="1400"/>
              <a:t>PostgreSQL process impact calculation + weights</a:t>
            </a:r>
          </a:p>
        </p:txBody>
      </p:sp>
      <p:pic>
        <p:nvPicPr>
          <p:cNvPr id="9" name="Graphic 8" descr="Database outline">
            <a:extLst>
              <a:ext uri="{FF2B5EF4-FFF2-40B4-BE49-F238E27FC236}">
                <a16:creationId xmlns:a16="http://schemas.microsoft.com/office/drawing/2014/main" id="{56AF44C0-8E09-4A15-B24E-F4776D5323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82363" y="1508700"/>
            <a:ext cx="748472" cy="748472"/>
          </a:xfrm>
          <a:prstGeom prst="rect">
            <a:avLst/>
          </a:prstGeom>
        </p:spPr>
      </p:pic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40E92CD6-604A-4EB1-A347-3F587397E4CD}"/>
              </a:ext>
            </a:extLst>
          </p:cNvPr>
          <p:cNvSpPr/>
          <p:nvPr/>
        </p:nvSpPr>
        <p:spPr>
          <a:xfrm>
            <a:off x="10169301" y="2513459"/>
            <a:ext cx="1627461" cy="18288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n-GB" sz="1600"/>
              <a:t>DEER database impacts</a:t>
            </a:r>
          </a:p>
        </p:txBody>
      </p:sp>
      <p:sp>
        <p:nvSpPr>
          <p:cNvPr id="11" name="Flowchart: Direct Access Storage 10">
            <a:extLst>
              <a:ext uri="{FF2B5EF4-FFF2-40B4-BE49-F238E27FC236}">
                <a16:creationId xmlns:a16="http://schemas.microsoft.com/office/drawing/2014/main" id="{7DB95097-4836-4A3B-9017-F53DD15E7E02}"/>
              </a:ext>
            </a:extLst>
          </p:cNvPr>
          <p:cNvSpPr/>
          <p:nvPr/>
        </p:nvSpPr>
        <p:spPr>
          <a:xfrm>
            <a:off x="7499209" y="2948782"/>
            <a:ext cx="2089493" cy="958153"/>
          </a:xfrm>
          <a:prstGeom prst="flowChartMagneticDrum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n-GB" sz="1400"/>
              <a:t>QC workbooks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AB67D42-72AC-4E2B-8856-D14218F2381B}"/>
              </a:ext>
            </a:extLst>
          </p:cNvPr>
          <p:cNvCxnSpPr>
            <a:stCxn id="5" idx="3"/>
            <a:endCxn id="5" idx="3"/>
          </p:cNvCxnSpPr>
          <p:nvPr/>
        </p:nvCxnSpPr>
        <p:spPr>
          <a:xfrm>
            <a:off x="1676400" y="3427859"/>
            <a:ext cx="0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F418525-3296-4A25-BCB1-D42FE7E09F4E}"/>
              </a:ext>
            </a:extLst>
          </p:cNvPr>
          <p:cNvCxnSpPr>
            <a:cxnSpLocks/>
            <a:stCxn id="5" idx="3"/>
            <a:endCxn id="7" idx="1"/>
          </p:cNvCxnSpPr>
          <p:nvPr/>
        </p:nvCxnSpPr>
        <p:spPr>
          <a:xfrm>
            <a:off x="1676400" y="3427859"/>
            <a:ext cx="240271" cy="22414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48AFBF0-4612-4E0F-85EB-8A60B12FB041}"/>
              </a:ext>
            </a:extLst>
          </p:cNvPr>
          <p:cNvCxnSpPr>
            <a:cxnSpLocks/>
            <a:endCxn id="8" idx="1"/>
          </p:cNvCxnSpPr>
          <p:nvPr/>
        </p:nvCxnSpPr>
        <p:spPr>
          <a:xfrm>
            <a:off x="4241020" y="3440999"/>
            <a:ext cx="665417" cy="9274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251024A-0B75-483B-9A98-82161093878F}"/>
              </a:ext>
            </a:extLst>
          </p:cNvPr>
          <p:cNvCxnSpPr>
            <a:cxnSpLocks/>
            <a:endCxn id="11" idx="1"/>
          </p:cNvCxnSpPr>
          <p:nvPr/>
        </p:nvCxnSpPr>
        <p:spPr>
          <a:xfrm flipV="1">
            <a:off x="7009203" y="3427859"/>
            <a:ext cx="490006" cy="1314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0111FB9-E7BB-45DF-9D54-B22AFECB35A4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9420247" y="3427859"/>
            <a:ext cx="749054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4" descr="Python (programming language) - Wikipedia">
            <a:extLst>
              <a:ext uri="{FF2B5EF4-FFF2-40B4-BE49-F238E27FC236}">
                <a16:creationId xmlns:a16="http://schemas.microsoft.com/office/drawing/2014/main" id="{1AA542AF-F1DD-4B71-9A66-719F6E7789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102" y="1482284"/>
            <a:ext cx="822325" cy="82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PostgreSQL Reviews: 550+ User Reviews and Ratings in 2022 | G2">
            <a:extLst>
              <a:ext uri="{FF2B5EF4-FFF2-40B4-BE49-F238E27FC236}">
                <a16:creationId xmlns:a16="http://schemas.microsoft.com/office/drawing/2014/main" id="{E623DD20-0E2A-4E56-A389-F744E4F589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968" y="1328520"/>
            <a:ext cx="1015438" cy="1129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Microsoft Excel - Wikipedia">
            <a:extLst>
              <a:ext uri="{FF2B5EF4-FFF2-40B4-BE49-F238E27FC236}">
                <a16:creationId xmlns:a16="http://schemas.microsoft.com/office/drawing/2014/main" id="{A7A301DB-85FA-44FC-8036-4495322F9C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168" y="1562118"/>
            <a:ext cx="675755" cy="62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12DCAE2-602D-440D-A76E-3442EC3CD4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7303" y="4649538"/>
            <a:ext cx="1651497" cy="1238623"/>
          </a:xfrm>
          <a:prstGeom prst="rect">
            <a:avLst/>
          </a:prstGeom>
        </p:spPr>
      </p:pic>
      <p:pic>
        <p:nvPicPr>
          <p:cNvPr id="21" name="Picture 12" descr="How to Knead Bread Dough - Kneading Dough 101 | America's Test Kitchen">
            <a:extLst>
              <a:ext uri="{FF2B5EF4-FFF2-40B4-BE49-F238E27FC236}">
                <a16:creationId xmlns:a16="http://schemas.microsoft.com/office/drawing/2014/main" id="{82DC89A0-9F31-46A6-A97E-834C25BFF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267" y="4612593"/>
            <a:ext cx="2201997" cy="1238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7389874-0338-4FDF-A452-C7959A5750F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29792" y="4583746"/>
            <a:ext cx="1960187" cy="130441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38A1E49-C0FB-477D-9880-E43C5168985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86647" y="4528641"/>
            <a:ext cx="2133600" cy="13716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EB61F2F-D1A9-46D6-A6E5-C3265D1AAF3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823842" y="4477903"/>
            <a:ext cx="2133600" cy="1419887"/>
          </a:xfrm>
          <a:prstGeom prst="rect">
            <a:avLst/>
          </a:prstGeom>
        </p:spPr>
      </p:pic>
      <p:pic>
        <p:nvPicPr>
          <p:cNvPr id="25" name="Graphic 24" descr="Winter woods with a deer in the snow">
            <a:extLst>
              <a:ext uri="{FF2B5EF4-FFF2-40B4-BE49-F238E27FC236}">
                <a16:creationId xmlns:a16="http://schemas.microsoft.com/office/drawing/2014/main" id="{B2121A47-10FB-43C4-98B1-94C6DEB223D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907148" y="932293"/>
            <a:ext cx="1593500" cy="159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3118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5F47E-3D86-473C-B70F-4DABBCA73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Post-processing - PostgreSQL scripts revisited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175F53-5CDF-4C02-B6C0-9D5F8F0D0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31</a:t>
            </a:fld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3D28582-0811-4FA8-B7AE-CC40E4FB4A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332" y="1219860"/>
            <a:ext cx="10966451" cy="1388066"/>
          </a:xfrm>
        </p:spPr>
        <p:txBody>
          <a:bodyPr/>
          <a:lstStyle/>
          <a:p>
            <a:r>
              <a:rPr lang="en-GB"/>
              <a:t>A series of PostgreSQL queries, applied in sequence </a:t>
            </a:r>
          </a:p>
          <a:p>
            <a:r>
              <a:rPr lang="en-GB"/>
              <a:t>Resulting table becomes the measure impact savings records for the DEER database. </a:t>
            </a:r>
          </a:p>
          <a:p>
            <a:r>
              <a:rPr lang="en-GB"/>
              <a:t>Similar to previous MC3 post-processes, updated with some modifications</a:t>
            </a: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</p:txBody>
      </p:sp>
      <p:pic>
        <p:nvPicPr>
          <p:cNvPr id="6" name="Picture 2" descr="The 7 Best Countertop Ovens of 2022">
            <a:extLst>
              <a:ext uri="{FF2B5EF4-FFF2-40B4-BE49-F238E27FC236}">
                <a16:creationId xmlns:a16="http://schemas.microsoft.com/office/drawing/2014/main" id="{69F8F58D-E321-4FEF-B94D-B3F95EE64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333" y="2987139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PostgreSQL Reviews: 550+ User Reviews and Ratings in 2022 | G2">
            <a:extLst>
              <a:ext uri="{FF2B5EF4-FFF2-40B4-BE49-F238E27FC236}">
                <a16:creationId xmlns:a16="http://schemas.microsoft.com/office/drawing/2014/main" id="{FA1FA61E-D12C-47E9-980A-B31652A56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755" y="2728822"/>
            <a:ext cx="1015438" cy="1129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D8ED0E-CB45-4CDB-AD4D-D3712C552FD9}"/>
              </a:ext>
            </a:extLst>
          </p:cNvPr>
          <p:cNvSpPr txBox="1"/>
          <p:nvPr/>
        </p:nvSpPr>
        <p:spPr>
          <a:xfrm>
            <a:off x="481332" y="3004660"/>
            <a:ext cx="28956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n-GB" sz="1600">
                <a:solidFill>
                  <a:schemeClr val="accent1"/>
                </a:solidFill>
              </a:rPr>
              <a:t>Simulation outputs (used to come from MASControl3)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AEDE67-C881-4B67-AB91-0D9E1F8FAC45}"/>
              </a:ext>
            </a:extLst>
          </p:cNvPr>
          <p:cNvSpPr txBox="1"/>
          <p:nvPr/>
        </p:nvSpPr>
        <p:spPr>
          <a:xfrm>
            <a:off x="8552182" y="3193443"/>
            <a:ext cx="2895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n-GB" sz="1600">
                <a:solidFill>
                  <a:schemeClr val="accent1"/>
                </a:solidFill>
              </a:rPr>
              <a:t>DEER measure impacts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CB78A6-4642-4212-BB6E-F86B5ED82542}"/>
              </a:ext>
            </a:extLst>
          </p:cNvPr>
          <p:cNvSpPr txBox="1"/>
          <p:nvPr/>
        </p:nvSpPr>
        <p:spPr>
          <a:xfrm>
            <a:off x="3581400" y="5232448"/>
            <a:ext cx="6103374" cy="18620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/>
              <a:t>SQL Scripts do the following: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/>
              <a:t>combine 1-story and 2-story data for Single Family prototype (</a:t>
            </a:r>
            <a:r>
              <a:rPr lang="en-GB" sz="1600">
                <a:highlight>
                  <a:srgbClr val="FFFF00"/>
                </a:highlight>
              </a:rPr>
              <a:t>for Residential results only. Skipped for Commercial</a:t>
            </a:r>
            <a:r>
              <a:rPr lang="en-GB" sz="160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/>
              <a:t>calculate kWh, </a:t>
            </a:r>
            <a:r>
              <a:rPr lang="en-GB" sz="1600" err="1"/>
              <a:t>therm</a:t>
            </a:r>
            <a:r>
              <a:rPr lang="en-GB" sz="1600"/>
              <a:t> and peak kW impacts (deltas)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/>
              <a:t>apply HVAC weights / BldgType weights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/>
              <a:t>round digits</a:t>
            </a: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endParaRPr lang="en-GB" sz="2000">
              <a:solidFill>
                <a:schemeClr val="accent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91C069A-A5D0-412D-9122-F4B2AE1186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014" y="3557674"/>
            <a:ext cx="3669167" cy="7905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4170912-D992-4F1C-A7EF-A81BD1AB3E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0707" y="3605869"/>
            <a:ext cx="3638550" cy="705689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2550F108-7F9E-44BD-A54A-B8AC4CCB498F}"/>
              </a:ext>
            </a:extLst>
          </p:cNvPr>
          <p:cNvSpPr/>
          <p:nvPr/>
        </p:nvSpPr>
        <p:spPr>
          <a:xfrm>
            <a:off x="3857090" y="3702207"/>
            <a:ext cx="783999" cy="321398"/>
          </a:xfrm>
          <a:prstGeom prst="rightArrow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 err="1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BAD2D06-7335-435E-A096-F97A4AF7599F}"/>
              </a:ext>
            </a:extLst>
          </p:cNvPr>
          <p:cNvSpPr/>
          <p:nvPr/>
        </p:nvSpPr>
        <p:spPr>
          <a:xfrm>
            <a:off x="7396708" y="3528816"/>
            <a:ext cx="783999" cy="321398"/>
          </a:xfrm>
          <a:prstGeom prst="rightArrow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 err="1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F748B0-CC9B-4ADB-880E-2A68B88BFCAD}"/>
              </a:ext>
            </a:extLst>
          </p:cNvPr>
          <p:cNvSpPr txBox="1"/>
          <p:nvPr/>
        </p:nvSpPr>
        <p:spPr>
          <a:xfrm>
            <a:off x="339337" y="4404593"/>
            <a:ext cx="34758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 sz="1200">
                <a:solidFill>
                  <a:schemeClr val="accent1"/>
                </a:solidFill>
              </a:rPr>
              <a:t>(sim_annual.csv, sfm_annual.csv, current_msr_mat.csv, sim_hourly_wb.csv, sfm_hourly_wb.csv, etc..)</a:t>
            </a:r>
            <a:endParaRPr lang="en-GB" sz="1600">
              <a:solidFill>
                <a:schemeClr val="accent1"/>
              </a:solidFill>
            </a:endParaRPr>
          </a:p>
        </p:txBody>
      </p:sp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07B7D38C-3059-483B-83DF-9695F15EC4A1}"/>
              </a:ext>
            </a:extLst>
          </p:cNvPr>
          <p:cNvSpPr/>
          <p:nvPr/>
        </p:nvSpPr>
        <p:spPr>
          <a:xfrm>
            <a:off x="673200" y="5620162"/>
            <a:ext cx="2451000" cy="863016"/>
          </a:xfrm>
          <a:prstGeom prst="wedgeEllipseCallout">
            <a:avLst>
              <a:gd name="adj1" fmla="val -2325"/>
              <a:gd name="adj2" fmla="val -118358"/>
            </a:avLst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n-GB" sz="2000"/>
              <a:t>We need this format first..</a:t>
            </a:r>
          </a:p>
        </p:txBody>
      </p:sp>
    </p:spTree>
    <p:extLst>
      <p:ext uri="{BB962C8B-B14F-4D97-AF65-F5344CB8AC3E}">
        <p14:creationId xmlns:p14="http://schemas.microsoft.com/office/powerpoint/2010/main" val="18008541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0B3E7-70B7-4CF3-B38B-64B5766F8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Post-processing - Python transformation before SQL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9D1000-2C66-4183-8429-17AAAF3C9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32</a:t>
            </a:fld>
            <a:endParaRPr lang="en-GB"/>
          </a:p>
        </p:txBody>
      </p:sp>
      <p:pic>
        <p:nvPicPr>
          <p:cNvPr id="6" name="Picture 12" descr="How to Knead Bread Dough - Kneading Dough 101 | America's Test Kitchen">
            <a:extLst>
              <a:ext uri="{FF2B5EF4-FFF2-40B4-BE49-F238E27FC236}">
                <a16:creationId xmlns:a16="http://schemas.microsoft.com/office/drawing/2014/main" id="{53EEB6CC-E468-48A7-B2FD-CE1B3199D4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8" r="21164"/>
          <a:stretch/>
        </p:blipFill>
        <p:spPr bwMode="auto">
          <a:xfrm>
            <a:off x="4074788" y="3214145"/>
            <a:ext cx="2894702" cy="228600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7" name="Picture 4" descr="Python (programming language) - Wikipedia">
            <a:extLst>
              <a:ext uri="{FF2B5EF4-FFF2-40B4-BE49-F238E27FC236}">
                <a16:creationId xmlns:a16="http://schemas.microsoft.com/office/drawing/2014/main" id="{5322F723-5525-4908-A85B-9BB193CDA5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742" y="3742321"/>
            <a:ext cx="451611" cy="451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CDA4634F-5961-4EC9-A113-7B7CA2D8E499}"/>
              </a:ext>
            </a:extLst>
          </p:cNvPr>
          <p:cNvSpPr/>
          <p:nvPr/>
        </p:nvSpPr>
        <p:spPr>
          <a:xfrm>
            <a:off x="3029392" y="3633245"/>
            <a:ext cx="840092" cy="381000"/>
          </a:xfrm>
          <a:prstGeom prst="rightArrow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 err="1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94C6874E-1BDA-422C-840B-C6DC70525294}"/>
              </a:ext>
            </a:extLst>
          </p:cNvPr>
          <p:cNvSpPr/>
          <p:nvPr/>
        </p:nvSpPr>
        <p:spPr>
          <a:xfrm>
            <a:off x="3029392" y="4733195"/>
            <a:ext cx="840092" cy="381000"/>
          </a:xfrm>
          <a:prstGeom prst="rightArrow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 err="1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83303314-669D-4C6B-8F37-89DDED0C45E4}"/>
              </a:ext>
            </a:extLst>
          </p:cNvPr>
          <p:cNvSpPr/>
          <p:nvPr/>
        </p:nvSpPr>
        <p:spPr>
          <a:xfrm>
            <a:off x="7119927" y="3627682"/>
            <a:ext cx="1223442" cy="381000"/>
          </a:xfrm>
          <a:prstGeom prst="rightArrow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 err="1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962A362-6BBF-46BB-9768-5C28E369FE11}"/>
              </a:ext>
            </a:extLst>
          </p:cNvPr>
          <p:cNvSpPr/>
          <p:nvPr/>
        </p:nvSpPr>
        <p:spPr>
          <a:xfrm>
            <a:off x="7135559" y="4765343"/>
            <a:ext cx="1223442" cy="381000"/>
          </a:xfrm>
          <a:prstGeom prst="rightArrow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 err="1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4DEAC4-10F4-4D9F-B9BA-E9715899F489}"/>
              </a:ext>
            </a:extLst>
          </p:cNvPr>
          <p:cNvSpPr txBox="1"/>
          <p:nvPr/>
        </p:nvSpPr>
        <p:spPr>
          <a:xfrm>
            <a:off x="635392" y="3633245"/>
            <a:ext cx="235126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>
                <a:solidFill>
                  <a:schemeClr val="accent1"/>
                </a:solidFill>
              </a:rPr>
              <a:t>results-summary.csv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48D39F-68A4-4FAC-8536-CEA44A638809}"/>
              </a:ext>
            </a:extLst>
          </p:cNvPr>
          <p:cNvSpPr txBox="1"/>
          <p:nvPr/>
        </p:nvSpPr>
        <p:spPr>
          <a:xfrm>
            <a:off x="8530873" y="3287694"/>
            <a:ext cx="2566919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>
                <a:solidFill>
                  <a:schemeClr val="accent1"/>
                </a:solidFill>
              </a:rPr>
              <a:t>sim_annual.csv</a:t>
            </a: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>
                <a:solidFill>
                  <a:schemeClr val="accent1"/>
                </a:solidFill>
              </a:rPr>
              <a:t>sfm_annual.csv</a:t>
            </a: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>
                <a:solidFill>
                  <a:schemeClr val="accent1"/>
                </a:solidFill>
              </a:rPr>
              <a:t>current_msr_mat.csv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F80306-6B91-4BE9-91D4-99E58932B466}"/>
              </a:ext>
            </a:extLst>
          </p:cNvPr>
          <p:cNvSpPr txBox="1"/>
          <p:nvPr/>
        </p:nvSpPr>
        <p:spPr>
          <a:xfrm>
            <a:off x="635392" y="4504047"/>
            <a:ext cx="235126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>
                <a:solidFill>
                  <a:schemeClr val="accent1"/>
                </a:solidFill>
              </a:rPr>
              <a:t>Output model IDFs, hourly consumptions, summary tables, etc.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29CF74A-3EA5-49C2-9943-73A9C0C80483}"/>
              </a:ext>
            </a:extLst>
          </p:cNvPr>
          <p:cNvSpPr txBox="1"/>
          <p:nvPr/>
        </p:nvSpPr>
        <p:spPr>
          <a:xfrm>
            <a:off x="8525070" y="4744812"/>
            <a:ext cx="2351264" cy="1615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>
                <a:solidFill>
                  <a:schemeClr val="accent1"/>
                </a:solidFill>
              </a:rPr>
              <a:t>sim_hourly_wb.csv</a:t>
            </a: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>
                <a:solidFill>
                  <a:schemeClr val="accent1"/>
                </a:solidFill>
              </a:rPr>
              <a:t>sfm_hourly_wb.csv</a:t>
            </a: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endParaRPr lang="en-GB">
              <a:solidFill>
                <a:schemeClr val="accent1"/>
              </a:solidFill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>
                <a:solidFill>
                  <a:schemeClr val="accent1"/>
                </a:solidFill>
              </a:rPr>
              <a:t>(EU tables as well, but work in progress)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043512B-CB18-4F1A-8DC2-1C5388747D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392" y="1130281"/>
            <a:ext cx="10656323" cy="785349"/>
          </a:xfrm>
        </p:spPr>
        <p:txBody>
          <a:bodyPr/>
          <a:lstStyle/>
          <a:p>
            <a:r>
              <a:rPr lang="en-GB"/>
              <a:t>Three </a:t>
            </a:r>
            <a:r>
              <a:rPr lang="en-GB" err="1"/>
              <a:t>BldgType</a:t>
            </a:r>
            <a:r>
              <a:rPr lang="en-GB"/>
              <a:t> specific scripts transform the data format of the </a:t>
            </a:r>
            <a:r>
              <a:rPr lang="en-GB" err="1"/>
              <a:t>Modelkit</a:t>
            </a:r>
            <a:r>
              <a:rPr lang="en-GB"/>
              <a:t>/E+ outputs to feed the </a:t>
            </a:r>
            <a:r>
              <a:rPr lang="en-GB" err="1"/>
              <a:t>postgreSQL</a:t>
            </a:r>
            <a:r>
              <a:rPr lang="en-GB"/>
              <a:t> scripts that produce the measure impacts.</a:t>
            </a:r>
          </a:p>
          <a:p>
            <a:pPr marL="0" indent="0">
              <a:buNone/>
            </a:pPr>
            <a:endParaRPr lang="en-GB"/>
          </a:p>
        </p:txBody>
      </p:sp>
      <p:sp>
        <p:nvSpPr>
          <p:cNvPr id="20" name="Speech Bubble: Rectangle with Corners Rounded 19">
            <a:extLst>
              <a:ext uri="{FF2B5EF4-FFF2-40B4-BE49-F238E27FC236}">
                <a16:creationId xmlns:a16="http://schemas.microsoft.com/office/drawing/2014/main" id="{5F8C3B19-D46F-42E9-AB47-B0D2D3BF4676}"/>
              </a:ext>
            </a:extLst>
          </p:cNvPr>
          <p:cNvSpPr/>
          <p:nvPr/>
        </p:nvSpPr>
        <p:spPr>
          <a:xfrm>
            <a:off x="3581400" y="5442030"/>
            <a:ext cx="4581261" cy="1208570"/>
          </a:xfrm>
          <a:prstGeom prst="wedgeRoundRectCallout">
            <a:avLst>
              <a:gd name="adj1" fmla="val 82"/>
              <a:gd name="adj2" fmla="val -84150"/>
              <a:gd name="adj3" fmla="val 16667"/>
            </a:avLst>
          </a:prstGeom>
          <a:gradFill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en-GB">
                <a:solidFill>
                  <a:schemeClr val="accent3"/>
                </a:solidFill>
              </a:rPr>
              <a:t>Take individual hourly consumptions, rearrange into the 365x24 format </a:t>
            </a:r>
            <a:r>
              <a:rPr lang="en-GB" err="1">
                <a:solidFill>
                  <a:schemeClr val="accent3"/>
                </a:solidFill>
              </a:rPr>
              <a:t>sim_hourly</a:t>
            </a:r>
            <a:r>
              <a:rPr lang="en-GB">
                <a:solidFill>
                  <a:schemeClr val="accent3"/>
                </a:solidFill>
              </a:rPr>
              <a:t> / </a:t>
            </a:r>
            <a:r>
              <a:rPr lang="en-GB" err="1">
                <a:solidFill>
                  <a:schemeClr val="accent3"/>
                </a:solidFill>
              </a:rPr>
              <a:t>sfm_hourly</a:t>
            </a:r>
            <a:endParaRPr lang="en-GB">
              <a:solidFill>
                <a:schemeClr val="accent3"/>
              </a:solidFill>
            </a:endParaRPr>
          </a:p>
        </p:txBody>
      </p:sp>
      <p:sp>
        <p:nvSpPr>
          <p:cNvPr id="22" name="Speech Bubble: Rectangle with Corners Rounded 21">
            <a:extLst>
              <a:ext uri="{FF2B5EF4-FFF2-40B4-BE49-F238E27FC236}">
                <a16:creationId xmlns:a16="http://schemas.microsoft.com/office/drawing/2014/main" id="{CB22EBAE-6187-43FF-BFEB-507CA341870B}"/>
              </a:ext>
            </a:extLst>
          </p:cNvPr>
          <p:cNvSpPr/>
          <p:nvPr/>
        </p:nvSpPr>
        <p:spPr>
          <a:xfrm>
            <a:off x="329825" y="1923604"/>
            <a:ext cx="4134909" cy="1208570"/>
          </a:xfrm>
          <a:prstGeom prst="wedgeRoundRectCallout">
            <a:avLst>
              <a:gd name="adj1" fmla="val 59353"/>
              <a:gd name="adj2" fmla="val 93324"/>
              <a:gd name="adj3" fmla="val 16667"/>
            </a:avLst>
          </a:prstGeom>
          <a:gradFill flip="none" rotWithShape="1"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en-GB" sz="1800">
                <a:solidFill>
                  <a:schemeClr val="accent3"/>
                </a:solidFill>
              </a:rPr>
              <a:t>Take results-summary.csv rearrange into </a:t>
            </a:r>
            <a:r>
              <a:rPr lang="en-GB" sz="1800" err="1">
                <a:solidFill>
                  <a:schemeClr val="accent3"/>
                </a:solidFill>
              </a:rPr>
              <a:t>sim_annual</a:t>
            </a:r>
            <a:r>
              <a:rPr lang="en-GB" sz="1800">
                <a:solidFill>
                  <a:schemeClr val="accent3"/>
                </a:solidFill>
              </a:rPr>
              <a:t> / </a:t>
            </a:r>
            <a:r>
              <a:rPr lang="en-GB" sz="1800" err="1">
                <a:solidFill>
                  <a:schemeClr val="accent3"/>
                </a:solidFill>
              </a:rPr>
              <a:t>sfm_annual</a:t>
            </a:r>
            <a:r>
              <a:rPr lang="en-GB" sz="1800">
                <a:solidFill>
                  <a:schemeClr val="accent3"/>
                </a:solidFill>
              </a:rPr>
              <a:t>, apply correct normalizing units</a:t>
            </a:r>
          </a:p>
        </p:txBody>
      </p:sp>
      <p:sp>
        <p:nvSpPr>
          <p:cNvPr id="23" name="Speech Bubble: Rectangle with Corners Rounded 22">
            <a:extLst>
              <a:ext uri="{FF2B5EF4-FFF2-40B4-BE49-F238E27FC236}">
                <a16:creationId xmlns:a16="http://schemas.microsoft.com/office/drawing/2014/main" id="{83544DAC-F138-42F2-BADC-80896D8F37FC}"/>
              </a:ext>
            </a:extLst>
          </p:cNvPr>
          <p:cNvSpPr/>
          <p:nvPr/>
        </p:nvSpPr>
        <p:spPr>
          <a:xfrm>
            <a:off x="5963553" y="2007781"/>
            <a:ext cx="4469255" cy="899967"/>
          </a:xfrm>
          <a:prstGeom prst="wedgeRoundRectCallout">
            <a:avLst>
              <a:gd name="adj1" fmla="val -43744"/>
              <a:gd name="adj2" fmla="val 170720"/>
              <a:gd name="adj3" fmla="val 16667"/>
            </a:avLst>
          </a:prstGeom>
          <a:gradFill flip="none" rotWithShape="1"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en-GB" sz="1800">
                <a:solidFill>
                  <a:schemeClr val="accent3"/>
                </a:solidFill>
              </a:rPr>
              <a:t>Take all available info and create Measure-</a:t>
            </a:r>
            <a:r>
              <a:rPr lang="en-GB" sz="1800" err="1">
                <a:solidFill>
                  <a:schemeClr val="accent3"/>
                </a:solidFill>
              </a:rPr>
              <a:t>TechID</a:t>
            </a:r>
            <a:r>
              <a:rPr lang="en-GB" sz="1800">
                <a:solidFill>
                  <a:schemeClr val="accent3"/>
                </a:solidFill>
              </a:rPr>
              <a:t> relationship table (</a:t>
            </a:r>
            <a:r>
              <a:rPr lang="en-GB" sz="1800" err="1">
                <a:solidFill>
                  <a:schemeClr val="accent3"/>
                </a:solidFill>
              </a:rPr>
              <a:t>current_msr_mat</a:t>
            </a:r>
            <a:r>
              <a:rPr lang="en-GB" sz="1800">
                <a:solidFill>
                  <a:schemeClr val="accent3"/>
                </a:solidFill>
              </a:rPr>
              <a:t>)</a:t>
            </a:r>
          </a:p>
        </p:txBody>
      </p:sp>
      <p:pic>
        <p:nvPicPr>
          <p:cNvPr id="24" name="Picture 23" descr="PostgreSQL Reviews: 550+ User Reviews and Ratings in 2022 | G2">
            <a:extLst>
              <a:ext uri="{FF2B5EF4-FFF2-40B4-BE49-F238E27FC236}">
                <a16:creationId xmlns:a16="http://schemas.microsoft.com/office/drawing/2014/main" id="{F52F9158-0B11-403D-A1A7-B176863DEB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6800" y="3745849"/>
            <a:ext cx="1015438" cy="1129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ight Brace 24">
            <a:extLst>
              <a:ext uri="{FF2B5EF4-FFF2-40B4-BE49-F238E27FC236}">
                <a16:creationId xmlns:a16="http://schemas.microsoft.com/office/drawing/2014/main" id="{F6E58479-E022-4406-A6C9-991E5D1A6C62}"/>
              </a:ext>
            </a:extLst>
          </p:cNvPr>
          <p:cNvSpPr/>
          <p:nvPr/>
        </p:nvSpPr>
        <p:spPr>
          <a:xfrm>
            <a:off x="10724821" y="3373420"/>
            <a:ext cx="362409" cy="2068609"/>
          </a:xfrm>
          <a:prstGeom prst="rightBrac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1970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7ACE4-319F-4FCC-A612-0A3465794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539750"/>
            <a:ext cx="11110914" cy="936000"/>
          </a:xfrm>
        </p:spPr>
        <p:txBody>
          <a:bodyPr anchor="t">
            <a:normAutofit/>
          </a:bodyPr>
          <a:lstStyle/>
          <a:p>
            <a:r>
              <a:rPr lang="en-GB"/>
              <a:t>Questions</a:t>
            </a:r>
          </a:p>
        </p:txBody>
      </p:sp>
      <p:pic>
        <p:nvPicPr>
          <p:cNvPr id="8" name="Picture 7" descr="Quizzical burrowing owl looking forward">
            <a:extLst>
              <a:ext uri="{FF2B5EF4-FFF2-40B4-BE49-F238E27FC236}">
                <a16:creationId xmlns:a16="http://schemas.microsoft.com/office/drawing/2014/main" id="{262F0EDE-43E6-4715-94BE-08E1354AC8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5" r="-1" b="27381"/>
          <a:stretch/>
        </p:blipFill>
        <p:spPr>
          <a:xfrm>
            <a:off x="539749" y="1730376"/>
            <a:ext cx="11110914" cy="4317624"/>
          </a:xfrm>
          <a:prstGeom prst="rect">
            <a:avLst/>
          </a:prstGeom>
          <a:noFill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D2C7A2-6C00-4C2B-B7B3-B427DE857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0000" y="6440400"/>
            <a:ext cx="266400" cy="1512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5BA07366-CB75-4AA8-9E5B-928B849F427C}" type="slidenum">
              <a:rPr lang="en-GB" smtClean="0"/>
              <a:pPr>
                <a:spcAft>
                  <a:spcPts val="600"/>
                </a:spcAft>
              </a:pPr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9269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AE696-6722-4E4A-BC3B-2431BE75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539750"/>
            <a:ext cx="11110914" cy="936000"/>
          </a:xfrm>
        </p:spPr>
        <p:txBody>
          <a:bodyPr anchor="t">
            <a:normAutofit/>
          </a:bodyPr>
          <a:lstStyle/>
          <a:p>
            <a:r>
              <a:rPr lang="en-GB"/>
              <a:t>Next Steps</a:t>
            </a:r>
          </a:p>
        </p:txBody>
      </p:sp>
      <p:pic>
        <p:nvPicPr>
          <p:cNvPr id="7" name="Picture 6" descr="Tree in a mountain">
            <a:extLst>
              <a:ext uri="{FF2B5EF4-FFF2-40B4-BE49-F238E27FC236}">
                <a16:creationId xmlns:a16="http://schemas.microsoft.com/office/drawing/2014/main" id="{D134B335-FF62-4ADB-8643-A3FAB95D7B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9" b="-1"/>
          <a:stretch/>
        </p:blipFill>
        <p:spPr>
          <a:xfrm>
            <a:off x="539750" y="1730374"/>
            <a:ext cx="6407150" cy="4316414"/>
          </a:xfrm>
          <a:prstGeom prst="rect">
            <a:avLst/>
          </a:prstGeom>
          <a:noFill/>
        </p:spPr>
      </p:pic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C6A65ADA-1839-73AA-958E-21EDE10D05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543800" y="1730374"/>
            <a:ext cx="4106863" cy="4316414"/>
          </a:xfrm>
        </p:spPr>
        <p:txBody>
          <a:bodyPr/>
          <a:lstStyle/>
          <a:p>
            <a:r>
              <a:rPr lang="en-GB"/>
              <a:t>December 2023 – Commercial prototypes will be added to the DEER Prototype system</a:t>
            </a:r>
          </a:p>
          <a:p>
            <a:r>
              <a:rPr lang="en-GB"/>
              <a:t>Spring 2024 – Airflow Network will be added to the residential prototypes</a:t>
            </a:r>
          </a:p>
          <a:p>
            <a:r>
              <a:rPr lang="en-GB"/>
              <a:t>Review and approve stakeholder updates to building prototype models and energy efficiency measures</a:t>
            </a:r>
          </a:p>
          <a:p>
            <a:r>
              <a:rPr lang="en-GB"/>
              <a:t>Continue to work with </a:t>
            </a:r>
            <a:r>
              <a:rPr lang="en-GB" err="1"/>
              <a:t>CalBEM</a:t>
            </a:r>
            <a:r>
              <a:rPr lang="en-GB"/>
              <a:t> to update prototypes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14AD5A-8514-42F6-A8AB-1456194E9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0000" y="6440400"/>
            <a:ext cx="266400" cy="1512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5BA07366-CB75-4AA8-9E5B-928B849F427C}" type="slidenum">
              <a:rPr lang="en-GB" smtClean="0"/>
              <a:pPr>
                <a:spcAft>
                  <a:spcPts val="600"/>
                </a:spcAft>
              </a:pPr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20741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7ACE4-319F-4FCC-A612-0A3465794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539750"/>
            <a:ext cx="11110914" cy="936000"/>
          </a:xfrm>
        </p:spPr>
        <p:txBody>
          <a:bodyPr anchor="t">
            <a:normAutofit/>
          </a:bodyPr>
          <a:lstStyle/>
          <a:p>
            <a:r>
              <a:rPr lang="en-GB"/>
              <a:t>Questions</a:t>
            </a:r>
          </a:p>
        </p:txBody>
      </p:sp>
      <p:pic>
        <p:nvPicPr>
          <p:cNvPr id="8" name="Picture 7" descr="Quizzical burrowing owl looking forward">
            <a:extLst>
              <a:ext uri="{FF2B5EF4-FFF2-40B4-BE49-F238E27FC236}">
                <a16:creationId xmlns:a16="http://schemas.microsoft.com/office/drawing/2014/main" id="{262F0EDE-43E6-4715-94BE-08E1354AC8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5" r="-1" b="27381"/>
          <a:stretch/>
        </p:blipFill>
        <p:spPr>
          <a:xfrm>
            <a:off x="539749" y="1730376"/>
            <a:ext cx="11110914" cy="4317624"/>
          </a:xfrm>
          <a:prstGeom prst="rect">
            <a:avLst/>
          </a:prstGeom>
          <a:noFill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D2C7A2-6C00-4C2B-B7B3-B427DE857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0000" y="6440400"/>
            <a:ext cx="266400" cy="1512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5BA07366-CB75-4AA8-9E5B-928B849F427C}" type="slidenum">
              <a:rPr lang="en-GB" smtClean="0"/>
              <a:pPr>
                <a:spcAft>
                  <a:spcPts val="600"/>
                </a:spcAft>
              </a:pPr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1073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336C63-3370-40CC-A68B-A5A381041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DEER EnergyPlus Prototype System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18D4F6-1197-4C74-8A1A-A927165EB2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DEER </a:t>
            </a:r>
            <a:r>
              <a:rPr lang="en-GB" dirty="0" err="1"/>
              <a:t>EnergyPlus</a:t>
            </a:r>
            <a:r>
              <a:rPr lang="en-GB" dirty="0"/>
              <a:t> Transition Webinar #4</a:t>
            </a:r>
          </a:p>
          <a:p>
            <a:endParaRPr lang="en-GB" dirty="0"/>
          </a:p>
          <a:p>
            <a:endParaRPr lang="en-GB" dirty="0"/>
          </a:p>
          <a:p>
            <a:r>
              <a:rPr lang="en-GB" sz="2000" dirty="0">
                <a:cs typeface="Arial"/>
              </a:rPr>
              <a:t>Send future questions to DEERSupport@dnv</a:t>
            </a:r>
            <a:r>
              <a:rPr lang="en-GB" dirty="0">
                <a:cs typeface="Arial"/>
              </a:rPr>
              <a:t>.com</a:t>
            </a:r>
            <a:endParaRPr lang="en-GB" sz="2000" dirty="0">
              <a:cs typeface="Arial"/>
            </a:endParaRPr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0B726E-FB32-4BE7-A175-AA81ADFB3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0000" y="6440400"/>
            <a:ext cx="266400" cy="151200"/>
          </a:xfrm>
        </p:spPr>
        <p:txBody>
          <a:bodyPr/>
          <a:lstStyle/>
          <a:p>
            <a:fld id="{5BA07366-CB75-4AA8-9E5B-928B849F427C}" type="slidenum">
              <a:rPr lang="en-GB" smtClean="0"/>
              <a:pPr/>
              <a:t>36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BFE0E5-DD38-4845-9DD7-71DAD8FBEA8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39750" y="4836965"/>
            <a:ext cx="3005707" cy="360000"/>
          </a:xfrm>
        </p:spPr>
        <p:txBody>
          <a:bodyPr/>
          <a:lstStyle/>
          <a:p>
            <a:r>
              <a:rPr lang="en-GB" dirty="0"/>
              <a:t>Jennifer.McWilliams@dnv.com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490AC70-B994-482E-B2B8-084B5E9200E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/>
              <a:t>Peter.Biermayer@cpuc.ca.gov</a:t>
            </a:r>
          </a:p>
        </p:txBody>
      </p:sp>
    </p:spTree>
    <p:extLst>
      <p:ext uri="{BB962C8B-B14F-4D97-AF65-F5344CB8AC3E}">
        <p14:creationId xmlns:p14="http://schemas.microsoft.com/office/powerpoint/2010/main" val="27265560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7ACE4-319F-4FCC-A612-0A3465794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539750"/>
            <a:ext cx="11110914" cy="936000"/>
          </a:xfrm>
        </p:spPr>
        <p:txBody>
          <a:bodyPr anchor="t">
            <a:normAutofit/>
          </a:bodyPr>
          <a:lstStyle/>
          <a:p>
            <a:r>
              <a:rPr lang="en-GB"/>
              <a:t>Reference Slides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D2C7A2-6C00-4C2B-B7B3-B427DE857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0000" y="6440400"/>
            <a:ext cx="266400" cy="1512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5BA07366-CB75-4AA8-9E5B-928B849F427C}" type="slidenum">
              <a:rPr lang="en-GB" smtClean="0"/>
              <a:pPr>
                <a:spcAft>
                  <a:spcPts val="600"/>
                </a:spcAft>
              </a:pPr>
              <a:t>37</a:t>
            </a:fld>
            <a:endParaRPr lang="en-GB"/>
          </a:p>
        </p:txBody>
      </p:sp>
      <p:pic>
        <p:nvPicPr>
          <p:cNvPr id="5" name="Picture 4" descr="Variety of books on shelves in library">
            <a:extLst>
              <a:ext uri="{FF2B5EF4-FFF2-40B4-BE49-F238E27FC236}">
                <a16:creationId xmlns:a16="http://schemas.microsoft.com/office/drawing/2014/main" id="{3011198F-9F77-B838-EB4D-08743E3EF4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06" y="1111718"/>
            <a:ext cx="10519327" cy="468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0185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844977F-69DB-4C32-BAAF-EC21B1C196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0662" y="5115549"/>
            <a:ext cx="8327571" cy="1143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D815E9-3F9E-4E11-BEBC-1961432E8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Introduction </a:t>
            </a:r>
            <a:r>
              <a:rPr lang="en-GB" sz="3600"/>
              <a:t>–</a:t>
            </a:r>
            <a:r>
              <a:rPr lang="en-GB"/>
              <a:t> Links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549199-6FD3-44D7-BE41-49D493735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49" y="1295400"/>
            <a:ext cx="11110914" cy="3429000"/>
          </a:xfrm>
        </p:spPr>
        <p:txBody>
          <a:bodyPr/>
          <a:lstStyle/>
          <a:p>
            <a:pPr marL="179705" indent="-179705">
              <a:spcAft>
                <a:spcPts val="600"/>
              </a:spcAft>
            </a:pPr>
            <a:r>
              <a:rPr lang="en-GB" sz="2000" err="1">
                <a:cs typeface="Arial"/>
              </a:rPr>
              <a:t>Github</a:t>
            </a:r>
            <a:r>
              <a:rPr lang="en-GB" sz="2000">
                <a:cs typeface="Arial"/>
              </a:rPr>
              <a:t> Repository link: </a:t>
            </a:r>
            <a:r>
              <a:rPr lang="en-GB"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https://github.com/sound-data/DEER-Prototypes-EnergyPlus</a:t>
            </a:r>
            <a:endParaRPr lang="en-GB">
              <a:cs typeface="Arial"/>
            </a:endParaRPr>
          </a:p>
          <a:p>
            <a:pPr marL="539705" lvl="2" indent="-179705">
              <a:spcAft>
                <a:spcPts val="600"/>
              </a:spcAft>
            </a:pPr>
            <a:r>
              <a:rPr lang="en-GB">
                <a:cs typeface="Arial"/>
              </a:rPr>
              <a:t>Access the DEER prototypes</a:t>
            </a:r>
          </a:p>
          <a:p>
            <a:pPr marL="179705" indent="-179705">
              <a:spcAft>
                <a:spcPts val="600"/>
              </a:spcAft>
            </a:pPr>
            <a:r>
              <a:rPr lang="en-GB" sz="2000">
                <a:cs typeface="Arial"/>
              </a:rPr>
              <a:t>Non-residential model documentation: </a:t>
            </a:r>
            <a:r>
              <a:rPr lang="en-GB">
                <a:cs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https://calbem-benchmarking.com/docs/building-energy-models/non-residential/</a:t>
            </a:r>
            <a:endParaRPr lang="en-GB">
              <a:cs typeface="Arial"/>
            </a:endParaRPr>
          </a:p>
          <a:p>
            <a:pPr marL="179705" indent="-179705">
              <a:spcAft>
                <a:spcPts val="600"/>
              </a:spcAft>
            </a:pPr>
            <a:r>
              <a:rPr lang="en-GB" sz="2000">
                <a:cs typeface="Arial"/>
              </a:rPr>
              <a:t>CEDARS link: </a:t>
            </a:r>
            <a:r>
              <a:rPr lang="en-GB">
                <a:cs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https://cedars.sound-data.com/deer-resources/tools/energy-plus/</a:t>
            </a:r>
            <a:endParaRPr lang="en-GB">
              <a:cs typeface="Arial"/>
            </a:endParaRPr>
          </a:p>
          <a:p>
            <a:pPr marL="539705" lvl="2" indent="-179705">
              <a:spcAft>
                <a:spcPts val="600"/>
              </a:spcAft>
            </a:pPr>
            <a:r>
              <a:rPr lang="en-GB">
                <a:cs typeface="Arial"/>
              </a:rPr>
              <a:t>Access the slides</a:t>
            </a:r>
          </a:p>
          <a:p>
            <a:pPr marL="539705" lvl="2" indent="-179705">
              <a:spcAft>
                <a:spcPts val="600"/>
              </a:spcAft>
            </a:pPr>
            <a:r>
              <a:rPr lang="en-GB">
                <a:cs typeface="Arial"/>
              </a:rPr>
              <a:t>Calibration report</a:t>
            </a:r>
          </a:p>
          <a:p>
            <a:pPr marL="539705" lvl="2" indent="-179705">
              <a:spcAft>
                <a:spcPts val="600"/>
              </a:spcAft>
            </a:pPr>
            <a:endParaRPr lang="en-US" sz="2000">
              <a:cs typeface="Arial"/>
            </a:endParaRPr>
          </a:p>
          <a:p>
            <a:pPr marL="179705" indent="-179705">
              <a:spcAft>
                <a:spcPts val="600"/>
              </a:spcAft>
            </a:pPr>
            <a:r>
              <a:rPr lang="en-US" sz="2000">
                <a:cs typeface="Arial"/>
              </a:rPr>
              <a:t>CA EE Contracts Public Documents Area link: </a:t>
            </a:r>
            <a:r>
              <a:rPr lang="en-US" sz="2000">
                <a:cs typeface="Arial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https://pda.energydataweb.com/#!/</a:t>
            </a:r>
            <a:endParaRPr lang="en-US" sz="2000">
              <a:cs typeface="Arial"/>
            </a:endParaRPr>
          </a:p>
          <a:p>
            <a:pPr marL="539705" lvl="2" indent="-179705">
              <a:spcAft>
                <a:spcPts val="600"/>
              </a:spcAft>
            </a:pPr>
            <a:r>
              <a:rPr lang="en-US">
                <a:cs typeface="Arial"/>
              </a:rPr>
              <a:t>Access the slides</a:t>
            </a:r>
          </a:p>
          <a:p>
            <a:pPr marL="539705" lvl="2" indent="-179705">
              <a:spcAft>
                <a:spcPts val="600"/>
              </a:spcAft>
            </a:pPr>
            <a:r>
              <a:rPr lang="en-US">
                <a:cs typeface="Arial"/>
              </a:rPr>
              <a:t>Leave feedback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175135-A932-4B60-8D10-AE5F46071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38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2BF315-A013-4709-9E4A-7A6AD4E3CC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42752" y="3646098"/>
            <a:ext cx="8854319" cy="6511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6022939-0B78-41C2-B5FB-D4392DB3A1F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15600" y="1332503"/>
            <a:ext cx="952633" cy="94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5473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D1215-431D-4358-95DC-79CB48493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New prototype system – GitHub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F031B-42C5-4B67-A2E6-9E7F026A1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49" y="1219200"/>
            <a:ext cx="11110914" cy="4317624"/>
          </a:xfrm>
        </p:spPr>
        <p:txBody>
          <a:bodyPr/>
          <a:lstStyle/>
          <a:p>
            <a:r>
              <a:rPr lang="en-GB"/>
              <a:t>The remote repository can be accessed on </a:t>
            </a:r>
            <a:r>
              <a:rPr lang="en-US">
                <a:hlinkClick r:id="rId3"/>
              </a:rPr>
              <a:t>sound-data/EnergyPlus (github.com)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5521BB-F074-4685-B860-6BD3C943E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39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244F8C-824D-4D7F-8462-190426D313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00" y="1569683"/>
            <a:ext cx="10012934" cy="4870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954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F69C3C8-1EE3-4070-87EA-38845D6B8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Agenda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6EF7BC-0E6D-4690-B6A3-C0EE4F476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0000" y="6440400"/>
            <a:ext cx="266400" cy="151200"/>
          </a:xfrm>
        </p:spPr>
        <p:txBody>
          <a:bodyPr/>
          <a:lstStyle/>
          <a:p>
            <a:fld id="{5BA07366-CB75-4AA8-9E5B-928B849F427C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DDBB5C1B-6D7C-40F5-98B6-2B79D69BFA71}"/>
              </a:ext>
            </a:extLst>
          </p:cNvPr>
          <p:cNvSpPr txBox="1">
            <a:spLocks/>
          </p:cNvSpPr>
          <p:nvPr/>
        </p:nvSpPr>
        <p:spPr bwMode="gray">
          <a:xfrm>
            <a:off x="334254" y="1373805"/>
            <a:ext cx="1645921" cy="552935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</p:spPr>
        <p:txBody>
          <a:bodyPr lIns="71983" tIns="71983" rIns="71983" bIns="71983" anchor="ctr"/>
          <a:lstStyle>
            <a:lvl1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2"/>
              </a:buClr>
              <a:buSzPct val="110000"/>
              <a:buFont typeface="Arial" pitchFamily="34" charset="0"/>
              <a:buNone/>
              <a:defRPr sz="44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rgbClr val="6BC200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5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21456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3F9C35"/>
              </a:buClr>
              <a:buSzPct val="110000"/>
              <a:buFont typeface="Arial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530259B5-C763-46FC-80AE-6CFAC59F4195}"/>
              </a:ext>
            </a:extLst>
          </p:cNvPr>
          <p:cNvSpPr txBox="1">
            <a:spLocks/>
          </p:cNvSpPr>
          <p:nvPr/>
        </p:nvSpPr>
        <p:spPr bwMode="gray">
          <a:xfrm>
            <a:off x="334254" y="2005481"/>
            <a:ext cx="1645921" cy="552935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</p:spPr>
        <p:txBody>
          <a:bodyPr lIns="71983" tIns="71983" rIns="71983" bIns="71983" anchor="ctr"/>
          <a:lstStyle>
            <a:lvl1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2"/>
              </a:buClr>
              <a:buSzPct val="110000"/>
              <a:buFont typeface="Arial" pitchFamily="34" charset="0"/>
              <a:buNone/>
              <a:defRPr sz="44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rgbClr val="6BC200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5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21456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3F9C35"/>
              </a:buClr>
              <a:buSzPct val="110000"/>
              <a:buFont typeface="Arial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0827A87-049F-4B75-ABE9-0926053D2464}"/>
              </a:ext>
            </a:extLst>
          </p:cNvPr>
          <p:cNvSpPr txBox="1">
            <a:spLocks/>
          </p:cNvSpPr>
          <p:nvPr/>
        </p:nvSpPr>
        <p:spPr bwMode="gray">
          <a:xfrm>
            <a:off x="334254" y="2637157"/>
            <a:ext cx="1645921" cy="552935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</p:spPr>
        <p:txBody>
          <a:bodyPr lIns="71983" tIns="71983" rIns="71983" bIns="71983" anchor="ctr"/>
          <a:lstStyle>
            <a:lvl1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2"/>
              </a:buClr>
              <a:buSzPct val="110000"/>
              <a:buFont typeface="Arial" pitchFamily="34" charset="0"/>
              <a:buNone/>
              <a:defRPr sz="44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rgbClr val="6BC200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5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21456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3F9C35"/>
              </a:buClr>
              <a:buSzPct val="110000"/>
              <a:buFont typeface="Arial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C06BB6C8-E12F-46BE-ABAA-F58DA4C0CD23}"/>
              </a:ext>
            </a:extLst>
          </p:cNvPr>
          <p:cNvSpPr txBox="1">
            <a:spLocks/>
          </p:cNvSpPr>
          <p:nvPr/>
        </p:nvSpPr>
        <p:spPr bwMode="gray">
          <a:xfrm>
            <a:off x="334254" y="3268833"/>
            <a:ext cx="1645921" cy="552935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</p:spPr>
        <p:txBody>
          <a:bodyPr lIns="71983" tIns="71983" rIns="71983" bIns="71983" anchor="ctr"/>
          <a:lstStyle>
            <a:lvl1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2"/>
              </a:buClr>
              <a:buSzPct val="110000"/>
              <a:buFont typeface="Arial" pitchFamily="34" charset="0"/>
              <a:buNone/>
              <a:defRPr sz="44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rgbClr val="6BC200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5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21456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3F9C35"/>
              </a:buClr>
              <a:buSzPct val="110000"/>
              <a:buFont typeface="Arial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A056D031-9599-48CD-88E4-9961D3FF800C}"/>
              </a:ext>
            </a:extLst>
          </p:cNvPr>
          <p:cNvSpPr txBox="1">
            <a:spLocks/>
          </p:cNvSpPr>
          <p:nvPr/>
        </p:nvSpPr>
        <p:spPr bwMode="gray">
          <a:xfrm>
            <a:off x="334254" y="4532185"/>
            <a:ext cx="1645921" cy="552935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</p:spPr>
        <p:txBody>
          <a:bodyPr lIns="71983" tIns="71983" rIns="71983" bIns="71983" anchor="ctr"/>
          <a:lstStyle>
            <a:lvl1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2"/>
              </a:buClr>
              <a:buSzPct val="110000"/>
              <a:buFont typeface="Arial" pitchFamily="34" charset="0"/>
              <a:buNone/>
              <a:defRPr sz="44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rgbClr val="6BC200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5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21456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3F9C35"/>
              </a:buClr>
              <a:buSzPct val="110000"/>
              <a:buFont typeface="Arial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06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CF13A766-E4FE-4497-9504-CD106F49774D}"/>
              </a:ext>
            </a:extLst>
          </p:cNvPr>
          <p:cNvSpPr txBox="1">
            <a:spLocks/>
          </p:cNvSpPr>
          <p:nvPr/>
        </p:nvSpPr>
        <p:spPr bwMode="gray">
          <a:xfrm>
            <a:off x="334254" y="3900509"/>
            <a:ext cx="1645921" cy="552935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</p:spPr>
        <p:txBody>
          <a:bodyPr lIns="71983" tIns="71983" rIns="71983" bIns="71983" anchor="ctr"/>
          <a:lstStyle>
            <a:lvl1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2"/>
              </a:buClr>
              <a:buSzPct val="110000"/>
              <a:buFont typeface="Arial" pitchFamily="34" charset="0"/>
              <a:buNone/>
              <a:defRPr sz="44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rgbClr val="6BC200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5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ctr" defTabSz="1221456" rtl="0" eaLnBrk="1" latinLnBrk="0" hangingPunct="1">
              <a:spcBef>
                <a:spcPts val="300"/>
              </a:spcBef>
              <a:spcAft>
                <a:spcPts val="600"/>
              </a:spcAft>
              <a:buClr>
                <a:schemeClr val="accent6"/>
              </a:buClr>
              <a:buSzPct val="110000"/>
              <a:buFont typeface="Arial" pitchFamily="34" charset="0"/>
              <a:buNone/>
              <a:defRPr sz="4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21456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3F9C35"/>
              </a:buClr>
              <a:buSzPct val="110000"/>
              <a:buFont typeface="Arial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AABC6B-3617-4EB6-99E2-1F13ED11E493}"/>
              </a:ext>
            </a:extLst>
          </p:cNvPr>
          <p:cNvSpPr txBox="1"/>
          <p:nvPr/>
        </p:nvSpPr>
        <p:spPr>
          <a:xfrm>
            <a:off x="2135310" y="2164132"/>
            <a:ext cx="35052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 sz="2000">
                <a:solidFill>
                  <a:schemeClr val="accent1"/>
                </a:solidFill>
              </a:rPr>
              <a:t>Overview - 5 minutes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833689-032F-4ED0-A733-3F2BD2C6770B}"/>
              </a:ext>
            </a:extLst>
          </p:cNvPr>
          <p:cNvSpPr txBox="1"/>
          <p:nvPr/>
        </p:nvSpPr>
        <p:spPr>
          <a:xfrm>
            <a:off x="2135309" y="3391411"/>
            <a:ext cx="57444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000">
                <a:solidFill>
                  <a:schemeClr val="accent1"/>
                </a:solidFill>
              </a:rPr>
              <a:t>New prototype system - 20 minutes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D8301E0-AC1E-4BED-AEDD-5455C5E453DA}"/>
              </a:ext>
            </a:extLst>
          </p:cNvPr>
          <p:cNvSpPr txBox="1"/>
          <p:nvPr/>
        </p:nvSpPr>
        <p:spPr>
          <a:xfrm>
            <a:off x="2135310" y="4020854"/>
            <a:ext cx="35052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 sz="2000">
                <a:solidFill>
                  <a:schemeClr val="accent1"/>
                </a:solidFill>
              </a:rPr>
              <a:t>Post-processing - 8 minutes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B2B8DC7-E573-4ABB-88D2-D67E72B508F9}"/>
              </a:ext>
            </a:extLst>
          </p:cNvPr>
          <p:cNvSpPr txBox="1"/>
          <p:nvPr/>
        </p:nvSpPr>
        <p:spPr>
          <a:xfrm>
            <a:off x="2151167" y="2753626"/>
            <a:ext cx="574447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000">
                <a:solidFill>
                  <a:schemeClr val="accent1"/>
                </a:solidFill>
              </a:rPr>
              <a:t>Measure development procedures - 15 minutes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EE9A1E-9E20-457F-8A78-BCE54ED3A9F3}"/>
              </a:ext>
            </a:extLst>
          </p:cNvPr>
          <p:cNvSpPr txBox="1"/>
          <p:nvPr/>
        </p:nvSpPr>
        <p:spPr>
          <a:xfrm>
            <a:off x="2135310" y="4618690"/>
            <a:ext cx="48768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 sz="2000">
                <a:solidFill>
                  <a:schemeClr val="accent1"/>
                </a:solidFill>
              </a:rPr>
              <a:t>Next steps and questions - 10 minutes</a:t>
            </a:r>
          </a:p>
        </p:txBody>
      </p:sp>
      <p:pic>
        <p:nvPicPr>
          <p:cNvPr id="25" name="Picture 24" descr="Top view of office chairs arranged around white round table">
            <a:extLst>
              <a:ext uri="{FF2B5EF4-FFF2-40B4-BE49-F238E27FC236}">
                <a16:creationId xmlns:a16="http://schemas.microsoft.com/office/drawing/2014/main" id="{BAF50B19-1945-4A47-AC9C-223459EB0E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288" y="1623609"/>
            <a:ext cx="4063376" cy="339840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A13252A-0812-495C-8E91-F3E1D1D3D348}"/>
              </a:ext>
            </a:extLst>
          </p:cNvPr>
          <p:cNvSpPr txBox="1"/>
          <p:nvPr/>
        </p:nvSpPr>
        <p:spPr>
          <a:xfrm>
            <a:off x="2135310" y="1543788"/>
            <a:ext cx="35052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GB" sz="2000">
                <a:solidFill>
                  <a:schemeClr val="accent1"/>
                </a:solidFill>
              </a:rPr>
              <a:t>Introduction - 2 minutes</a:t>
            </a:r>
          </a:p>
        </p:txBody>
      </p:sp>
    </p:spTree>
    <p:extLst>
      <p:ext uri="{BB962C8B-B14F-4D97-AF65-F5344CB8AC3E}">
        <p14:creationId xmlns:p14="http://schemas.microsoft.com/office/powerpoint/2010/main" val="14786194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D1215-431D-4358-95DC-79CB48493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New prototype system – GitHub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F031B-42C5-4B67-A2E6-9E7F026A1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490" y="1143000"/>
            <a:ext cx="11110914" cy="4317624"/>
          </a:xfrm>
        </p:spPr>
        <p:txBody>
          <a:bodyPr/>
          <a:lstStyle/>
          <a:p>
            <a:r>
              <a:rPr lang="en-US"/>
              <a:t>Repository cloning example using GitHub Desktop (instructions available in the README.md file)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5521BB-F074-4685-B860-6BD3C943E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40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798D29-6CA9-4B48-ADCA-C0DD4D765B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0599" y="1679598"/>
            <a:ext cx="6451223" cy="4323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076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D1215-431D-4358-95DC-79CB48493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New prototype system – GitHub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F031B-42C5-4B67-A2E6-9E7F026A1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490" y="1143000"/>
            <a:ext cx="11110914" cy="4317624"/>
          </a:xfrm>
        </p:spPr>
        <p:txBody>
          <a:bodyPr/>
          <a:lstStyle/>
          <a:p>
            <a:r>
              <a:rPr lang="en-US"/>
              <a:t>Repository cloning example using GitHub Desktop (instructions available in the README.md file)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5521BB-F074-4685-B860-6BD3C943E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41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6B589F-4247-4153-8923-74D2534F2A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6747"/>
          <a:stretch/>
        </p:blipFill>
        <p:spPr>
          <a:xfrm>
            <a:off x="381000" y="1591207"/>
            <a:ext cx="11530736" cy="14612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19C8CB-0EBC-498B-A088-3E2B0C87C0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36" y="3573153"/>
            <a:ext cx="3620005" cy="224821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6E5117-28A7-46F9-8626-9D69DE75CE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8475" y="3320705"/>
            <a:ext cx="4648849" cy="2753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37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D1215-431D-4358-95DC-79CB48493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New prototype system – GitHub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F031B-42C5-4B67-A2E6-9E7F026A1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863" y="1067916"/>
            <a:ext cx="11110914" cy="4317624"/>
          </a:xfrm>
        </p:spPr>
        <p:txBody>
          <a:bodyPr/>
          <a:lstStyle/>
          <a:p>
            <a:r>
              <a:rPr lang="en-US"/>
              <a:t>Users bug fix and new measures addition</a:t>
            </a:r>
          </a:p>
          <a:p>
            <a:pPr lvl="1"/>
            <a:r>
              <a:rPr lang="en-US"/>
              <a:t>Fork the remote repository</a:t>
            </a:r>
          </a:p>
          <a:p>
            <a:pPr lvl="1"/>
            <a:r>
              <a:rPr lang="en-US"/>
              <a:t>Make changes on your local repository</a:t>
            </a:r>
          </a:p>
          <a:p>
            <a:pPr lvl="1"/>
            <a:r>
              <a:rPr lang="en-US"/>
              <a:t>Submit a pull request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5521BB-F074-4685-B860-6BD3C943E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42</a:t>
            </a:fld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EACB515-A43C-45EA-A42A-8FE39F9B21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597"/>
          <a:stretch/>
        </p:blipFill>
        <p:spPr>
          <a:xfrm>
            <a:off x="228600" y="2519326"/>
            <a:ext cx="11300021" cy="141480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4D499BD-C846-4472-8E22-DB1A4D6374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095" y="4252136"/>
            <a:ext cx="11443386" cy="166156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4D34956C-5B97-4BE3-AE5A-691D0A087E17}"/>
              </a:ext>
            </a:extLst>
          </p:cNvPr>
          <p:cNvSpPr/>
          <p:nvPr/>
        </p:nvSpPr>
        <p:spPr>
          <a:xfrm>
            <a:off x="1625748" y="3172453"/>
            <a:ext cx="911963" cy="1934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endParaRPr lang="en-GB" sz="2000" err="1"/>
          </a:p>
        </p:txBody>
      </p:sp>
    </p:spTree>
    <p:extLst>
      <p:ext uri="{BB962C8B-B14F-4D97-AF65-F5344CB8AC3E}">
        <p14:creationId xmlns:p14="http://schemas.microsoft.com/office/powerpoint/2010/main" val="1201375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336C63-3370-40CC-A68B-A5A381041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Overview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277ED3-DE13-444D-98A1-CA21489AF4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49" y="1295400"/>
            <a:ext cx="7156451" cy="4752600"/>
          </a:xfrm>
        </p:spPr>
        <p:txBody>
          <a:bodyPr/>
          <a:lstStyle/>
          <a:p>
            <a:r>
              <a:rPr lang="en-GB"/>
              <a:t>This webinar will present the new DEER Prototype system replacing MASControl3</a:t>
            </a:r>
            <a:r>
              <a:rPr lang="en-GB" sz="2000" baseline="30000">
                <a:effectLst/>
                <a:latin typeface="Garamond" panose="02020404030301010803" pitchFamily="18" charset="0"/>
                <a:ea typeface="SimSun" panose="02010600030101010101" pitchFamily="2" charset="-122"/>
                <a:cs typeface="Arial" panose="020B0604020202020204" pitchFamily="34" charset="0"/>
              </a:rPr>
              <a:t> ©</a:t>
            </a:r>
            <a:endParaRPr lang="en-GB"/>
          </a:p>
          <a:p>
            <a:r>
              <a:rPr lang="en-GB" sz="2000"/>
              <a:t>Migration of residential and commercial prototypes to EnergyPlus is almost complete.</a:t>
            </a:r>
          </a:p>
          <a:p>
            <a:pPr lvl="1"/>
            <a:r>
              <a:rPr lang="en-GB"/>
              <a:t>Residential prototypes were migrated in 2022</a:t>
            </a:r>
          </a:p>
          <a:p>
            <a:pPr lvl="1"/>
            <a:r>
              <a:rPr lang="en-GB"/>
              <a:t>Residential results were updated for PY2024 measure packages</a:t>
            </a:r>
          </a:p>
          <a:p>
            <a:pPr lvl="1"/>
            <a:r>
              <a:rPr lang="en-GB"/>
              <a:t>Commercial prototypes are migrating in December 2023</a:t>
            </a:r>
          </a:p>
          <a:p>
            <a:pPr lvl="1"/>
            <a:r>
              <a:rPr lang="en-GB"/>
              <a:t>EnergyPlus will be used for simulated measure savings estimates in PY2026 measure packages and going forward</a:t>
            </a:r>
          </a:p>
          <a:p>
            <a:r>
              <a:rPr lang="en-GB"/>
              <a:t>The GitHub repository system allows a transparent collaborative process to continuously improve the DEER Prototype models </a:t>
            </a:r>
          </a:p>
          <a:p>
            <a:endParaRPr lang="en-GB"/>
          </a:p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0B726E-FB32-4BE7-A175-AA81ADFB3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9" name="Picture 8" descr="Hand holding pen and typing on computer">
            <a:extLst>
              <a:ext uri="{FF2B5EF4-FFF2-40B4-BE49-F238E27FC236}">
                <a16:creationId xmlns:a16="http://schemas.microsoft.com/office/drawing/2014/main" id="{751E8085-B441-98E5-B133-D322E80A92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183978"/>
            <a:ext cx="4084194" cy="612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20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7ACE4-319F-4FCC-A612-0A3465794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539750"/>
            <a:ext cx="11110914" cy="936000"/>
          </a:xfrm>
        </p:spPr>
        <p:txBody>
          <a:bodyPr anchor="t">
            <a:normAutofit/>
          </a:bodyPr>
          <a:lstStyle/>
          <a:p>
            <a:r>
              <a:rPr lang="en-GB"/>
              <a:t>Questions</a:t>
            </a:r>
          </a:p>
        </p:txBody>
      </p:sp>
      <p:pic>
        <p:nvPicPr>
          <p:cNvPr id="8" name="Picture 7" descr="Quizzical burrowing owl looking forward">
            <a:extLst>
              <a:ext uri="{FF2B5EF4-FFF2-40B4-BE49-F238E27FC236}">
                <a16:creationId xmlns:a16="http://schemas.microsoft.com/office/drawing/2014/main" id="{262F0EDE-43E6-4715-94BE-08E1354AC8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5" r="-1" b="27381"/>
          <a:stretch/>
        </p:blipFill>
        <p:spPr>
          <a:xfrm>
            <a:off x="539749" y="1730376"/>
            <a:ext cx="11110914" cy="4317624"/>
          </a:xfrm>
          <a:prstGeom prst="rect">
            <a:avLst/>
          </a:prstGeom>
          <a:noFill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D2C7A2-6C00-4C2B-B7B3-B427DE857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0000" y="6440400"/>
            <a:ext cx="266400" cy="1512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5BA07366-CB75-4AA8-9E5B-928B849F427C}" type="slidenum">
              <a:rPr lang="en-GB" smtClean="0"/>
              <a:pPr>
                <a:spcAft>
                  <a:spcPts val="600"/>
                </a:spcAft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3670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FEBA135B-B38B-F651-23D2-471D676D8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4149" y="2091193"/>
            <a:ext cx="6924929" cy="3756773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D2CA4A-F584-F13F-C0A2-00BE53BBA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539750"/>
            <a:ext cx="11110914" cy="936000"/>
          </a:xfrm>
        </p:spPr>
        <p:txBody>
          <a:bodyPr anchor="t">
            <a:normAutofit/>
          </a:bodyPr>
          <a:lstStyle/>
          <a:p>
            <a:r>
              <a:rPr lang="en-GB"/>
              <a:t>Measure development procedures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0FA9EF-AE1B-8549-1A86-7BD0A84B3D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0522" y="2091192"/>
            <a:ext cx="4481227" cy="4500408"/>
          </a:xfrm>
        </p:spPr>
        <p:txBody>
          <a:bodyPr>
            <a:normAutofit/>
          </a:bodyPr>
          <a:lstStyle/>
          <a:p>
            <a:pPr lvl="1"/>
            <a:r>
              <a:rPr lang="en-GB" sz="1900"/>
              <a:t>Stay current on all GitHub repository updates during measure development</a:t>
            </a:r>
          </a:p>
          <a:p>
            <a:pPr lvl="1"/>
            <a:r>
              <a:rPr lang="en-GB" sz="1900"/>
              <a:t>Make changes to add the measure</a:t>
            </a:r>
          </a:p>
          <a:p>
            <a:pPr lvl="1"/>
            <a:r>
              <a:rPr lang="en-GB" sz="1900"/>
              <a:t>Submit pull requests through GitHub </a:t>
            </a:r>
          </a:p>
          <a:p>
            <a:pPr lvl="1"/>
            <a:r>
              <a:rPr lang="en-GB" sz="1900"/>
              <a:t>Include </a:t>
            </a:r>
            <a:r>
              <a:rPr lang="en-GB" sz="1900" b="1" i="1" err="1"/>
              <a:t>MeasureVersionID</a:t>
            </a:r>
            <a:r>
              <a:rPr lang="en-GB" sz="1900" b="1" i="1"/>
              <a:t> </a:t>
            </a:r>
            <a:r>
              <a:rPr lang="en-GB" sz="1900"/>
              <a:t>in the pull request</a:t>
            </a:r>
          </a:p>
          <a:p>
            <a:pPr lvl="1"/>
            <a:r>
              <a:rPr lang="en-GB" sz="1900"/>
              <a:t>Pull requests will be approved by DNV</a:t>
            </a:r>
          </a:p>
          <a:p>
            <a:pPr lvl="1"/>
            <a:r>
              <a:rPr lang="en-GB" sz="1900"/>
              <a:t>Wait for final approval and branch merge before final simulations</a:t>
            </a:r>
          </a:p>
          <a:p>
            <a:pPr lvl="1"/>
            <a:r>
              <a:rPr lang="en-GB">
                <a:solidFill>
                  <a:srgbClr val="EB2A34"/>
                </a:solidFill>
              </a:rPr>
              <a:t>All measure input files must be contained in the GitHub repository</a:t>
            </a:r>
            <a:endParaRPr lang="en-GB"/>
          </a:p>
          <a:p>
            <a:endParaRPr lang="en-GB" sz="19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FD4608-F005-3087-08D9-6A85E5C90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0000" y="6440400"/>
            <a:ext cx="266400" cy="1512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5BA07366-CB75-4AA8-9E5B-928B849F427C}" type="slidenum">
              <a:rPr lang="en-GB" smtClean="0"/>
              <a:pPr>
                <a:spcAft>
                  <a:spcPts val="600"/>
                </a:spcAft>
              </a:pPr>
              <a:t>7</a:t>
            </a:fld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A178CF-482F-6A1A-062C-895FC1552F26}"/>
              </a:ext>
            </a:extLst>
          </p:cNvPr>
          <p:cNvSpPr txBox="1"/>
          <p:nvPr/>
        </p:nvSpPr>
        <p:spPr>
          <a:xfrm>
            <a:off x="1610671" y="1569317"/>
            <a:ext cx="896907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/>
              <a:t>Measure development process for </a:t>
            </a:r>
            <a:r>
              <a:rPr lang="en-GB" sz="2000">
                <a:solidFill>
                  <a:srgbClr val="FF0000"/>
                </a:solidFill>
              </a:rPr>
              <a:t>PAs</a:t>
            </a:r>
            <a:r>
              <a:rPr lang="en-GB" sz="2000"/>
              <a:t> and </a:t>
            </a:r>
            <a:r>
              <a:rPr lang="en-GB" sz="2000">
                <a:solidFill>
                  <a:srgbClr val="FF0000"/>
                </a:solidFill>
              </a:rPr>
              <a:t>Measure Package developers</a:t>
            </a:r>
          </a:p>
        </p:txBody>
      </p:sp>
    </p:spTree>
    <p:extLst>
      <p:ext uri="{BB962C8B-B14F-4D97-AF65-F5344CB8AC3E}">
        <p14:creationId xmlns:p14="http://schemas.microsoft.com/office/powerpoint/2010/main" val="3884426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5F3AB-71F0-9015-D73D-36DABD0F8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539750"/>
            <a:ext cx="11110914" cy="936000"/>
          </a:xfrm>
        </p:spPr>
        <p:txBody>
          <a:bodyPr anchor="t">
            <a:normAutofit/>
          </a:bodyPr>
          <a:lstStyle/>
          <a:p>
            <a:r>
              <a:rPr lang="en-GB"/>
              <a:t>Measure development procedures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0B4970-FFD7-9160-EB11-643A9A937D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750" y="1730374"/>
            <a:ext cx="5109020" cy="4316414"/>
          </a:xfrm>
        </p:spPr>
        <p:txBody>
          <a:bodyPr>
            <a:normAutofit/>
          </a:bodyPr>
          <a:lstStyle/>
          <a:p>
            <a:r>
              <a:rPr lang="en-GB" sz="2200"/>
              <a:t>Fill out </a:t>
            </a:r>
            <a:r>
              <a:rPr lang="en-GB" sz="2200" i="1"/>
              <a:t>Section 3: </a:t>
            </a:r>
            <a:r>
              <a:rPr lang="en-GB" sz="2200" i="1" err="1"/>
              <a:t>Modeled</a:t>
            </a:r>
            <a:r>
              <a:rPr lang="en-GB" sz="2200" i="1"/>
              <a:t> Measures </a:t>
            </a:r>
            <a:r>
              <a:rPr lang="en-GB" sz="2200"/>
              <a:t>of the Measure Characterization Template</a:t>
            </a:r>
          </a:p>
          <a:p>
            <a:r>
              <a:rPr lang="en-GB" sz="2200"/>
              <a:t>Fill in the UEC Modeling Tool Summary</a:t>
            </a:r>
          </a:p>
          <a:p>
            <a:pPr lvl="1"/>
            <a:r>
              <a:rPr lang="en-GB" sz="2000"/>
              <a:t>Include DEER GitHub path name</a:t>
            </a:r>
          </a:p>
          <a:p>
            <a:r>
              <a:rPr lang="en-GB" sz="2200"/>
              <a:t>Zip the measure folder containing all </a:t>
            </a:r>
            <a:r>
              <a:rPr lang="en-GB" sz="2200" err="1"/>
              <a:t>Modelkit</a:t>
            </a:r>
            <a:r>
              <a:rPr lang="en-GB" sz="2200"/>
              <a:t> files</a:t>
            </a:r>
          </a:p>
          <a:p>
            <a:pPr lvl="1"/>
            <a:r>
              <a:rPr lang="en-GB" sz="2000"/>
              <a:t>Include as a reference in the measure package</a:t>
            </a:r>
          </a:p>
          <a:p>
            <a:r>
              <a:rPr lang="en-GB">
                <a:solidFill>
                  <a:srgbClr val="EB2A34"/>
                </a:solidFill>
              </a:rPr>
              <a:t>All measures input files must be contained in the GitHub repository</a:t>
            </a:r>
          </a:p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CC58AE-46EC-B6D7-DFBF-3D062C58A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0000" y="6440400"/>
            <a:ext cx="266400" cy="1512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5BA07366-CB75-4AA8-9E5B-928B849F427C}" type="slidenum">
              <a:rPr lang="en-GB" smtClean="0"/>
              <a:pPr>
                <a:spcAft>
                  <a:spcPts val="600"/>
                </a:spcAft>
              </a:pPr>
              <a:t>8</a:t>
            </a:fld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BC9883-469D-50F0-92B2-017F0EE67D4E}"/>
              </a:ext>
            </a:extLst>
          </p:cNvPr>
          <p:cNvSpPr txBox="1"/>
          <p:nvPr/>
        </p:nvSpPr>
        <p:spPr>
          <a:xfrm>
            <a:off x="1520976" y="1210890"/>
            <a:ext cx="896907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/>
              <a:t>Measure package documentation for </a:t>
            </a:r>
            <a:r>
              <a:rPr lang="en-GB" sz="2000">
                <a:solidFill>
                  <a:srgbClr val="FF0000"/>
                </a:solidFill>
              </a:rPr>
              <a:t>PAs</a:t>
            </a:r>
            <a:r>
              <a:rPr lang="en-GB" sz="2000"/>
              <a:t> and </a:t>
            </a:r>
            <a:r>
              <a:rPr lang="en-GB" sz="2000">
                <a:solidFill>
                  <a:srgbClr val="FF0000"/>
                </a:solidFill>
              </a:rPr>
              <a:t>Measure Package developers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340C08-FAFD-D334-9FF5-66A4001F84A9}"/>
              </a:ext>
            </a:extLst>
          </p:cNvPr>
          <p:cNvSpPr txBox="1"/>
          <p:nvPr/>
        </p:nvSpPr>
        <p:spPr>
          <a:xfrm>
            <a:off x="6184901" y="1922837"/>
            <a:ext cx="5465763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/>
              <a:t>Statewide Measure Characterization Template</a:t>
            </a:r>
            <a:r>
              <a:rPr lang="en-US" sz="1800"/>
              <a:t> </a:t>
            </a:r>
          </a:p>
          <a:p>
            <a:r>
              <a:rPr lang="en-US" sz="1800"/>
              <a:t>S</a:t>
            </a:r>
            <a:r>
              <a:rPr lang="en-GB" sz="1800"/>
              <a:t>ection 3 for </a:t>
            </a:r>
            <a:r>
              <a:rPr lang="en-GB" sz="1800" b="1" i="1" err="1"/>
              <a:t>Modeled</a:t>
            </a:r>
            <a:r>
              <a:rPr lang="en-GB" sz="1800" b="1" i="1"/>
              <a:t> Measures</a:t>
            </a:r>
          </a:p>
          <a:p>
            <a:endParaRPr lang="en-GB" sz="1800"/>
          </a:p>
          <a:p>
            <a:r>
              <a:rPr lang="en-US" sz="1400">
                <a:effectLst/>
                <a:latin typeface="Arial" panose="020B0604020202020204" pitchFamily="34" charset="0"/>
                <a:ea typeface="MS PMincho" panose="02020600040205080304" pitchFamily="18" charset="-128"/>
                <a:cs typeface="Times New Roman" panose="02020603050405020304" pitchFamily="18" charset="0"/>
              </a:rPr>
              <a:t>Unit Energy Consumption (UEC) Modeling Tool Summary Example</a:t>
            </a:r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5B3C59-9408-8FE0-5156-B61F29BE2B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9801" y="3061610"/>
            <a:ext cx="5965889" cy="224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621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3BC42-88D6-9859-2AB7-E66E3DE75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Measure development procedures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853BDB-1FA7-22E4-1A54-22586DBBAF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0" y="1386570"/>
            <a:ext cx="7424930" cy="4317624"/>
          </a:xfrm>
        </p:spPr>
        <p:txBody>
          <a:bodyPr/>
          <a:lstStyle/>
          <a:p>
            <a:pPr marL="0" indent="0">
              <a:buNone/>
            </a:pPr>
            <a:r>
              <a:rPr lang="en-GB"/>
              <a:t>Permutations versus </a:t>
            </a:r>
            <a:r>
              <a:rPr lang="en-GB" err="1"/>
              <a:t>Modelkit</a:t>
            </a:r>
            <a:r>
              <a:rPr lang="en-GB"/>
              <a:t> organization</a:t>
            </a:r>
          </a:p>
          <a:p>
            <a:pPr marL="0" indent="0">
              <a:buNone/>
            </a:pPr>
            <a:r>
              <a:rPr lang="en-GB" err="1"/>
              <a:t>eTRM</a:t>
            </a:r>
            <a:endParaRPr lang="en-GB"/>
          </a:p>
          <a:p>
            <a:r>
              <a:rPr lang="en-GB"/>
              <a:t>Measure</a:t>
            </a:r>
          </a:p>
          <a:p>
            <a:pPr lvl="1"/>
            <a:r>
              <a:rPr lang="en-GB"/>
              <a:t>Offering</a:t>
            </a:r>
          </a:p>
          <a:p>
            <a:pPr lvl="2"/>
            <a:r>
              <a:rPr lang="en-GB"/>
              <a:t>Permutation (difference between two cases)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r>
              <a:rPr lang="en-GB"/>
              <a:t>GitHub</a:t>
            </a:r>
          </a:p>
          <a:p>
            <a:r>
              <a:rPr lang="en-GB"/>
              <a:t>Measure</a:t>
            </a:r>
          </a:p>
          <a:p>
            <a:pPr lvl="1"/>
            <a:r>
              <a:rPr lang="en-GB"/>
              <a:t>Climate Zone</a:t>
            </a:r>
          </a:p>
          <a:p>
            <a:pPr lvl="2"/>
            <a:r>
              <a:rPr lang="en-GB"/>
              <a:t>Cohorts</a:t>
            </a:r>
          </a:p>
          <a:p>
            <a:pPr marL="360000" lvl="2" indent="0">
              <a:buNone/>
            </a:pPr>
            <a:r>
              <a:rPr lang="en-GB"/>
              <a:t>    </a:t>
            </a:r>
            <a:r>
              <a:rPr lang="en-GB">
                <a:latin typeface="Calibri" panose="020F0502020204030204" pitchFamily="34" charset="0"/>
                <a:cs typeface="Calibri" panose="020F0502020204030204" pitchFamily="34" charset="0"/>
              </a:rPr>
              <a:t>· </a:t>
            </a:r>
            <a:r>
              <a:rPr lang="en-GB"/>
              <a:t>Case (one simulation)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DFE472-980A-15A0-63B3-9D8F14EB7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9</a:t>
            </a:fld>
            <a:endParaRPr lang="en-GB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4BA6D9D-A5CB-159E-4C29-04BF590C8D7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2545758"/>
              </p:ext>
            </p:extLst>
          </p:nvPr>
        </p:nvGraphicFramePr>
        <p:xfrm>
          <a:off x="3301285" y="4338529"/>
          <a:ext cx="8784517" cy="18633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0756">
                  <a:extLst>
                    <a:ext uri="{9D8B030D-6E8A-4147-A177-3AD203B41FA5}">
                      <a16:colId xmlns:a16="http://schemas.microsoft.com/office/drawing/2014/main" val="1578959124"/>
                    </a:ext>
                  </a:extLst>
                </a:gridCol>
                <a:gridCol w="734938">
                  <a:extLst>
                    <a:ext uri="{9D8B030D-6E8A-4147-A177-3AD203B41FA5}">
                      <a16:colId xmlns:a16="http://schemas.microsoft.com/office/drawing/2014/main" val="2622740414"/>
                    </a:ext>
                  </a:extLst>
                </a:gridCol>
                <a:gridCol w="726392">
                  <a:extLst>
                    <a:ext uri="{9D8B030D-6E8A-4147-A177-3AD203B41FA5}">
                      <a16:colId xmlns:a16="http://schemas.microsoft.com/office/drawing/2014/main" val="1669951484"/>
                    </a:ext>
                  </a:extLst>
                </a:gridCol>
                <a:gridCol w="836789">
                  <a:extLst>
                    <a:ext uri="{9D8B030D-6E8A-4147-A177-3AD203B41FA5}">
                      <a16:colId xmlns:a16="http://schemas.microsoft.com/office/drawing/2014/main" val="1778734809"/>
                    </a:ext>
                  </a:extLst>
                </a:gridCol>
                <a:gridCol w="1119499">
                  <a:extLst>
                    <a:ext uri="{9D8B030D-6E8A-4147-A177-3AD203B41FA5}">
                      <a16:colId xmlns:a16="http://schemas.microsoft.com/office/drawing/2014/main" val="819831332"/>
                    </a:ext>
                  </a:extLst>
                </a:gridCol>
                <a:gridCol w="1042588">
                  <a:extLst>
                    <a:ext uri="{9D8B030D-6E8A-4147-A177-3AD203B41FA5}">
                      <a16:colId xmlns:a16="http://schemas.microsoft.com/office/drawing/2014/main" val="1091787742"/>
                    </a:ext>
                  </a:extLst>
                </a:gridCol>
                <a:gridCol w="957129">
                  <a:extLst>
                    <a:ext uri="{9D8B030D-6E8A-4147-A177-3AD203B41FA5}">
                      <a16:colId xmlns:a16="http://schemas.microsoft.com/office/drawing/2014/main" val="1107538112"/>
                    </a:ext>
                  </a:extLst>
                </a:gridCol>
                <a:gridCol w="777667">
                  <a:extLst>
                    <a:ext uri="{9D8B030D-6E8A-4147-A177-3AD203B41FA5}">
                      <a16:colId xmlns:a16="http://schemas.microsoft.com/office/drawing/2014/main" val="476285560"/>
                    </a:ext>
                  </a:extLst>
                </a:gridCol>
                <a:gridCol w="1888759">
                  <a:extLst>
                    <a:ext uri="{9D8B030D-6E8A-4147-A177-3AD203B41FA5}">
                      <a16:colId xmlns:a16="http://schemas.microsoft.com/office/drawing/2014/main" val="3285091973"/>
                    </a:ext>
                  </a:extLst>
                </a:gridCol>
              </a:tblGrid>
              <a:tr h="377377">
                <a:tc gridSpan="9">
                  <a:txBody>
                    <a:bodyPr/>
                    <a:lstStyle/>
                    <a:p>
                      <a:pPr algn="ctr"/>
                      <a:r>
                        <a:rPr lang="en-GB"/>
                        <a:t>GitHub Structure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/>
                        <a:t>GitHub Commercial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071864"/>
                  </a:ext>
                </a:extLst>
              </a:tr>
              <a:tr h="377377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folder</a:t>
                      </a: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GB"/>
                        <a:t>cohort file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dirty="0"/>
                        <a:t>case name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4042528"/>
                  </a:ext>
                </a:extLst>
              </a:tr>
              <a:tr h="377377">
                <a:tc>
                  <a:txBody>
                    <a:bodyPr/>
                    <a:lstStyle/>
                    <a:p>
                      <a:r>
                        <a:rPr lang="en-GB" sz="1200"/>
                        <a:t>Climate Zone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Building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Building HVAC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Building Vintage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Tech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Tech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Simulation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Sector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Technology 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385541"/>
                  </a:ext>
                </a:extLst>
              </a:tr>
              <a:tr h="651363">
                <a:tc>
                  <a:txBody>
                    <a:bodyPr/>
                    <a:lstStyle/>
                    <a:p>
                      <a:r>
                        <a:rPr lang="en-GB" sz="1200"/>
                        <a:t>CZ01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OfL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cDXGF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SpaceHtg_eq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GasFurnace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Pre (or Std or </a:t>
                      </a:r>
                      <a:r>
                        <a:rPr lang="en-GB" sz="1200" err="1"/>
                        <a:t>Msr</a:t>
                      </a:r>
                      <a:r>
                        <a:rPr lang="en-GB" sz="120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/>
                        <a:t>Com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dxAC-Com-Pkg-110to135kBTUh-EER10.1-1Spd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719620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C892B28-567F-E128-91C6-76C0B962BA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9701742"/>
              </p:ext>
            </p:extLst>
          </p:nvPr>
        </p:nvGraphicFramePr>
        <p:xfrm>
          <a:off x="7067372" y="1888356"/>
          <a:ext cx="4409629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8488">
                  <a:extLst>
                    <a:ext uri="{9D8B030D-6E8A-4147-A177-3AD203B41FA5}">
                      <a16:colId xmlns:a16="http://schemas.microsoft.com/office/drawing/2014/main" val="3386062044"/>
                    </a:ext>
                  </a:extLst>
                </a:gridCol>
                <a:gridCol w="1058488">
                  <a:extLst>
                    <a:ext uri="{9D8B030D-6E8A-4147-A177-3AD203B41FA5}">
                      <a16:colId xmlns:a16="http://schemas.microsoft.com/office/drawing/2014/main" val="2622740414"/>
                    </a:ext>
                  </a:extLst>
                </a:gridCol>
                <a:gridCol w="1036775">
                  <a:extLst>
                    <a:ext uri="{9D8B030D-6E8A-4147-A177-3AD203B41FA5}">
                      <a16:colId xmlns:a16="http://schemas.microsoft.com/office/drawing/2014/main" val="1669951484"/>
                    </a:ext>
                  </a:extLst>
                </a:gridCol>
                <a:gridCol w="1255878">
                  <a:extLst>
                    <a:ext uri="{9D8B030D-6E8A-4147-A177-3AD203B41FA5}">
                      <a16:colId xmlns:a16="http://schemas.microsoft.com/office/drawing/2014/main" val="1778734809"/>
                    </a:ext>
                  </a:extLst>
                </a:gridCol>
              </a:tblGrid>
              <a:tr h="263732">
                <a:tc gridSpan="4">
                  <a:txBody>
                    <a:bodyPr/>
                    <a:lstStyle/>
                    <a:p>
                      <a:pPr algn="ctr"/>
                      <a:r>
                        <a:rPr lang="en-GB" err="1"/>
                        <a:t>eTRM</a:t>
                      </a:r>
                      <a:r>
                        <a:rPr lang="en-GB"/>
                        <a:t> Permutations Structure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err="1"/>
                        <a:t>eTRM</a:t>
                      </a:r>
                      <a:r>
                        <a:rPr lang="en-GB"/>
                        <a:t> Permutations Structure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071864"/>
                  </a:ext>
                </a:extLst>
              </a:tr>
              <a:tr h="400177">
                <a:tc>
                  <a:txBody>
                    <a:bodyPr/>
                    <a:lstStyle/>
                    <a:p>
                      <a:r>
                        <a:rPr lang="en-GB"/>
                        <a:t>Offering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Building Type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Building Vintage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Building Location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33385541"/>
                  </a:ext>
                </a:extLst>
              </a:tr>
              <a:tr h="272091">
                <a:tc>
                  <a:txBody>
                    <a:bodyPr/>
                    <a:lstStyle/>
                    <a:p>
                      <a:r>
                        <a:rPr lang="en-GB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OfL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1985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CZ01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71962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90920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SUBGRID]" val="[SubGrid]"/>
</p:tagLst>
</file>

<file path=ppt/theme/theme1.xml><?xml version="1.0" encoding="utf-8"?>
<a:theme xmlns:a="http://schemas.openxmlformats.org/drawingml/2006/main" name="DNV">
  <a:themeElements>
    <a:clrScheme name="DNV PP">
      <a:dk1>
        <a:srgbClr val="000000"/>
      </a:dk1>
      <a:lt1>
        <a:srgbClr val="FFFFFF"/>
      </a:lt1>
      <a:dk2>
        <a:srgbClr val="0F204B"/>
      </a:dk2>
      <a:lt2>
        <a:srgbClr val="F4F3EF"/>
      </a:lt2>
      <a:accent1>
        <a:srgbClr val="0F204B"/>
      </a:accent1>
      <a:accent2>
        <a:srgbClr val="99D9F0"/>
      </a:accent2>
      <a:accent3>
        <a:srgbClr val="003591"/>
      </a:accent3>
      <a:accent4>
        <a:srgbClr val="009FDA"/>
      </a:accent4>
      <a:accent5>
        <a:srgbClr val="91FFB4"/>
      </a:accent5>
      <a:accent6>
        <a:srgbClr val="3F9C35"/>
      </a:accent6>
      <a:hlink>
        <a:srgbClr val="009FDA"/>
      </a:hlink>
      <a:folHlink>
        <a:srgbClr val="3F9C35"/>
      </a:folHlink>
    </a:clrScheme>
    <a:fontScheme name="DN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>
          <a:solidFill>
            <a:schemeClr val="accent1"/>
          </a:solidFill>
        </a:ln>
      </a:spPr>
      <a:bodyPr rtlCol="0" anchor="ctr"/>
      <a:lstStyle>
        <a:defPPr algn="ctr">
          <a:lnSpc>
            <a:spcPct val="100000"/>
          </a:lnSpc>
          <a:spcBef>
            <a:spcPts val="600"/>
          </a:spcBef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lnSpc>
            <a:spcPct val="100000"/>
          </a:lnSpc>
          <a:spcBef>
            <a:spcPts val="600"/>
          </a:spcBef>
          <a:defRPr sz="2000" dirty="0" err="1" smtClean="0">
            <a:solidFill>
              <a:schemeClr val="accent1"/>
            </a:solidFill>
          </a:defRPr>
        </a:defPPr>
      </a:lstStyle>
    </a:txDef>
  </a:objectDefaults>
  <a:extraClrSchemeLst/>
  <a:custClrLst>
    <a:custClr name="Pine forest">
      <a:srgbClr val="2B6173"/>
    </a:custClr>
    <a:custClr name="Earth">
      <a:srgbClr val="F2E6D5"/>
    </a:custClr>
    <a:custClr name="Eucalyptus">
      <a:srgbClr val="15C2BB"/>
    </a:custClr>
    <a:custClr name="Sunflower">
      <a:srgbClr val="FFF377"/>
    </a:custClr>
    <a:custClr name="Lavender">
      <a:srgbClr val="A1AAE6"/>
    </a:custClr>
    <a:custClr name="Energy Red">
      <a:srgbClr val="EB2A34"/>
    </a:custClr>
    <a:custClr name="Sandstone">
      <a:srgbClr val="CCCBC9"/>
    </a:custClr>
    <a:custClr name="Terracotta">
      <a:srgbClr val="B56700"/>
    </a:custClr>
    <a:custClr name="Warm grey">
      <a:srgbClr val="988F86"/>
    </a:custClr>
  </a:custClrLst>
  <a:extLst>
    <a:ext uri="{05A4C25C-085E-4340-85A3-A5531E510DB2}">
      <thm15:themeFamily xmlns:thm15="http://schemas.microsoft.com/office/thememl/2012/main" name="Blank.potx" id="{462ADBFF-273A-4567-B294-D5011C0B512B}" vid="{1EFF4E61-7111-49E7-B341-7E4FF95B340F}"/>
    </a:ext>
  </a:extLst>
</a:theme>
</file>

<file path=ppt/theme/theme2.xml><?xml version="1.0" encoding="utf-8"?>
<a:theme xmlns:a="http://schemas.openxmlformats.org/drawingml/2006/main" name="Office Theme">
  <a:themeElements>
    <a:clrScheme name="DNV PP">
      <a:dk1>
        <a:srgbClr val="000000"/>
      </a:dk1>
      <a:lt1>
        <a:srgbClr val="FFFFFF"/>
      </a:lt1>
      <a:dk2>
        <a:srgbClr val="0F204B"/>
      </a:dk2>
      <a:lt2>
        <a:srgbClr val="F4F3EF"/>
      </a:lt2>
      <a:accent1>
        <a:srgbClr val="0F204B"/>
      </a:accent1>
      <a:accent2>
        <a:srgbClr val="99D9F0"/>
      </a:accent2>
      <a:accent3>
        <a:srgbClr val="003591"/>
      </a:accent3>
      <a:accent4>
        <a:srgbClr val="009FDA"/>
      </a:accent4>
      <a:accent5>
        <a:srgbClr val="91FFB4"/>
      </a:accent5>
      <a:accent6>
        <a:srgbClr val="3F9C35"/>
      </a:accent6>
      <a:hlink>
        <a:srgbClr val="009FDA"/>
      </a:hlink>
      <a:folHlink>
        <a:srgbClr val="3F9C35"/>
      </a:folHlink>
    </a:clrScheme>
    <a:fontScheme name="DN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Pine forest">
      <a:srgbClr val="2B6173"/>
    </a:custClr>
    <a:custClr name="Earth">
      <a:srgbClr val="F2E6D5"/>
    </a:custClr>
    <a:custClr name="Eucalyptus">
      <a:srgbClr val="15C2BB"/>
    </a:custClr>
    <a:custClr name="Sunflower">
      <a:srgbClr val="FFF377"/>
    </a:custClr>
    <a:custClr name="Lavender">
      <a:srgbClr val="A1AAE6"/>
    </a:custClr>
    <a:custClr name="Energy Red">
      <a:srgbClr val="EB2A34"/>
    </a:custClr>
    <a:custClr name="Sandstone">
      <a:srgbClr val="CCCBC9"/>
    </a:custClr>
    <a:custClr name="Terracotta">
      <a:srgbClr val="B56700"/>
    </a:custClr>
    <a:custClr name="Warm grey">
      <a:srgbClr val="988F86"/>
    </a:custClr>
  </a:custClrLst>
</a:theme>
</file>

<file path=ppt/theme/theme3.xml><?xml version="1.0" encoding="utf-8"?>
<a:theme xmlns:a="http://schemas.openxmlformats.org/drawingml/2006/main" name="Office Theme">
  <a:themeElements>
    <a:clrScheme name="DNV PP">
      <a:dk1>
        <a:srgbClr val="000000"/>
      </a:dk1>
      <a:lt1>
        <a:srgbClr val="FFFFFF"/>
      </a:lt1>
      <a:dk2>
        <a:srgbClr val="0F204B"/>
      </a:dk2>
      <a:lt2>
        <a:srgbClr val="F4F3EF"/>
      </a:lt2>
      <a:accent1>
        <a:srgbClr val="0F204B"/>
      </a:accent1>
      <a:accent2>
        <a:srgbClr val="99D9F0"/>
      </a:accent2>
      <a:accent3>
        <a:srgbClr val="003591"/>
      </a:accent3>
      <a:accent4>
        <a:srgbClr val="009FDA"/>
      </a:accent4>
      <a:accent5>
        <a:srgbClr val="91FFB4"/>
      </a:accent5>
      <a:accent6>
        <a:srgbClr val="3F9C35"/>
      </a:accent6>
      <a:hlink>
        <a:srgbClr val="009FDA"/>
      </a:hlink>
      <a:folHlink>
        <a:srgbClr val="3F9C35"/>
      </a:folHlink>
    </a:clrScheme>
    <a:fontScheme name="DN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C7489052B6F440A037DCBEF95D4D97" ma:contentTypeVersion="11" ma:contentTypeDescription="Create a new document." ma:contentTypeScope="" ma:versionID="e78aaadd3fd30ed55500f92c6c546e9a">
  <xsd:schema xmlns:xsd="http://www.w3.org/2001/XMLSchema" xmlns:xs="http://www.w3.org/2001/XMLSchema" xmlns:p="http://schemas.microsoft.com/office/2006/metadata/properties" xmlns:ns2="b6adf88d-308e-4f02-936f-111f561b8dad" xmlns:ns3="a6f82638-fb89-4fc7-ab0a-17bdfe11af7b" targetNamespace="http://schemas.microsoft.com/office/2006/metadata/properties" ma:root="true" ma:fieldsID="868365018cb089f55ad371ceeb04e78c" ns2:_="" ns3:_="">
    <xsd:import namespace="b6adf88d-308e-4f02-936f-111f561b8dad"/>
    <xsd:import namespace="a6f82638-fb89-4fc7-ab0a-17bdfe11af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adf88d-308e-4f02-936f-111f561b8d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f82638-fb89-4fc7-ab0a-17bdfe11af7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a6f82638-fb89-4fc7-ab0a-17bdfe11af7b">
      <UserInfo>
        <DisplayName>Murray, Rachel</DisplayName>
        <AccountId>6</AccountId>
        <AccountType/>
      </UserInfo>
      <UserInfo>
        <DisplayName>Lazrak, Amine</DisplayName>
        <AccountId>110</AccountId>
        <AccountType/>
      </UserInfo>
      <UserInfo>
        <DisplayName>Liang, Yitian</DisplayName>
        <AccountId>13</AccountId>
        <AccountType/>
      </UserInfo>
      <UserInfo>
        <DisplayName>Pidgeon, Dan</DisplayName>
        <AccountId>65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23FDC839-18EE-4F91-BACE-9ED11F02324A}">
  <ds:schemaRefs>
    <ds:schemaRef ds:uri="a6f82638-fb89-4fc7-ab0a-17bdfe11af7b"/>
    <ds:schemaRef ds:uri="b6adf88d-308e-4f02-936f-111f561b8da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1E4D4252-613D-4EB5-AB2F-B88CB3A9D48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10BF54-8638-4F57-BA80-CF8CE7BDC47D}">
  <ds:schemaRefs>
    <ds:schemaRef ds:uri="a6f82638-fb89-4fc7-ab0a-17bdfe11af7b"/>
    <ds:schemaRef ds:uri="b6adf88d-308e-4f02-936f-111f561b8da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7</TotalTime>
  <Words>2408</Words>
  <Application>Microsoft Office PowerPoint</Application>
  <PresentationFormat>Widescreen</PresentationFormat>
  <Paragraphs>489</Paragraphs>
  <Slides>42</Slides>
  <Notes>42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7" baseType="lpstr">
      <vt:lpstr>Arial</vt:lpstr>
      <vt:lpstr>Calibri</vt:lpstr>
      <vt:lpstr>Garamond</vt:lpstr>
      <vt:lpstr>Symbol</vt:lpstr>
      <vt:lpstr>DNV</vt:lpstr>
      <vt:lpstr>DEER EnergyPlus Prototype System</vt:lpstr>
      <vt:lpstr>Introduction</vt:lpstr>
      <vt:lpstr>Introduction – Links</vt:lpstr>
      <vt:lpstr>Agenda</vt:lpstr>
      <vt:lpstr>Overview</vt:lpstr>
      <vt:lpstr>Questions</vt:lpstr>
      <vt:lpstr>Measure development procedures</vt:lpstr>
      <vt:lpstr>Measure development procedures</vt:lpstr>
      <vt:lpstr>Measure development procedures</vt:lpstr>
      <vt:lpstr>Measure development procedures</vt:lpstr>
      <vt:lpstr>Measure development procedures</vt:lpstr>
      <vt:lpstr>Measure development procedures</vt:lpstr>
      <vt:lpstr>Questions</vt:lpstr>
      <vt:lpstr>New prototype system – EnergyPlus™ </vt:lpstr>
      <vt:lpstr>New prototype system – EnergyPlus™ </vt:lpstr>
      <vt:lpstr>New prototype system – EnergyPlus™ and Modelkit</vt:lpstr>
      <vt:lpstr>New prototype system – Modelkit climate file</vt:lpstr>
      <vt:lpstr>New prototype system – Modelkit climate file</vt:lpstr>
      <vt:lpstr>New prototype system – Modelkit cohorts file</vt:lpstr>
      <vt:lpstr>New prototype system – Modelkit cohorts file</vt:lpstr>
      <vt:lpstr>New prototype system – Modelkit cohorts file</vt:lpstr>
      <vt:lpstr>New prototype system – Modelkit cases folder</vt:lpstr>
      <vt:lpstr>New prototype system – Modelkit cases folder</vt:lpstr>
      <vt:lpstr>New prototype system – Modelkit          cases and cohort relationship</vt:lpstr>
      <vt:lpstr>New prototype system – How to use Modelkit</vt:lpstr>
      <vt:lpstr>New prototype system – Modelkit folders</vt:lpstr>
      <vt:lpstr>New prototype system – Run simulations</vt:lpstr>
      <vt:lpstr>New prototype system - Results</vt:lpstr>
      <vt:lpstr>Questions</vt:lpstr>
      <vt:lpstr>Post-processing - Overview</vt:lpstr>
      <vt:lpstr>Post-processing - PostgreSQL scripts revisited </vt:lpstr>
      <vt:lpstr>Post-processing - Python transformation before SQL</vt:lpstr>
      <vt:lpstr>Questions</vt:lpstr>
      <vt:lpstr>Next Steps</vt:lpstr>
      <vt:lpstr>Questions</vt:lpstr>
      <vt:lpstr>DEER EnergyPlus Prototype System</vt:lpstr>
      <vt:lpstr>Reference Slides</vt:lpstr>
      <vt:lpstr>Introduction – Links</vt:lpstr>
      <vt:lpstr>New prototype system – GitHub</vt:lpstr>
      <vt:lpstr>New prototype system – GitHub</vt:lpstr>
      <vt:lpstr>New prototype system – GitHub</vt:lpstr>
      <vt:lpstr>New prototype system – GitHub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Webex #3</dc:title>
  <dc:creator>Collins, Emily</dc:creator>
  <cp:lastModifiedBy>McWilliams, Jennifer</cp:lastModifiedBy>
  <cp:revision>2</cp:revision>
  <dcterms:created xsi:type="dcterms:W3CDTF">2022-12-02T18:59:59Z</dcterms:created>
  <dcterms:modified xsi:type="dcterms:W3CDTF">2023-12-13T01:56:42Z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 by">
    <vt:lpwstr>www.skabelondesign.dk</vt:lpwstr>
  </property>
  <property fmtid="{D5CDD505-2E9C-101B-9397-08002B2CF9AE}" pid="3" name="DocumentInfoFinished">
    <vt:lpwstr>True</vt:lpwstr>
  </property>
  <property fmtid="{D5CDD505-2E9C-101B-9397-08002B2CF9AE}" pid="4" name="MSIP_Label_48141450-2387-4aca-b41f-19cd6be9dd3c_Enabled">
    <vt:lpwstr>true</vt:lpwstr>
  </property>
  <property fmtid="{D5CDD505-2E9C-101B-9397-08002B2CF9AE}" pid="5" name="MSIP_Label_48141450-2387-4aca-b41f-19cd6be9dd3c_SetDate">
    <vt:lpwstr>2022-12-02T19:00:04Z</vt:lpwstr>
  </property>
  <property fmtid="{D5CDD505-2E9C-101B-9397-08002B2CF9AE}" pid="6" name="MSIP_Label_48141450-2387-4aca-b41f-19cd6be9dd3c_Method">
    <vt:lpwstr>Standard</vt:lpwstr>
  </property>
  <property fmtid="{D5CDD505-2E9C-101B-9397-08002B2CF9AE}" pid="7" name="MSIP_Label_48141450-2387-4aca-b41f-19cd6be9dd3c_Name">
    <vt:lpwstr>Restricted_Unprotected</vt:lpwstr>
  </property>
  <property fmtid="{D5CDD505-2E9C-101B-9397-08002B2CF9AE}" pid="8" name="MSIP_Label_48141450-2387-4aca-b41f-19cd6be9dd3c_SiteId">
    <vt:lpwstr>adf10e2b-b6e9-41d6-be2f-c12bb566019c</vt:lpwstr>
  </property>
  <property fmtid="{D5CDD505-2E9C-101B-9397-08002B2CF9AE}" pid="9" name="MSIP_Label_48141450-2387-4aca-b41f-19cd6be9dd3c_ActionId">
    <vt:lpwstr>99c5f57e-778b-4149-9c71-4ed8eab3e1f3</vt:lpwstr>
  </property>
  <property fmtid="{D5CDD505-2E9C-101B-9397-08002B2CF9AE}" pid="10" name="MSIP_Label_48141450-2387-4aca-b41f-19cd6be9dd3c_ContentBits">
    <vt:lpwstr>0</vt:lpwstr>
  </property>
  <property fmtid="{D5CDD505-2E9C-101B-9397-08002B2CF9AE}" pid="11" name="ContentTypeId">
    <vt:lpwstr>0x010100CFC7489052B6F440A037DCBEF95D4D97</vt:lpwstr>
  </property>
</Properties>
</file>