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68" r:id="rId5"/>
    <p:sldId id="269" r:id="rId6"/>
    <p:sldId id="296" r:id="rId7"/>
    <p:sldId id="270" r:id="rId8"/>
    <p:sldId id="273" r:id="rId9"/>
    <p:sldId id="279" r:id="rId10"/>
    <p:sldId id="280" r:id="rId11"/>
    <p:sldId id="281" r:id="rId12"/>
    <p:sldId id="282" r:id="rId13"/>
    <p:sldId id="2027" r:id="rId14"/>
    <p:sldId id="2028" r:id="rId15"/>
    <p:sldId id="283" r:id="rId16"/>
    <p:sldId id="272" r:id="rId17"/>
    <p:sldId id="2029" r:id="rId18"/>
    <p:sldId id="289" r:id="rId19"/>
    <p:sldId id="2030" r:id="rId20"/>
    <p:sldId id="288" r:id="rId21"/>
    <p:sldId id="290" r:id="rId22"/>
    <p:sldId id="274" r:id="rId23"/>
    <p:sldId id="2022" r:id="rId24"/>
    <p:sldId id="2023" r:id="rId25"/>
    <p:sldId id="276" r:id="rId26"/>
    <p:sldId id="2025" r:id="rId27"/>
    <p:sldId id="2026" r:id="rId28"/>
    <p:sldId id="292" r:id="rId29"/>
    <p:sldId id="275" r:id="rId30"/>
    <p:sldId id="294" r:id="rId31"/>
    <p:sldId id="2024" r:id="rId32"/>
    <p:sldId id="293" r:id="rId33"/>
    <p:sldId id="2020" r:id="rId34"/>
    <p:sldId id="2021" r:id="rId35"/>
    <p:sldId id="271" r:id="rId36"/>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20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6532D4-0E11-4038-B01D-44CE264A1492}" v="2814" dt="2022-12-19T17:21:44.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77" autoAdjust="0"/>
  </p:normalViewPr>
  <p:slideViewPr>
    <p:cSldViewPr snapToGrid="0">
      <p:cViewPr varScale="1">
        <p:scale>
          <a:sx n="109" d="100"/>
          <a:sy n="109" d="100"/>
        </p:scale>
        <p:origin x="636" y="10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ng, Yitian" userId="15f8f0b4-7a89-4cbc-a07d-f4d4b8e31b5d" providerId="ADAL" clId="{E9B90C81-6B46-4866-93A0-2F09E52FF357}"/>
    <pc:docChg chg="undo custSel addSld modSld">
      <pc:chgData name="Liang, Yitian" userId="15f8f0b4-7a89-4cbc-a07d-f4d4b8e31b5d" providerId="ADAL" clId="{E9B90C81-6B46-4866-93A0-2F09E52FF357}" dt="2022-12-14T01:58:00.813" v="1236" actId="20577"/>
      <pc:docMkLst>
        <pc:docMk/>
      </pc:docMkLst>
      <pc:sldChg chg="addSp delSp modSp mod modNotesTx">
        <pc:chgData name="Liang, Yitian" userId="15f8f0b4-7a89-4cbc-a07d-f4d4b8e31b5d" providerId="ADAL" clId="{E9B90C81-6B46-4866-93A0-2F09E52FF357}" dt="2022-12-14T01:27:44.329" v="505" actId="20577"/>
        <pc:sldMkLst>
          <pc:docMk/>
          <pc:sldMk cId="3015311839" sldId="274"/>
        </pc:sldMkLst>
        <pc:spChg chg="mod">
          <ac:chgData name="Liang, Yitian" userId="15f8f0b4-7a89-4cbc-a07d-f4d4b8e31b5d" providerId="ADAL" clId="{E9B90C81-6B46-4866-93A0-2F09E52FF357}" dt="2022-12-14T01:11:56.836" v="12" actId="20577"/>
          <ac:spMkLst>
            <pc:docMk/>
            <pc:sldMk cId="3015311839" sldId="274"/>
            <ac:spMk id="2" creationId="{7FBF406F-5DE5-4AAA-8EA3-534C939596C6}"/>
          </ac:spMkLst>
        </pc:spChg>
        <pc:spChg chg="del mod">
          <ac:chgData name="Liang, Yitian" userId="15f8f0b4-7a89-4cbc-a07d-f4d4b8e31b5d" providerId="ADAL" clId="{E9B90C81-6B46-4866-93A0-2F09E52FF357}" dt="2022-12-14T01:16:11.279" v="207" actId="478"/>
          <ac:spMkLst>
            <pc:docMk/>
            <pc:sldMk cId="3015311839" sldId="274"/>
            <ac:spMk id="3" creationId="{7015A8C4-56EA-40D6-A73D-EF723DE8787C}"/>
          </ac:spMkLst>
        </pc:spChg>
        <pc:spChg chg="add mod">
          <ac:chgData name="Liang, Yitian" userId="15f8f0b4-7a89-4cbc-a07d-f4d4b8e31b5d" providerId="ADAL" clId="{E9B90C81-6B46-4866-93A0-2F09E52FF357}" dt="2022-12-14T01:14:17.674" v="27" actId="14100"/>
          <ac:spMkLst>
            <pc:docMk/>
            <pc:sldMk cId="3015311839" sldId="274"/>
            <ac:spMk id="5" creationId="{82B1F835-8FA1-4E43-9200-2287682DA66F}"/>
          </ac:spMkLst>
        </pc:spChg>
        <pc:spChg chg="add mod">
          <ac:chgData name="Liang, Yitian" userId="15f8f0b4-7a89-4cbc-a07d-f4d4b8e31b5d" providerId="ADAL" clId="{E9B90C81-6B46-4866-93A0-2F09E52FF357}" dt="2022-12-14T01:14:17.674" v="27" actId="14100"/>
          <ac:spMkLst>
            <pc:docMk/>
            <pc:sldMk cId="3015311839" sldId="274"/>
            <ac:spMk id="7" creationId="{26835A10-0424-4C93-825B-C82B72AC19FA}"/>
          </ac:spMkLst>
        </pc:spChg>
        <pc:spChg chg="add mod">
          <ac:chgData name="Liang, Yitian" userId="15f8f0b4-7a89-4cbc-a07d-f4d4b8e31b5d" providerId="ADAL" clId="{E9B90C81-6B46-4866-93A0-2F09E52FF357}" dt="2022-12-14T01:14:17.674" v="27" actId="14100"/>
          <ac:spMkLst>
            <pc:docMk/>
            <pc:sldMk cId="3015311839" sldId="274"/>
            <ac:spMk id="8" creationId="{00B28909-751B-4BE0-92F3-F90C800648D6}"/>
          </ac:spMkLst>
        </pc:spChg>
        <pc:spChg chg="add mod">
          <ac:chgData name="Liang, Yitian" userId="15f8f0b4-7a89-4cbc-a07d-f4d4b8e31b5d" providerId="ADAL" clId="{E9B90C81-6B46-4866-93A0-2F09E52FF357}" dt="2022-12-14T01:14:17.674" v="27" actId="14100"/>
          <ac:spMkLst>
            <pc:docMk/>
            <pc:sldMk cId="3015311839" sldId="274"/>
            <ac:spMk id="10" creationId="{40E92CD6-604A-4EB1-A347-3F587397E4CD}"/>
          </ac:spMkLst>
        </pc:spChg>
        <pc:spChg chg="add mod">
          <ac:chgData name="Liang, Yitian" userId="15f8f0b4-7a89-4cbc-a07d-f4d4b8e31b5d" providerId="ADAL" clId="{E9B90C81-6B46-4866-93A0-2F09E52FF357}" dt="2022-12-14T01:16:44.165" v="214" actId="1076"/>
          <ac:spMkLst>
            <pc:docMk/>
            <pc:sldMk cId="3015311839" sldId="274"/>
            <ac:spMk id="11" creationId="{7DB95097-4836-4A3B-9017-F53DD15E7E02}"/>
          </ac:spMkLst>
        </pc:spChg>
        <pc:picChg chg="add mod">
          <ac:chgData name="Liang, Yitian" userId="15f8f0b4-7a89-4cbc-a07d-f4d4b8e31b5d" providerId="ADAL" clId="{E9B90C81-6B46-4866-93A0-2F09E52FF357}" dt="2022-12-14T01:14:17.674" v="27" actId="14100"/>
          <ac:picMkLst>
            <pc:docMk/>
            <pc:sldMk cId="3015311839" sldId="274"/>
            <ac:picMk id="6" creationId="{111BD3ED-66CE-4CCC-B991-5824B6E5EA58}"/>
          </ac:picMkLst>
        </pc:picChg>
        <pc:picChg chg="add mod">
          <ac:chgData name="Liang, Yitian" userId="15f8f0b4-7a89-4cbc-a07d-f4d4b8e31b5d" providerId="ADAL" clId="{E9B90C81-6B46-4866-93A0-2F09E52FF357}" dt="2022-12-14T01:14:17.674" v="27" actId="14100"/>
          <ac:picMkLst>
            <pc:docMk/>
            <pc:sldMk cId="3015311839" sldId="274"/>
            <ac:picMk id="9" creationId="{56AF44C0-8E09-4A15-B24E-F4776D5323B6}"/>
          </ac:picMkLst>
        </pc:picChg>
        <pc:picChg chg="add mod">
          <ac:chgData name="Liang, Yitian" userId="15f8f0b4-7a89-4cbc-a07d-f4d4b8e31b5d" providerId="ADAL" clId="{E9B90C81-6B46-4866-93A0-2F09E52FF357}" dt="2022-12-14T01:16:29.855" v="211" actId="1076"/>
          <ac:picMkLst>
            <pc:docMk/>
            <pc:sldMk cId="3015311839" sldId="274"/>
            <ac:picMk id="17" creationId="{1AA542AF-F1DD-4B71-9A66-719F6E7789C1}"/>
          </ac:picMkLst>
        </pc:picChg>
        <pc:picChg chg="add mod">
          <ac:chgData name="Liang, Yitian" userId="15f8f0b4-7a89-4cbc-a07d-f4d4b8e31b5d" providerId="ADAL" clId="{E9B90C81-6B46-4866-93A0-2F09E52FF357}" dt="2022-12-14T01:16:22.622" v="209" actId="1076"/>
          <ac:picMkLst>
            <pc:docMk/>
            <pc:sldMk cId="3015311839" sldId="274"/>
            <ac:picMk id="18" creationId="{E623DD20-0E2A-4E56-A389-F744E4F58966}"/>
          </ac:picMkLst>
        </pc:picChg>
        <pc:picChg chg="add mod">
          <ac:chgData name="Liang, Yitian" userId="15f8f0b4-7a89-4cbc-a07d-f4d4b8e31b5d" providerId="ADAL" clId="{E9B90C81-6B46-4866-93A0-2F09E52FF357}" dt="2022-12-14T01:16:26.746" v="210" actId="1076"/>
          <ac:picMkLst>
            <pc:docMk/>
            <pc:sldMk cId="3015311839" sldId="274"/>
            <ac:picMk id="19" creationId="{A7A301DB-85FA-44FC-8036-4495322F9CFC}"/>
          </ac:picMkLst>
        </pc:picChg>
        <pc:picChg chg="add mod">
          <ac:chgData name="Liang, Yitian" userId="15f8f0b4-7a89-4cbc-a07d-f4d4b8e31b5d" providerId="ADAL" clId="{E9B90C81-6B46-4866-93A0-2F09E52FF357}" dt="2022-12-14T01:14:17.674" v="27" actId="14100"/>
          <ac:picMkLst>
            <pc:docMk/>
            <pc:sldMk cId="3015311839" sldId="274"/>
            <ac:picMk id="20" creationId="{A12DCAE2-602D-440D-A76E-3442EC3CD482}"/>
          </ac:picMkLst>
        </pc:picChg>
        <pc:picChg chg="add mod">
          <ac:chgData name="Liang, Yitian" userId="15f8f0b4-7a89-4cbc-a07d-f4d4b8e31b5d" providerId="ADAL" clId="{E9B90C81-6B46-4866-93A0-2F09E52FF357}" dt="2022-12-14T01:14:17.674" v="27" actId="14100"/>
          <ac:picMkLst>
            <pc:docMk/>
            <pc:sldMk cId="3015311839" sldId="274"/>
            <ac:picMk id="21" creationId="{82DC89A0-9F31-46A6-A97E-834C25BFFD0E}"/>
          </ac:picMkLst>
        </pc:picChg>
        <pc:picChg chg="add mod">
          <ac:chgData name="Liang, Yitian" userId="15f8f0b4-7a89-4cbc-a07d-f4d4b8e31b5d" providerId="ADAL" clId="{E9B90C81-6B46-4866-93A0-2F09E52FF357}" dt="2022-12-14T01:14:17.674" v="27" actId="14100"/>
          <ac:picMkLst>
            <pc:docMk/>
            <pc:sldMk cId="3015311839" sldId="274"/>
            <ac:picMk id="22" creationId="{17389874-0338-4FDF-A452-C7959A5750FE}"/>
          </ac:picMkLst>
        </pc:picChg>
        <pc:picChg chg="add mod">
          <ac:chgData name="Liang, Yitian" userId="15f8f0b4-7a89-4cbc-a07d-f4d4b8e31b5d" providerId="ADAL" clId="{E9B90C81-6B46-4866-93A0-2F09E52FF357}" dt="2022-12-14T01:14:17.674" v="27" actId="14100"/>
          <ac:picMkLst>
            <pc:docMk/>
            <pc:sldMk cId="3015311839" sldId="274"/>
            <ac:picMk id="23" creationId="{D38A1E49-C0FB-477D-9880-E43C5168985A}"/>
          </ac:picMkLst>
        </pc:picChg>
        <pc:picChg chg="add mod">
          <ac:chgData name="Liang, Yitian" userId="15f8f0b4-7a89-4cbc-a07d-f4d4b8e31b5d" providerId="ADAL" clId="{E9B90C81-6B46-4866-93A0-2F09E52FF357}" dt="2022-12-14T01:14:17.674" v="27" actId="14100"/>
          <ac:picMkLst>
            <pc:docMk/>
            <pc:sldMk cId="3015311839" sldId="274"/>
            <ac:picMk id="24" creationId="{CEB61F2F-D1A9-46D6-A6E5-C3265D1AAF3E}"/>
          </ac:picMkLst>
        </pc:picChg>
        <pc:picChg chg="add mod">
          <ac:chgData name="Liang, Yitian" userId="15f8f0b4-7a89-4cbc-a07d-f4d4b8e31b5d" providerId="ADAL" clId="{E9B90C81-6B46-4866-93A0-2F09E52FF357}" dt="2022-12-14T01:14:29.627" v="29" actId="1076"/>
          <ac:picMkLst>
            <pc:docMk/>
            <pc:sldMk cId="3015311839" sldId="274"/>
            <ac:picMk id="25" creationId="{B2121A47-10FB-43C4-98B1-94C6DEB223D6}"/>
          </ac:picMkLst>
        </pc:picChg>
        <pc:cxnChg chg="add mod">
          <ac:chgData name="Liang, Yitian" userId="15f8f0b4-7a89-4cbc-a07d-f4d4b8e31b5d" providerId="ADAL" clId="{E9B90C81-6B46-4866-93A0-2F09E52FF357}" dt="2022-12-14T01:14:17.674" v="27" actId="14100"/>
          <ac:cxnSpMkLst>
            <pc:docMk/>
            <pc:sldMk cId="3015311839" sldId="274"/>
            <ac:cxnSpMk id="12" creationId="{7AB67D42-72AC-4E2B-8856-D14218F2381B}"/>
          </ac:cxnSpMkLst>
        </pc:cxnChg>
        <pc:cxnChg chg="add mod">
          <ac:chgData name="Liang, Yitian" userId="15f8f0b4-7a89-4cbc-a07d-f4d4b8e31b5d" providerId="ADAL" clId="{E9B90C81-6B46-4866-93A0-2F09E52FF357}" dt="2022-12-14T01:14:17.674" v="27" actId="14100"/>
          <ac:cxnSpMkLst>
            <pc:docMk/>
            <pc:sldMk cId="3015311839" sldId="274"/>
            <ac:cxnSpMk id="13" creationId="{9F418525-3296-4A25-BCB1-D42FE7E09F4E}"/>
          </ac:cxnSpMkLst>
        </pc:cxnChg>
        <pc:cxnChg chg="add mod">
          <ac:chgData name="Liang, Yitian" userId="15f8f0b4-7a89-4cbc-a07d-f4d4b8e31b5d" providerId="ADAL" clId="{E9B90C81-6B46-4866-93A0-2F09E52FF357}" dt="2022-12-14T01:14:17.674" v="27" actId="14100"/>
          <ac:cxnSpMkLst>
            <pc:docMk/>
            <pc:sldMk cId="3015311839" sldId="274"/>
            <ac:cxnSpMk id="14" creationId="{C48AFBF0-4612-4E0F-85EB-8A60B12FB041}"/>
          </ac:cxnSpMkLst>
        </pc:cxnChg>
        <pc:cxnChg chg="add mod">
          <ac:chgData name="Liang, Yitian" userId="15f8f0b4-7a89-4cbc-a07d-f4d4b8e31b5d" providerId="ADAL" clId="{E9B90C81-6B46-4866-93A0-2F09E52FF357}" dt="2022-12-14T01:18:23.922" v="217" actId="14100"/>
          <ac:cxnSpMkLst>
            <pc:docMk/>
            <pc:sldMk cId="3015311839" sldId="274"/>
            <ac:cxnSpMk id="15" creationId="{D251024A-0B75-483B-9A98-82161093878F}"/>
          </ac:cxnSpMkLst>
        </pc:cxnChg>
        <pc:cxnChg chg="add mod">
          <ac:chgData name="Liang, Yitian" userId="15f8f0b4-7a89-4cbc-a07d-f4d4b8e31b5d" providerId="ADAL" clId="{E9B90C81-6B46-4866-93A0-2F09E52FF357}" dt="2022-12-14T01:16:51.287" v="216" actId="14100"/>
          <ac:cxnSpMkLst>
            <pc:docMk/>
            <pc:sldMk cId="3015311839" sldId="274"/>
            <ac:cxnSpMk id="16" creationId="{00111FB9-E7BB-45DF-9D54-B22AFECB35A4}"/>
          </ac:cxnSpMkLst>
        </pc:cxnChg>
      </pc:sldChg>
      <pc:sldChg chg="modNotes">
        <pc:chgData name="Liang, Yitian" userId="15f8f0b4-7a89-4cbc-a07d-f4d4b8e31b5d" providerId="ADAL" clId="{E9B90C81-6B46-4866-93A0-2F09E52FF357}" dt="2022-12-13T23:04:43.657" v="0"/>
        <pc:sldMkLst>
          <pc:docMk/>
          <pc:sldMk cId="989660177" sldId="294"/>
        </pc:sldMkLst>
      </pc:sldChg>
      <pc:sldChg chg="modNotes">
        <pc:chgData name="Liang, Yitian" userId="15f8f0b4-7a89-4cbc-a07d-f4d4b8e31b5d" providerId="ADAL" clId="{E9B90C81-6B46-4866-93A0-2F09E52FF357}" dt="2022-12-13T23:04:43.661" v="1"/>
        <pc:sldMkLst>
          <pc:docMk/>
          <pc:sldMk cId="136094756" sldId="295"/>
        </pc:sldMkLst>
      </pc:sldChg>
      <pc:sldChg chg="addSp delSp modSp new mod modNotesTx">
        <pc:chgData name="Liang, Yitian" userId="15f8f0b4-7a89-4cbc-a07d-f4d4b8e31b5d" providerId="ADAL" clId="{E9B90C81-6B46-4866-93A0-2F09E52FF357}" dt="2022-12-14T01:57:47.146" v="1197" actId="20577"/>
        <pc:sldMkLst>
          <pc:docMk/>
          <pc:sldMk cId="1800854173" sldId="2022"/>
        </pc:sldMkLst>
        <pc:spChg chg="mod">
          <ac:chgData name="Liang, Yitian" userId="15f8f0b4-7a89-4cbc-a07d-f4d4b8e31b5d" providerId="ADAL" clId="{E9B90C81-6B46-4866-93A0-2F09E52FF357}" dt="2022-12-14T01:52:57.586" v="1130" actId="20577"/>
          <ac:spMkLst>
            <pc:docMk/>
            <pc:sldMk cId="1800854173" sldId="2022"/>
            <ac:spMk id="2" creationId="{4575F47E-3D86-473C-B70F-4DABBCA73BAF}"/>
          </ac:spMkLst>
        </pc:spChg>
        <pc:spChg chg="del">
          <ac:chgData name="Liang, Yitian" userId="15f8f0b4-7a89-4cbc-a07d-f4d4b8e31b5d" providerId="ADAL" clId="{E9B90C81-6B46-4866-93A0-2F09E52FF357}" dt="2022-12-14T01:21:15.707" v="265" actId="478"/>
          <ac:spMkLst>
            <pc:docMk/>
            <pc:sldMk cId="1800854173" sldId="2022"/>
            <ac:spMk id="3" creationId="{8F407F39-CA50-4114-B1B7-F32C603A0D52}"/>
          </ac:spMkLst>
        </pc:spChg>
        <pc:spChg chg="add mod">
          <ac:chgData name="Liang, Yitian" userId="15f8f0b4-7a89-4cbc-a07d-f4d4b8e31b5d" providerId="ADAL" clId="{E9B90C81-6B46-4866-93A0-2F09E52FF357}" dt="2022-12-14T01:33:36.768" v="624" actId="1076"/>
          <ac:spMkLst>
            <pc:docMk/>
            <pc:sldMk cId="1800854173" sldId="2022"/>
            <ac:spMk id="5" creationId="{F3D28582-0811-4FA8-B7AE-CC40E4FB4A97}"/>
          </ac:spMkLst>
        </pc:spChg>
        <pc:spChg chg="add mod">
          <ac:chgData name="Liang, Yitian" userId="15f8f0b4-7a89-4cbc-a07d-f4d4b8e31b5d" providerId="ADAL" clId="{E9B90C81-6B46-4866-93A0-2F09E52FF357}" dt="2022-12-14T01:21:20.073" v="267" actId="1076"/>
          <ac:spMkLst>
            <pc:docMk/>
            <pc:sldMk cId="1800854173" sldId="2022"/>
            <ac:spMk id="8" creationId="{D7D8ED0E-CB45-4CDB-AD4D-D3712C552FD9}"/>
          </ac:spMkLst>
        </pc:spChg>
        <pc:spChg chg="add mod">
          <ac:chgData name="Liang, Yitian" userId="15f8f0b4-7a89-4cbc-a07d-f4d4b8e31b5d" providerId="ADAL" clId="{E9B90C81-6B46-4866-93A0-2F09E52FF357}" dt="2022-12-14T01:21:20.073" v="267" actId="1076"/>
          <ac:spMkLst>
            <pc:docMk/>
            <pc:sldMk cId="1800854173" sldId="2022"/>
            <ac:spMk id="9" creationId="{E6AEDE67-C881-4B67-AB91-0D9E1F8FAC45}"/>
          </ac:spMkLst>
        </pc:spChg>
        <pc:spChg chg="add mod">
          <ac:chgData name="Liang, Yitian" userId="15f8f0b4-7a89-4cbc-a07d-f4d4b8e31b5d" providerId="ADAL" clId="{E9B90C81-6B46-4866-93A0-2F09E52FF357}" dt="2022-12-14T01:26:30.251" v="308" actId="1076"/>
          <ac:spMkLst>
            <pc:docMk/>
            <pc:sldMk cId="1800854173" sldId="2022"/>
            <ac:spMk id="10" creationId="{EECB78A6-4642-4212-BB6E-F86B5ED82542}"/>
          </ac:spMkLst>
        </pc:spChg>
        <pc:spChg chg="add mod">
          <ac:chgData name="Liang, Yitian" userId="15f8f0b4-7a89-4cbc-a07d-f4d4b8e31b5d" providerId="ADAL" clId="{E9B90C81-6B46-4866-93A0-2F09E52FF357}" dt="2022-12-14T01:21:20.073" v="267" actId="1076"/>
          <ac:spMkLst>
            <pc:docMk/>
            <pc:sldMk cId="1800854173" sldId="2022"/>
            <ac:spMk id="13" creationId="{2550F108-7F9E-44BD-A54A-B8AC4CCB498F}"/>
          </ac:spMkLst>
        </pc:spChg>
        <pc:spChg chg="add mod">
          <ac:chgData name="Liang, Yitian" userId="15f8f0b4-7a89-4cbc-a07d-f4d4b8e31b5d" providerId="ADAL" clId="{E9B90C81-6B46-4866-93A0-2F09E52FF357}" dt="2022-12-14T01:21:20.073" v="267" actId="1076"/>
          <ac:spMkLst>
            <pc:docMk/>
            <pc:sldMk cId="1800854173" sldId="2022"/>
            <ac:spMk id="14" creationId="{0BAD2D06-7335-435E-A096-F97A4AF7599F}"/>
          </ac:spMkLst>
        </pc:spChg>
        <pc:spChg chg="add mod">
          <ac:chgData name="Liang, Yitian" userId="15f8f0b4-7a89-4cbc-a07d-f4d4b8e31b5d" providerId="ADAL" clId="{E9B90C81-6B46-4866-93A0-2F09E52FF357}" dt="2022-12-14T01:51:57.690" v="1079" actId="1076"/>
          <ac:spMkLst>
            <pc:docMk/>
            <pc:sldMk cId="1800854173" sldId="2022"/>
            <ac:spMk id="15" creationId="{89F748B0-CC9B-4ADB-880E-2A68B88BFCAD}"/>
          </ac:spMkLst>
        </pc:spChg>
        <pc:spChg chg="add mod">
          <ac:chgData name="Liang, Yitian" userId="15f8f0b4-7a89-4cbc-a07d-f4d4b8e31b5d" providerId="ADAL" clId="{E9B90C81-6B46-4866-93A0-2F09E52FF357}" dt="2022-12-14T01:52:18.928" v="1120" actId="20577"/>
          <ac:spMkLst>
            <pc:docMk/>
            <pc:sldMk cId="1800854173" sldId="2022"/>
            <ac:spMk id="16" creationId="{07B7D38C-3059-483B-83DF-9695F15EC4A1}"/>
          </ac:spMkLst>
        </pc:spChg>
        <pc:picChg chg="add mod">
          <ac:chgData name="Liang, Yitian" userId="15f8f0b4-7a89-4cbc-a07d-f4d4b8e31b5d" providerId="ADAL" clId="{E9B90C81-6B46-4866-93A0-2F09E52FF357}" dt="2022-12-14T01:21:20.073" v="267" actId="1076"/>
          <ac:picMkLst>
            <pc:docMk/>
            <pc:sldMk cId="1800854173" sldId="2022"/>
            <ac:picMk id="6" creationId="{69F8F58D-E321-4FEF-B94D-B3F95EE6483B}"/>
          </ac:picMkLst>
        </pc:picChg>
        <pc:picChg chg="add mod">
          <ac:chgData name="Liang, Yitian" userId="15f8f0b4-7a89-4cbc-a07d-f4d4b8e31b5d" providerId="ADAL" clId="{E9B90C81-6B46-4866-93A0-2F09E52FF357}" dt="2022-12-14T01:21:20.073" v="267" actId="1076"/>
          <ac:picMkLst>
            <pc:docMk/>
            <pc:sldMk cId="1800854173" sldId="2022"/>
            <ac:picMk id="7" creationId="{FA1FA61E-D12C-47E9-980A-B31652A56234}"/>
          </ac:picMkLst>
        </pc:picChg>
        <pc:picChg chg="add mod">
          <ac:chgData name="Liang, Yitian" userId="15f8f0b4-7a89-4cbc-a07d-f4d4b8e31b5d" providerId="ADAL" clId="{E9B90C81-6B46-4866-93A0-2F09E52FF357}" dt="2022-12-14T01:21:20.073" v="267" actId="1076"/>
          <ac:picMkLst>
            <pc:docMk/>
            <pc:sldMk cId="1800854173" sldId="2022"/>
            <ac:picMk id="11" creationId="{E91C069A-A5D0-412D-9122-F4B2AE11862E}"/>
          </ac:picMkLst>
        </pc:picChg>
        <pc:picChg chg="add mod">
          <ac:chgData name="Liang, Yitian" userId="15f8f0b4-7a89-4cbc-a07d-f4d4b8e31b5d" providerId="ADAL" clId="{E9B90C81-6B46-4866-93A0-2F09E52FF357}" dt="2022-12-14T01:21:20.073" v="267" actId="1076"/>
          <ac:picMkLst>
            <pc:docMk/>
            <pc:sldMk cId="1800854173" sldId="2022"/>
            <ac:picMk id="12" creationId="{24170912-D992-4F1C-A7EF-A81BD1AB3E65}"/>
          </ac:picMkLst>
        </pc:picChg>
      </pc:sldChg>
      <pc:sldChg chg="addSp delSp modSp new mod modNotesTx">
        <pc:chgData name="Liang, Yitian" userId="15f8f0b4-7a89-4cbc-a07d-f4d4b8e31b5d" providerId="ADAL" clId="{E9B90C81-6B46-4866-93A0-2F09E52FF357}" dt="2022-12-14T01:58:00.813" v="1236" actId="20577"/>
        <pc:sldMkLst>
          <pc:docMk/>
          <pc:sldMk cId="3968197018" sldId="2023"/>
        </pc:sldMkLst>
        <pc:spChg chg="mod">
          <ac:chgData name="Liang, Yitian" userId="15f8f0b4-7a89-4cbc-a07d-f4d4b8e31b5d" providerId="ADAL" clId="{E9B90C81-6B46-4866-93A0-2F09E52FF357}" dt="2022-12-14T01:29:29.464" v="526"/>
          <ac:spMkLst>
            <pc:docMk/>
            <pc:sldMk cId="3968197018" sldId="2023"/>
            <ac:spMk id="2" creationId="{5E60B3E7-70B7-4CF3-B38B-64B5766F8E83}"/>
          </ac:spMkLst>
        </pc:spChg>
        <pc:spChg chg="del">
          <ac:chgData name="Liang, Yitian" userId="15f8f0b4-7a89-4cbc-a07d-f4d4b8e31b5d" providerId="ADAL" clId="{E9B90C81-6B46-4866-93A0-2F09E52FF357}" dt="2022-12-14T01:30:00.192" v="527" actId="478"/>
          <ac:spMkLst>
            <pc:docMk/>
            <pc:sldMk cId="3968197018" sldId="2023"/>
            <ac:spMk id="3" creationId="{9863F98A-50AF-4A6D-824B-278C9F132380}"/>
          </ac:spMkLst>
        </pc:spChg>
        <pc:spChg chg="add del mod">
          <ac:chgData name="Liang, Yitian" userId="15f8f0b4-7a89-4cbc-a07d-f4d4b8e31b5d" providerId="ADAL" clId="{E9B90C81-6B46-4866-93A0-2F09E52FF357}" dt="2022-12-14T01:30:09.572" v="530" actId="478"/>
          <ac:spMkLst>
            <pc:docMk/>
            <pc:sldMk cId="3968197018" sldId="2023"/>
            <ac:spMk id="5" creationId="{BE1FE4F8-A790-421D-AF07-A157E21C48C4}"/>
          </ac:spMkLst>
        </pc:spChg>
        <pc:spChg chg="add mod">
          <ac:chgData name="Liang, Yitian" userId="15f8f0b4-7a89-4cbc-a07d-f4d4b8e31b5d" providerId="ADAL" clId="{E9B90C81-6B46-4866-93A0-2F09E52FF357}" dt="2022-12-14T01:47:00.672" v="1022" actId="14100"/>
          <ac:spMkLst>
            <pc:docMk/>
            <pc:sldMk cId="3968197018" sldId="2023"/>
            <ac:spMk id="8" creationId="{CDA4634F-5961-4EC9-A113-7B7CA2D8E499}"/>
          </ac:spMkLst>
        </pc:spChg>
        <pc:spChg chg="add mod">
          <ac:chgData name="Liang, Yitian" userId="15f8f0b4-7a89-4cbc-a07d-f4d4b8e31b5d" providerId="ADAL" clId="{E9B90C81-6B46-4866-93A0-2F09E52FF357}" dt="2022-12-14T01:47:03.362" v="1023" actId="14100"/>
          <ac:spMkLst>
            <pc:docMk/>
            <pc:sldMk cId="3968197018" sldId="2023"/>
            <ac:spMk id="9" creationId="{94C6874E-1BDA-422C-840B-C6DC70525294}"/>
          </ac:spMkLst>
        </pc:spChg>
        <pc:spChg chg="add mod">
          <ac:chgData name="Liang, Yitian" userId="15f8f0b4-7a89-4cbc-a07d-f4d4b8e31b5d" providerId="ADAL" clId="{E9B90C81-6B46-4866-93A0-2F09E52FF357}" dt="2022-12-14T01:47:29.660" v="1031" actId="1076"/>
          <ac:spMkLst>
            <pc:docMk/>
            <pc:sldMk cId="3968197018" sldId="2023"/>
            <ac:spMk id="10" creationId="{83303314-669D-4C6B-8F37-89DDED0C45E4}"/>
          </ac:spMkLst>
        </pc:spChg>
        <pc:spChg chg="add mod">
          <ac:chgData name="Liang, Yitian" userId="15f8f0b4-7a89-4cbc-a07d-f4d4b8e31b5d" providerId="ADAL" clId="{E9B90C81-6B46-4866-93A0-2F09E52FF357}" dt="2022-12-14T01:47:36.993" v="1032" actId="1076"/>
          <ac:spMkLst>
            <pc:docMk/>
            <pc:sldMk cId="3968197018" sldId="2023"/>
            <ac:spMk id="11" creationId="{8962A362-6BBF-46BB-9768-5C28E369FE11}"/>
          </ac:spMkLst>
        </pc:spChg>
        <pc:spChg chg="add mod">
          <ac:chgData name="Liang, Yitian" userId="15f8f0b4-7a89-4cbc-a07d-f4d4b8e31b5d" providerId="ADAL" clId="{E9B90C81-6B46-4866-93A0-2F09E52FF357}" dt="2022-12-14T01:30:04.932" v="529" actId="1076"/>
          <ac:spMkLst>
            <pc:docMk/>
            <pc:sldMk cId="3968197018" sldId="2023"/>
            <ac:spMk id="12" creationId="{0A4DEAC4-10F4-4D9F-B9BA-E9715899F489}"/>
          </ac:spMkLst>
        </pc:spChg>
        <pc:spChg chg="add mod">
          <ac:chgData name="Liang, Yitian" userId="15f8f0b4-7a89-4cbc-a07d-f4d4b8e31b5d" providerId="ADAL" clId="{E9B90C81-6B46-4866-93A0-2F09E52FF357}" dt="2022-12-14T01:47:43.430" v="1034" actId="1076"/>
          <ac:spMkLst>
            <pc:docMk/>
            <pc:sldMk cId="3968197018" sldId="2023"/>
            <ac:spMk id="13" creationId="{C748D39F-68A4-4FAC-8536-CEA44A638809}"/>
          </ac:spMkLst>
        </pc:spChg>
        <pc:spChg chg="add mod">
          <ac:chgData name="Liang, Yitian" userId="15f8f0b4-7a89-4cbc-a07d-f4d4b8e31b5d" providerId="ADAL" clId="{E9B90C81-6B46-4866-93A0-2F09E52FF357}" dt="2022-12-14T01:30:04.932" v="529" actId="1076"/>
          <ac:spMkLst>
            <pc:docMk/>
            <pc:sldMk cId="3968197018" sldId="2023"/>
            <ac:spMk id="14" creationId="{83F80306-6B91-4BE9-91D4-99E58932B466}"/>
          </ac:spMkLst>
        </pc:spChg>
        <pc:spChg chg="add mod">
          <ac:chgData name="Liang, Yitian" userId="15f8f0b4-7a89-4cbc-a07d-f4d4b8e31b5d" providerId="ADAL" clId="{E9B90C81-6B46-4866-93A0-2F09E52FF357}" dt="2022-12-14T01:47:40.418" v="1033" actId="1076"/>
          <ac:spMkLst>
            <pc:docMk/>
            <pc:sldMk cId="3968197018" sldId="2023"/>
            <ac:spMk id="15" creationId="{429CF74A-3EA5-49C2-9943-73A9C0C80483}"/>
          </ac:spMkLst>
        </pc:spChg>
        <pc:spChg chg="add mod">
          <ac:chgData name="Liang, Yitian" userId="15f8f0b4-7a89-4cbc-a07d-f4d4b8e31b5d" providerId="ADAL" clId="{E9B90C81-6B46-4866-93A0-2F09E52FF357}" dt="2022-12-14T01:31:28.486" v="579" actId="14100"/>
          <ac:spMkLst>
            <pc:docMk/>
            <pc:sldMk cId="3968197018" sldId="2023"/>
            <ac:spMk id="17" creationId="{6043512B-CB18-4F1A-8DC2-1C5388747DA8}"/>
          </ac:spMkLst>
        </pc:spChg>
        <pc:spChg chg="add del mod">
          <ac:chgData name="Liang, Yitian" userId="15f8f0b4-7a89-4cbc-a07d-f4d4b8e31b5d" providerId="ADAL" clId="{E9B90C81-6B46-4866-93A0-2F09E52FF357}" dt="2022-12-14T01:37:10.064" v="627" actId="478"/>
          <ac:spMkLst>
            <pc:docMk/>
            <pc:sldMk cId="3968197018" sldId="2023"/>
            <ac:spMk id="18" creationId="{E81F9338-F0F6-462F-B713-EF53030C57F3}"/>
          </ac:spMkLst>
        </pc:spChg>
        <pc:spChg chg="add del mod">
          <ac:chgData name="Liang, Yitian" userId="15f8f0b4-7a89-4cbc-a07d-f4d4b8e31b5d" providerId="ADAL" clId="{E9B90C81-6B46-4866-93A0-2F09E52FF357}" dt="2022-12-14T01:44:04.659" v="910" actId="478"/>
          <ac:spMkLst>
            <pc:docMk/>
            <pc:sldMk cId="3968197018" sldId="2023"/>
            <ac:spMk id="19" creationId="{BAE4B27A-5D31-4C2C-B257-E9180DE57522}"/>
          </ac:spMkLst>
        </pc:spChg>
        <pc:spChg chg="add mod">
          <ac:chgData name="Liang, Yitian" userId="15f8f0b4-7a89-4cbc-a07d-f4d4b8e31b5d" providerId="ADAL" clId="{E9B90C81-6B46-4866-93A0-2F09E52FF357}" dt="2022-12-14T01:49:59.081" v="1056" actId="14100"/>
          <ac:spMkLst>
            <pc:docMk/>
            <pc:sldMk cId="3968197018" sldId="2023"/>
            <ac:spMk id="20" creationId="{5F8C3B19-D46F-42E9-AB47-B0D2D3BF4676}"/>
          </ac:spMkLst>
        </pc:spChg>
        <pc:spChg chg="add del mod">
          <ac:chgData name="Liang, Yitian" userId="15f8f0b4-7a89-4cbc-a07d-f4d4b8e31b5d" providerId="ADAL" clId="{E9B90C81-6B46-4866-93A0-2F09E52FF357}" dt="2022-12-14T01:45:20.129" v="917" actId="478"/>
          <ac:spMkLst>
            <pc:docMk/>
            <pc:sldMk cId="3968197018" sldId="2023"/>
            <ac:spMk id="21" creationId="{9B53D6DF-91F2-4D05-BC67-6FE897C8C8FF}"/>
          </ac:spMkLst>
        </pc:spChg>
        <pc:spChg chg="add mod">
          <ac:chgData name="Liang, Yitian" userId="15f8f0b4-7a89-4cbc-a07d-f4d4b8e31b5d" providerId="ADAL" clId="{E9B90C81-6B46-4866-93A0-2F09E52FF357}" dt="2022-12-14T01:49:33.623" v="1052" actId="207"/>
          <ac:spMkLst>
            <pc:docMk/>
            <pc:sldMk cId="3968197018" sldId="2023"/>
            <ac:spMk id="22" creationId="{CB22EBAE-6187-43FF-BFEB-507CA341870B}"/>
          </ac:spMkLst>
        </pc:spChg>
        <pc:spChg chg="add mod">
          <ac:chgData name="Liang, Yitian" userId="15f8f0b4-7a89-4cbc-a07d-f4d4b8e31b5d" providerId="ADAL" clId="{E9B90C81-6B46-4866-93A0-2F09E52FF357}" dt="2022-12-14T01:50:05.858" v="1059" actId="14100"/>
          <ac:spMkLst>
            <pc:docMk/>
            <pc:sldMk cId="3968197018" sldId="2023"/>
            <ac:spMk id="23" creationId="{83544DAC-F138-42F2-BADC-80896D8F37FC}"/>
          </ac:spMkLst>
        </pc:spChg>
        <pc:spChg chg="add mod">
          <ac:chgData name="Liang, Yitian" userId="15f8f0b4-7a89-4cbc-a07d-f4d4b8e31b5d" providerId="ADAL" clId="{E9B90C81-6B46-4866-93A0-2F09E52FF357}" dt="2022-12-14T01:53:34.976" v="1135" actId="14100"/>
          <ac:spMkLst>
            <pc:docMk/>
            <pc:sldMk cId="3968197018" sldId="2023"/>
            <ac:spMk id="25" creationId="{F6E58479-E022-4406-A6C9-991E5D1A6C62}"/>
          </ac:spMkLst>
        </pc:spChg>
        <pc:picChg chg="add mod">
          <ac:chgData name="Liang, Yitian" userId="15f8f0b4-7a89-4cbc-a07d-f4d4b8e31b5d" providerId="ADAL" clId="{E9B90C81-6B46-4866-93A0-2F09E52FF357}" dt="2022-12-14T01:47:09.689" v="1024" actId="1076"/>
          <ac:picMkLst>
            <pc:docMk/>
            <pc:sldMk cId="3968197018" sldId="2023"/>
            <ac:picMk id="6" creationId="{53EEB6CC-E468-48A7-B2FD-CE1B3199D499}"/>
          </ac:picMkLst>
        </pc:picChg>
        <pc:picChg chg="add mod">
          <ac:chgData name="Liang, Yitian" userId="15f8f0b4-7a89-4cbc-a07d-f4d4b8e31b5d" providerId="ADAL" clId="{E9B90C81-6B46-4866-93A0-2F09E52FF357}" dt="2022-12-14T01:47:11.165" v="1025" actId="1076"/>
          <ac:picMkLst>
            <pc:docMk/>
            <pc:sldMk cId="3968197018" sldId="2023"/>
            <ac:picMk id="7" creationId="{5322F723-5525-4908-A85B-9BB193CDA58C}"/>
          </ac:picMkLst>
        </pc:picChg>
        <pc:picChg chg="add del mod">
          <ac:chgData name="Liang, Yitian" userId="15f8f0b4-7a89-4cbc-a07d-f4d4b8e31b5d" providerId="ADAL" clId="{E9B90C81-6B46-4866-93A0-2F09E52FF357}" dt="2022-12-14T01:30:49.638" v="541" actId="478"/>
          <ac:picMkLst>
            <pc:docMk/>
            <pc:sldMk cId="3968197018" sldId="2023"/>
            <ac:picMk id="16" creationId="{D8698A0B-225A-49FC-8AB5-C16430369D8B}"/>
          </ac:picMkLst>
        </pc:picChg>
        <pc:picChg chg="add mod">
          <ac:chgData name="Liang, Yitian" userId="15f8f0b4-7a89-4cbc-a07d-f4d4b8e31b5d" providerId="ADAL" clId="{E9B90C81-6B46-4866-93A0-2F09E52FF357}" dt="2022-12-14T01:53:36.869" v="1136" actId="1076"/>
          <ac:picMkLst>
            <pc:docMk/>
            <pc:sldMk cId="3968197018" sldId="2023"/>
            <ac:picMk id="24" creationId="{F52F9158-0B11-403D-A1A7-B176863DEB58}"/>
          </ac:picMkLst>
        </pc:picChg>
      </pc:sldChg>
    </pc:docChg>
  </pc:docChgLst>
  <pc:docChgLst>
    <pc:chgData name="Lazrak, Amine" userId="4744032e-fb2e-4bc8-a65f-52d61dbb5bcc" providerId="ADAL" clId="{666532D4-0E11-4038-B01D-44CE264A1492}"/>
    <pc:docChg chg="undo custSel addSld delSld modSld sldOrd">
      <pc:chgData name="Lazrak, Amine" userId="4744032e-fb2e-4bc8-a65f-52d61dbb5bcc" providerId="ADAL" clId="{666532D4-0E11-4038-B01D-44CE264A1492}" dt="2022-12-19T17:23:06.795" v="2973" actId="14100"/>
      <pc:docMkLst>
        <pc:docMk/>
      </pc:docMkLst>
      <pc:sldChg chg="addSp delSp modSp mod">
        <pc:chgData name="Lazrak, Amine" userId="4744032e-fb2e-4bc8-a65f-52d61dbb5bcc" providerId="ADAL" clId="{666532D4-0E11-4038-B01D-44CE264A1492}" dt="2022-12-16T00:16:21.818" v="2719" actId="478"/>
        <pc:sldMkLst>
          <pc:docMk/>
          <pc:sldMk cId="1539559903" sldId="272"/>
        </pc:sldMkLst>
        <pc:spChg chg="add del mod">
          <ac:chgData name="Lazrak, Amine" userId="4744032e-fb2e-4bc8-a65f-52d61dbb5bcc" providerId="ADAL" clId="{666532D4-0E11-4038-B01D-44CE264A1492}" dt="2022-12-16T00:16:21.818" v="2719" actId="478"/>
          <ac:spMkLst>
            <pc:docMk/>
            <pc:sldMk cId="1539559903" sldId="272"/>
            <ac:spMk id="2" creationId="{019BDE1D-04CE-48FF-9A4B-9B285C27E58B}"/>
          </ac:spMkLst>
        </pc:spChg>
        <pc:graphicFrameChg chg="mod">
          <ac:chgData name="Lazrak, Amine" userId="4744032e-fb2e-4bc8-a65f-52d61dbb5bcc" providerId="ADAL" clId="{666532D4-0E11-4038-B01D-44CE264A1492}" dt="2022-12-15T20:14:32.097" v="915" actId="20577"/>
          <ac:graphicFrameMkLst>
            <pc:docMk/>
            <pc:sldMk cId="1539559903" sldId="272"/>
            <ac:graphicFrameMk id="6158" creationId="{0FF3A84E-4800-9CED-B21D-507D86BBC8AF}"/>
          </ac:graphicFrameMkLst>
        </pc:graphicFrameChg>
      </pc:sldChg>
      <pc:sldChg chg="modNotesTx">
        <pc:chgData name="Lazrak, Amine" userId="4744032e-fb2e-4bc8-a65f-52d61dbb5bcc" providerId="ADAL" clId="{666532D4-0E11-4038-B01D-44CE264A1492}" dt="2022-12-19T15:54:01.849" v="2955" actId="20577"/>
        <pc:sldMkLst>
          <pc:docMk/>
          <pc:sldMk cId="1792151547" sldId="273"/>
        </pc:sldMkLst>
      </pc:sldChg>
      <pc:sldChg chg="addSp delSp modSp mod">
        <pc:chgData name="Lazrak, Amine" userId="4744032e-fb2e-4bc8-a65f-52d61dbb5bcc" providerId="ADAL" clId="{666532D4-0E11-4038-B01D-44CE264A1492}" dt="2022-12-15T19:42:14.380" v="909" actId="1076"/>
        <pc:sldMkLst>
          <pc:docMk/>
          <pc:sldMk cId="1979493670" sldId="276"/>
        </pc:sldMkLst>
        <pc:picChg chg="del mod modCrop">
          <ac:chgData name="Lazrak, Amine" userId="4744032e-fb2e-4bc8-a65f-52d61dbb5bcc" providerId="ADAL" clId="{666532D4-0E11-4038-B01D-44CE264A1492}" dt="2022-12-15T19:41:53.498" v="888" actId="478"/>
          <ac:picMkLst>
            <pc:docMk/>
            <pc:sldMk cId="1979493670" sldId="276"/>
            <ac:picMk id="6" creationId="{D48B79DA-998B-42E3-9D22-231CE2596609}"/>
          </ac:picMkLst>
        </pc:picChg>
        <pc:picChg chg="add del mod">
          <ac:chgData name="Lazrak, Amine" userId="4744032e-fb2e-4bc8-a65f-52d61dbb5bcc" providerId="ADAL" clId="{666532D4-0E11-4038-B01D-44CE264A1492}" dt="2022-12-14T22:34:14.977" v="815" actId="21"/>
          <ac:picMkLst>
            <pc:docMk/>
            <pc:sldMk cId="1979493670" sldId="276"/>
            <ac:picMk id="7" creationId="{A2FD5D7E-23F8-4459-852D-A0088C25F1BF}"/>
          </ac:picMkLst>
        </pc:picChg>
        <pc:picChg chg="add mod">
          <ac:chgData name="Lazrak, Amine" userId="4744032e-fb2e-4bc8-a65f-52d61dbb5bcc" providerId="ADAL" clId="{666532D4-0E11-4038-B01D-44CE264A1492}" dt="2022-12-15T19:42:14.380" v="909" actId="1076"/>
          <ac:picMkLst>
            <pc:docMk/>
            <pc:sldMk cId="1979493670" sldId="276"/>
            <ac:picMk id="7" creationId="{D4244F8C-824D-4D7F-8462-190426D31353}"/>
          </ac:picMkLst>
        </pc:picChg>
      </pc:sldChg>
      <pc:sldChg chg="addSp modSp mod">
        <pc:chgData name="Lazrak, Amine" userId="4744032e-fb2e-4bc8-a65f-52d61dbb5bcc" providerId="ADAL" clId="{666532D4-0E11-4038-B01D-44CE264A1492}" dt="2022-12-15T23:15:41.380" v="1187" actId="20577"/>
        <pc:sldMkLst>
          <pc:docMk/>
          <pc:sldMk cId="1638449694" sldId="279"/>
        </pc:sldMkLst>
        <pc:spChg chg="mod">
          <ac:chgData name="Lazrak, Amine" userId="4744032e-fb2e-4bc8-a65f-52d61dbb5bcc" providerId="ADAL" clId="{666532D4-0E11-4038-B01D-44CE264A1492}" dt="2022-12-15T23:13:38.884" v="1001" actId="164"/>
          <ac:spMkLst>
            <pc:docMk/>
            <pc:sldMk cId="1638449694" sldId="279"/>
            <ac:spMk id="4" creationId="{826E8662-FAAB-4370-AC66-16D9F7505B34}"/>
          </ac:spMkLst>
        </pc:spChg>
        <pc:spChg chg="mod">
          <ac:chgData name="Lazrak, Amine" userId="4744032e-fb2e-4bc8-a65f-52d61dbb5bcc" providerId="ADAL" clId="{666532D4-0E11-4038-B01D-44CE264A1492}" dt="2022-12-15T23:13:38.884" v="1001" actId="164"/>
          <ac:spMkLst>
            <pc:docMk/>
            <pc:sldMk cId="1638449694" sldId="279"/>
            <ac:spMk id="9" creationId="{A96E1E02-F3B2-4E7B-8B80-4E30F0EF4AC0}"/>
          </ac:spMkLst>
        </pc:spChg>
        <pc:spChg chg="mod">
          <ac:chgData name="Lazrak, Amine" userId="4744032e-fb2e-4bc8-a65f-52d61dbb5bcc" providerId="ADAL" clId="{666532D4-0E11-4038-B01D-44CE264A1492}" dt="2022-12-15T23:13:38.884" v="1001" actId="164"/>
          <ac:spMkLst>
            <pc:docMk/>
            <pc:sldMk cId="1638449694" sldId="279"/>
            <ac:spMk id="10" creationId="{19441D9F-F0C6-4F64-9CBA-D18311470807}"/>
          </ac:spMkLst>
        </pc:spChg>
        <pc:spChg chg="add mod">
          <ac:chgData name="Lazrak, Amine" userId="4744032e-fb2e-4bc8-a65f-52d61dbb5bcc" providerId="ADAL" clId="{666532D4-0E11-4038-B01D-44CE264A1492}" dt="2022-12-15T23:15:41.380" v="1187" actId="20577"/>
          <ac:spMkLst>
            <pc:docMk/>
            <pc:sldMk cId="1638449694" sldId="279"/>
            <ac:spMk id="14" creationId="{8B80CB23-D627-4B90-820F-C798312486A7}"/>
          </ac:spMkLst>
        </pc:spChg>
        <pc:spChg chg="mod">
          <ac:chgData name="Lazrak, Amine" userId="4744032e-fb2e-4bc8-a65f-52d61dbb5bcc" providerId="ADAL" clId="{666532D4-0E11-4038-B01D-44CE264A1492}" dt="2022-12-15T23:13:38.884" v="1001" actId="164"/>
          <ac:spMkLst>
            <pc:docMk/>
            <pc:sldMk cId="1638449694" sldId="279"/>
            <ac:spMk id="16" creationId="{5E4B700D-0CC3-4180-BD16-CFF544175841}"/>
          </ac:spMkLst>
        </pc:spChg>
        <pc:spChg chg="mod">
          <ac:chgData name="Lazrak, Amine" userId="4744032e-fb2e-4bc8-a65f-52d61dbb5bcc" providerId="ADAL" clId="{666532D4-0E11-4038-B01D-44CE264A1492}" dt="2022-12-15T23:13:38.884" v="1001" actId="164"/>
          <ac:spMkLst>
            <pc:docMk/>
            <pc:sldMk cId="1638449694" sldId="279"/>
            <ac:spMk id="17" creationId="{8FF1DAE2-9943-4720-83A9-E8D6D34F239E}"/>
          </ac:spMkLst>
        </pc:spChg>
        <pc:grpChg chg="add mod">
          <ac:chgData name="Lazrak, Amine" userId="4744032e-fb2e-4bc8-a65f-52d61dbb5bcc" providerId="ADAL" clId="{666532D4-0E11-4038-B01D-44CE264A1492}" dt="2022-12-15T23:13:46.965" v="1066" actId="1036"/>
          <ac:grpSpMkLst>
            <pc:docMk/>
            <pc:sldMk cId="1638449694" sldId="279"/>
            <ac:grpSpMk id="2" creationId="{E639225D-0E83-40E8-9D81-7EE0BAD486EB}"/>
          </ac:grpSpMkLst>
        </pc:grpChg>
        <pc:picChg chg="mod">
          <ac:chgData name="Lazrak, Amine" userId="4744032e-fb2e-4bc8-a65f-52d61dbb5bcc" providerId="ADAL" clId="{666532D4-0E11-4038-B01D-44CE264A1492}" dt="2022-12-15T23:13:38.884" v="1001" actId="164"/>
          <ac:picMkLst>
            <pc:docMk/>
            <pc:sldMk cId="1638449694" sldId="279"/>
            <ac:picMk id="11" creationId="{64F30171-BC79-4ADB-BB3F-1D96AAADFE40}"/>
          </ac:picMkLst>
        </pc:picChg>
        <pc:picChg chg="mod">
          <ac:chgData name="Lazrak, Amine" userId="4744032e-fb2e-4bc8-a65f-52d61dbb5bcc" providerId="ADAL" clId="{666532D4-0E11-4038-B01D-44CE264A1492}" dt="2022-12-15T23:13:38.884" v="1001" actId="164"/>
          <ac:picMkLst>
            <pc:docMk/>
            <pc:sldMk cId="1638449694" sldId="279"/>
            <ac:picMk id="13" creationId="{FEFE0B25-F7AC-49E0-9D4E-95302022AB81}"/>
          </ac:picMkLst>
        </pc:picChg>
        <pc:cxnChg chg="mod">
          <ac:chgData name="Lazrak, Amine" userId="4744032e-fb2e-4bc8-a65f-52d61dbb5bcc" providerId="ADAL" clId="{666532D4-0E11-4038-B01D-44CE264A1492}" dt="2022-12-15T23:13:38.884" v="1001" actId="164"/>
          <ac:cxnSpMkLst>
            <pc:docMk/>
            <pc:sldMk cId="1638449694" sldId="279"/>
            <ac:cxnSpMk id="20" creationId="{5B4EC1D6-231D-4845-A7CF-1A9F5E179EB2}"/>
          </ac:cxnSpMkLst>
        </pc:cxnChg>
        <pc:cxnChg chg="mod">
          <ac:chgData name="Lazrak, Amine" userId="4744032e-fb2e-4bc8-a65f-52d61dbb5bcc" providerId="ADAL" clId="{666532D4-0E11-4038-B01D-44CE264A1492}" dt="2022-12-15T23:13:38.884" v="1001" actId="164"/>
          <ac:cxnSpMkLst>
            <pc:docMk/>
            <pc:sldMk cId="1638449694" sldId="279"/>
            <ac:cxnSpMk id="22" creationId="{9B67C71E-1762-4A11-B91B-EAB2F66F3E2A}"/>
          </ac:cxnSpMkLst>
        </pc:cxnChg>
      </pc:sldChg>
      <pc:sldChg chg="addSp delSp modSp mod">
        <pc:chgData name="Lazrak, Amine" userId="4744032e-fb2e-4bc8-a65f-52d61dbb5bcc" providerId="ADAL" clId="{666532D4-0E11-4038-B01D-44CE264A1492}" dt="2022-12-16T00:22:44.646" v="2755" actId="14100"/>
        <pc:sldMkLst>
          <pc:docMk/>
          <pc:sldMk cId="1839286341" sldId="280"/>
        </pc:sldMkLst>
        <pc:spChg chg="add mod">
          <ac:chgData name="Lazrak, Amine" userId="4744032e-fb2e-4bc8-a65f-52d61dbb5bcc" providerId="ADAL" clId="{666532D4-0E11-4038-B01D-44CE264A1492}" dt="2022-12-14T18:29:12.276" v="699" actId="20577"/>
          <ac:spMkLst>
            <pc:docMk/>
            <pc:sldMk cId="1839286341" sldId="280"/>
            <ac:spMk id="7" creationId="{FD020E73-42EF-4722-8423-02B51EF97F7D}"/>
          </ac:spMkLst>
        </pc:spChg>
        <pc:spChg chg="add mod">
          <ac:chgData name="Lazrak, Amine" userId="4744032e-fb2e-4bc8-a65f-52d61dbb5bcc" providerId="ADAL" clId="{666532D4-0E11-4038-B01D-44CE264A1492}" dt="2022-12-14T18:19:01.068" v="194" actId="1035"/>
          <ac:spMkLst>
            <pc:docMk/>
            <pc:sldMk cId="1839286341" sldId="280"/>
            <ac:spMk id="10" creationId="{48BABBFA-9AE2-4C9C-BE8A-71333AFEE502}"/>
          </ac:spMkLst>
        </pc:spChg>
        <pc:spChg chg="add mod">
          <ac:chgData name="Lazrak, Amine" userId="4744032e-fb2e-4bc8-a65f-52d61dbb5bcc" providerId="ADAL" clId="{666532D4-0E11-4038-B01D-44CE264A1492}" dt="2022-12-16T00:22:23.514" v="2750" actId="14100"/>
          <ac:spMkLst>
            <pc:docMk/>
            <pc:sldMk cId="1839286341" sldId="280"/>
            <ac:spMk id="11" creationId="{3E16A497-CB44-49D2-94A0-7F818D7292B4}"/>
          </ac:spMkLst>
        </pc:spChg>
        <pc:spChg chg="add mod">
          <ac:chgData name="Lazrak, Amine" userId="4744032e-fb2e-4bc8-a65f-52d61dbb5bcc" providerId="ADAL" clId="{666532D4-0E11-4038-B01D-44CE264A1492}" dt="2022-12-16T00:22:36.730" v="2752" actId="1076"/>
          <ac:spMkLst>
            <pc:docMk/>
            <pc:sldMk cId="1839286341" sldId="280"/>
            <ac:spMk id="13" creationId="{B41AC35A-2541-4E05-BF08-6C8754163B1B}"/>
          </ac:spMkLst>
        </pc:spChg>
        <pc:spChg chg="add del mod">
          <ac:chgData name="Lazrak, Amine" userId="4744032e-fb2e-4bc8-a65f-52d61dbb5bcc" providerId="ADAL" clId="{666532D4-0E11-4038-B01D-44CE264A1492}" dt="2022-12-14T18:18:20.540" v="156" actId="478"/>
          <ac:spMkLst>
            <pc:docMk/>
            <pc:sldMk cId="1839286341" sldId="280"/>
            <ac:spMk id="14" creationId="{0E51F930-3853-4237-BDCD-3F1B59394F10}"/>
          </ac:spMkLst>
        </pc:spChg>
        <pc:spChg chg="del">
          <ac:chgData name="Lazrak, Amine" userId="4744032e-fb2e-4bc8-a65f-52d61dbb5bcc" providerId="ADAL" clId="{666532D4-0E11-4038-B01D-44CE264A1492}" dt="2022-12-14T18:16:36.450" v="30" actId="478"/>
          <ac:spMkLst>
            <pc:docMk/>
            <pc:sldMk cId="1839286341" sldId="280"/>
            <ac:spMk id="21" creationId="{56972DCE-A835-47E9-A4C5-F18649A117E0}"/>
          </ac:spMkLst>
        </pc:spChg>
        <pc:spChg chg="mod">
          <ac:chgData name="Lazrak, Amine" userId="4744032e-fb2e-4bc8-a65f-52d61dbb5bcc" providerId="ADAL" clId="{666532D4-0E11-4038-B01D-44CE264A1492}" dt="2022-12-14T18:19:01.068" v="194" actId="1035"/>
          <ac:spMkLst>
            <pc:docMk/>
            <pc:sldMk cId="1839286341" sldId="280"/>
            <ac:spMk id="23" creationId="{D679F6D5-CCCE-42F2-A341-A60B9C3B213C}"/>
          </ac:spMkLst>
        </pc:spChg>
        <pc:picChg chg="mod">
          <ac:chgData name="Lazrak, Amine" userId="4744032e-fb2e-4bc8-a65f-52d61dbb5bcc" providerId="ADAL" clId="{666532D4-0E11-4038-B01D-44CE264A1492}" dt="2022-12-14T18:19:01.068" v="194" actId="1035"/>
          <ac:picMkLst>
            <pc:docMk/>
            <pc:sldMk cId="1839286341" sldId="280"/>
            <ac:picMk id="12" creationId="{26FAAB95-1BB3-49B0-8D02-712E7E511ECF}"/>
          </ac:picMkLst>
        </pc:picChg>
        <pc:picChg chg="mod">
          <ac:chgData name="Lazrak, Amine" userId="4744032e-fb2e-4bc8-a65f-52d61dbb5bcc" providerId="ADAL" clId="{666532D4-0E11-4038-B01D-44CE264A1492}" dt="2022-12-14T18:19:01.068" v="194" actId="1035"/>
          <ac:picMkLst>
            <pc:docMk/>
            <pc:sldMk cId="1839286341" sldId="280"/>
            <ac:picMk id="15" creationId="{FCB1A680-3502-405D-89AD-8351B8A81D7C}"/>
          </ac:picMkLst>
        </pc:picChg>
        <pc:cxnChg chg="add mod">
          <ac:chgData name="Lazrak, Amine" userId="4744032e-fb2e-4bc8-a65f-52d61dbb5bcc" providerId="ADAL" clId="{666532D4-0E11-4038-B01D-44CE264A1492}" dt="2022-12-14T18:19:01.068" v="194" actId="1035"/>
          <ac:cxnSpMkLst>
            <pc:docMk/>
            <pc:sldMk cId="1839286341" sldId="280"/>
            <ac:cxnSpMk id="6" creationId="{C9F7FD86-4D9E-4708-B4FE-0FA313DC8029}"/>
          </ac:cxnSpMkLst>
        </pc:cxnChg>
        <pc:cxnChg chg="add mod">
          <ac:chgData name="Lazrak, Amine" userId="4744032e-fb2e-4bc8-a65f-52d61dbb5bcc" providerId="ADAL" clId="{666532D4-0E11-4038-B01D-44CE264A1492}" dt="2022-12-16T00:22:44.646" v="2755" actId="14100"/>
          <ac:cxnSpMkLst>
            <pc:docMk/>
            <pc:sldMk cId="1839286341" sldId="280"/>
            <ac:cxnSpMk id="14" creationId="{B92DE7B9-61C8-4D70-AD19-7C96C838C6DD}"/>
          </ac:cxnSpMkLst>
        </pc:cxnChg>
        <pc:cxnChg chg="del mod">
          <ac:chgData name="Lazrak, Amine" userId="4744032e-fb2e-4bc8-a65f-52d61dbb5bcc" providerId="ADAL" clId="{666532D4-0E11-4038-B01D-44CE264A1492}" dt="2022-12-14T18:16:56.745" v="50" actId="478"/>
          <ac:cxnSpMkLst>
            <pc:docMk/>
            <pc:sldMk cId="1839286341" sldId="280"/>
            <ac:cxnSpMk id="24" creationId="{5FAA80A3-982B-4CF3-9B59-45C2FC6924CD}"/>
          </ac:cxnSpMkLst>
        </pc:cxnChg>
      </pc:sldChg>
      <pc:sldChg chg="addSp modSp mod">
        <pc:chgData name="Lazrak, Amine" userId="4744032e-fb2e-4bc8-a65f-52d61dbb5bcc" providerId="ADAL" clId="{666532D4-0E11-4038-B01D-44CE264A1492}" dt="2022-12-16T00:25:28.767" v="2766" actId="207"/>
        <pc:sldMkLst>
          <pc:docMk/>
          <pc:sldMk cId="3963710383" sldId="281"/>
        </pc:sldMkLst>
        <pc:spChg chg="mod">
          <ac:chgData name="Lazrak, Amine" userId="4744032e-fb2e-4bc8-a65f-52d61dbb5bcc" providerId="ADAL" clId="{666532D4-0E11-4038-B01D-44CE264A1492}" dt="2022-12-16T00:25:01.597" v="2762" actId="20577"/>
          <ac:spMkLst>
            <pc:docMk/>
            <pc:sldMk cId="3963710383" sldId="281"/>
            <ac:spMk id="2" creationId="{49277ED3-DE13-444D-98A1-CA21489AF434}"/>
          </ac:spMkLst>
        </pc:spChg>
        <pc:spChg chg="mod">
          <ac:chgData name="Lazrak, Amine" userId="4744032e-fb2e-4bc8-a65f-52d61dbb5bcc" providerId="ADAL" clId="{666532D4-0E11-4038-B01D-44CE264A1492}" dt="2022-12-16T00:25:18.316" v="2763" actId="207"/>
          <ac:spMkLst>
            <pc:docMk/>
            <pc:sldMk cId="3963710383" sldId="281"/>
            <ac:spMk id="11" creationId="{3B75A220-46FE-4D69-99F0-505D4370A02B}"/>
          </ac:spMkLst>
        </pc:spChg>
        <pc:spChg chg="mod">
          <ac:chgData name="Lazrak, Amine" userId="4744032e-fb2e-4bc8-a65f-52d61dbb5bcc" providerId="ADAL" clId="{666532D4-0E11-4038-B01D-44CE264A1492}" dt="2022-12-16T00:25:25.515" v="2765" actId="207"/>
          <ac:spMkLst>
            <pc:docMk/>
            <pc:sldMk cId="3963710383" sldId="281"/>
            <ac:spMk id="14" creationId="{D674373C-2515-4146-BDD3-68A30CEC71F4}"/>
          </ac:spMkLst>
        </pc:spChg>
        <pc:spChg chg="mod">
          <ac:chgData name="Lazrak, Amine" userId="4744032e-fb2e-4bc8-a65f-52d61dbb5bcc" providerId="ADAL" clId="{666532D4-0E11-4038-B01D-44CE264A1492}" dt="2022-12-16T00:25:22.743" v="2764" actId="207"/>
          <ac:spMkLst>
            <pc:docMk/>
            <pc:sldMk cId="3963710383" sldId="281"/>
            <ac:spMk id="36" creationId="{BEA5A0B7-03B9-4CD4-819A-A94B78EC3904}"/>
          </ac:spMkLst>
        </pc:spChg>
        <pc:spChg chg="mod">
          <ac:chgData name="Lazrak, Amine" userId="4744032e-fb2e-4bc8-a65f-52d61dbb5bcc" providerId="ADAL" clId="{666532D4-0E11-4038-B01D-44CE264A1492}" dt="2022-12-16T00:25:28.767" v="2766" actId="207"/>
          <ac:spMkLst>
            <pc:docMk/>
            <pc:sldMk cId="3963710383" sldId="281"/>
            <ac:spMk id="38" creationId="{802DE248-DAB3-477B-A016-D3F9B92C9F3C}"/>
          </ac:spMkLst>
        </pc:spChg>
        <pc:spChg chg="add mod">
          <ac:chgData name="Lazrak, Amine" userId="4744032e-fb2e-4bc8-a65f-52d61dbb5bcc" providerId="ADAL" clId="{666532D4-0E11-4038-B01D-44CE264A1492}" dt="2022-12-15T23:36:25.085" v="1459" actId="164"/>
          <ac:spMkLst>
            <pc:docMk/>
            <pc:sldMk cId="3963710383" sldId="281"/>
            <ac:spMk id="44" creationId="{BBF58062-40EA-448A-BF5F-B0687843FA8F}"/>
          </ac:spMkLst>
        </pc:spChg>
        <pc:spChg chg="mod">
          <ac:chgData name="Lazrak, Amine" userId="4744032e-fb2e-4bc8-a65f-52d61dbb5bcc" providerId="ADAL" clId="{666532D4-0E11-4038-B01D-44CE264A1492}" dt="2022-12-15T23:16:56.717" v="1193" actId="1076"/>
          <ac:spMkLst>
            <pc:docMk/>
            <pc:sldMk cId="3963710383" sldId="281"/>
            <ac:spMk id="55" creationId="{3AA71655-1DA5-4F48-80E7-A701B03589AF}"/>
          </ac:spMkLst>
        </pc:spChg>
        <pc:grpChg chg="add mod">
          <ac:chgData name="Lazrak, Amine" userId="4744032e-fb2e-4bc8-a65f-52d61dbb5bcc" providerId="ADAL" clId="{666532D4-0E11-4038-B01D-44CE264A1492}" dt="2022-12-15T23:51:44.273" v="2160" actId="1036"/>
          <ac:grpSpMkLst>
            <pc:docMk/>
            <pc:sldMk cId="3963710383" sldId="281"/>
            <ac:grpSpMk id="4" creationId="{1D832008-9BED-4C3D-95F7-A635BDA69EA9}"/>
          </ac:grpSpMkLst>
        </pc:grpChg>
        <pc:grpChg chg="mod">
          <ac:chgData name="Lazrak, Amine" userId="4744032e-fb2e-4bc8-a65f-52d61dbb5bcc" providerId="ADAL" clId="{666532D4-0E11-4038-B01D-44CE264A1492}" dt="2022-12-15T23:36:25.085" v="1459" actId="164"/>
          <ac:grpSpMkLst>
            <pc:docMk/>
            <pc:sldMk cId="3963710383" sldId="281"/>
            <ac:grpSpMk id="3079" creationId="{D26C1F62-8523-4839-BE5B-FF1823CFB3F9}"/>
          </ac:grpSpMkLst>
        </pc:grpChg>
        <pc:cxnChg chg="add mod">
          <ac:chgData name="Lazrak, Amine" userId="4744032e-fb2e-4bc8-a65f-52d61dbb5bcc" providerId="ADAL" clId="{666532D4-0E11-4038-B01D-44CE264A1492}" dt="2022-12-15T23:36:25.085" v="1459" actId="164"/>
          <ac:cxnSpMkLst>
            <pc:docMk/>
            <pc:sldMk cId="3963710383" sldId="281"/>
            <ac:cxnSpMk id="43" creationId="{5341C208-3FFA-496A-A301-EF0F0DC23367}"/>
          </ac:cxnSpMkLst>
        </pc:cxnChg>
        <pc:cxnChg chg="mod">
          <ac:chgData name="Lazrak, Amine" userId="4744032e-fb2e-4bc8-a65f-52d61dbb5bcc" providerId="ADAL" clId="{666532D4-0E11-4038-B01D-44CE264A1492}" dt="2022-12-15T23:16:41.357" v="1190" actId="1076"/>
          <ac:cxnSpMkLst>
            <pc:docMk/>
            <pc:sldMk cId="3963710383" sldId="281"/>
            <ac:cxnSpMk id="52" creationId="{04BB0718-1934-4297-9347-DE2E64675B75}"/>
          </ac:cxnSpMkLst>
        </pc:cxnChg>
      </pc:sldChg>
      <pc:sldChg chg="addSp delSp modSp mod">
        <pc:chgData name="Lazrak, Amine" userId="4744032e-fb2e-4bc8-a65f-52d61dbb5bcc" providerId="ADAL" clId="{666532D4-0E11-4038-B01D-44CE264A1492}" dt="2022-12-16T00:29:13.408" v="2844" actId="1036"/>
        <pc:sldMkLst>
          <pc:docMk/>
          <pc:sldMk cId="3385860440" sldId="282"/>
        </pc:sldMkLst>
        <pc:spChg chg="del">
          <ac:chgData name="Lazrak, Amine" userId="4744032e-fb2e-4bc8-a65f-52d61dbb5bcc" providerId="ADAL" clId="{666532D4-0E11-4038-B01D-44CE264A1492}" dt="2022-12-15T23:17:49.185" v="1211" actId="478"/>
          <ac:spMkLst>
            <pc:docMk/>
            <pc:sldMk cId="3385860440" sldId="282"/>
            <ac:spMk id="2" creationId="{643A2FAB-A1FA-4F13-9E51-C33990FB3614}"/>
          </ac:spMkLst>
        </pc:spChg>
        <pc:spChg chg="add del mod">
          <ac:chgData name="Lazrak, Amine" userId="4744032e-fb2e-4bc8-a65f-52d61dbb5bcc" providerId="ADAL" clId="{666532D4-0E11-4038-B01D-44CE264A1492}" dt="2022-12-15T23:28:17.608" v="1225"/>
          <ac:spMkLst>
            <pc:docMk/>
            <pc:sldMk cId="3385860440" sldId="282"/>
            <ac:spMk id="7" creationId="{29C81B96-1C9A-4A04-BD96-95714CDE0A51}"/>
          </ac:spMkLst>
        </pc:spChg>
        <pc:spChg chg="add del mod">
          <ac:chgData name="Lazrak, Amine" userId="4744032e-fb2e-4bc8-a65f-52d61dbb5bcc" providerId="ADAL" clId="{666532D4-0E11-4038-B01D-44CE264A1492}" dt="2022-12-15T23:30:36.557" v="1259"/>
          <ac:spMkLst>
            <pc:docMk/>
            <pc:sldMk cId="3385860440" sldId="282"/>
            <ac:spMk id="9" creationId="{AB5DB279-E0DF-44E2-B490-B28F1A25577D}"/>
          </ac:spMkLst>
        </pc:spChg>
        <pc:spChg chg="add mod">
          <ac:chgData name="Lazrak, Amine" userId="4744032e-fb2e-4bc8-a65f-52d61dbb5bcc" providerId="ADAL" clId="{666532D4-0E11-4038-B01D-44CE264A1492}" dt="2022-12-15T23:28:55.885" v="1238" actId="20577"/>
          <ac:spMkLst>
            <pc:docMk/>
            <pc:sldMk cId="3385860440" sldId="282"/>
            <ac:spMk id="10" creationId="{791AC369-577A-41DB-83FF-FC35A2485E77}"/>
          </ac:spMkLst>
        </pc:spChg>
        <pc:spChg chg="add mod">
          <ac:chgData name="Lazrak, Amine" userId="4744032e-fb2e-4bc8-a65f-52d61dbb5bcc" providerId="ADAL" clId="{666532D4-0E11-4038-B01D-44CE264A1492}" dt="2022-12-16T00:29:13.408" v="2844" actId="1036"/>
          <ac:spMkLst>
            <pc:docMk/>
            <pc:sldMk cId="3385860440" sldId="282"/>
            <ac:spMk id="13" creationId="{D22935A4-BD0D-4050-B97C-3E559109698F}"/>
          </ac:spMkLst>
        </pc:spChg>
        <pc:spChg chg="add del mod">
          <ac:chgData name="Lazrak, Amine" userId="4744032e-fb2e-4bc8-a65f-52d61dbb5bcc" providerId="ADAL" clId="{666532D4-0E11-4038-B01D-44CE264A1492}" dt="2022-12-16T00:29:06.690" v="2821" actId="478"/>
          <ac:spMkLst>
            <pc:docMk/>
            <pc:sldMk cId="3385860440" sldId="282"/>
            <ac:spMk id="15" creationId="{4895F368-9A5B-4323-B929-F8B264D3BD67}"/>
          </ac:spMkLst>
        </pc:spChg>
        <pc:spChg chg="add del mod">
          <ac:chgData name="Lazrak, Amine" userId="4744032e-fb2e-4bc8-a65f-52d61dbb5bcc" providerId="ADAL" clId="{666532D4-0E11-4038-B01D-44CE264A1492}" dt="2022-12-16T00:29:07.846" v="2823" actId="478"/>
          <ac:spMkLst>
            <pc:docMk/>
            <pc:sldMk cId="3385860440" sldId="282"/>
            <ac:spMk id="16" creationId="{3145B039-7824-40D5-898F-B7B715A23ED0}"/>
          </ac:spMkLst>
        </pc:spChg>
        <pc:spChg chg="add del mod">
          <ac:chgData name="Lazrak, Amine" userId="4744032e-fb2e-4bc8-a65f-52d61dbb5bcc" providerId="ADAL" clId="{666532D4-0E11-4038-B01D-44CE264A1492}" dt="2022-12-16T00:29:07.396" v="2822" actId="478"/>
          <ac:spMkLst>
            <pc:docMk/>
            <pc:sldMk cId="3385860440" sldId="282"/>
            <ac:spMk id="17" creationId="{D03C3FFD-A76D-48AA-BE6E-5C1265B407D6}"/>
          </ac:spMkLst>
        </pc:spChg>
        <pc:spChg chg="add del mod">
          <ac:chgData name="Lazrak, Amine" userId="4744032e-fb2e-4bc8-a65f-52d61dbb5bcc" providerId="ADAL" clId="{666532D4-0E11-4038-B01D-44CE264A1492}" dt="2022-12-16T00:29:04.033" v="2820"/>
          <ac:spMkLst>
            <pc:docMk/>
            <pc:sldMk cId="3385860440" sldId="282"/>
            <ac:spMk id="18" creationId="{0E865810-0660-43D8-96A3-5EBC28990FDA}"/>
          </ac:spMkLst>
        </pc:spChg>
        <pc:spChg chg="add del mod">
          <ac:chgData name="Lazrak, Amine" userId="4744032e-fb2e-4bc8-a65f-52d61dbb5bcc" providerId="ADAL" clId="{666532D4-0E11-4038-B01D-44CE264A1492}" dt="2022-12-16T00:29:02.586" v="2814"/>
          <ac:spMkLst>
            <pc:docMk/>
            <pc:sldMk cId="3385860440" sldId="282"/>
            <ac:spMk id="19" creationId="{33BE934E-F82E-4746-A11A-19DF861B7B22}"/>
          </ac:spMkLst>
        </pc:spChg>
        <pc:spChg chg="add del mod">
          <ac:chgData name="Lazrak, Amine" userId="4744032e-fb2e-4bc8-a65f-52d61dbb5bcc" providerId="ADAL" clId="{666532D4-0E11-4038-B01D-44CE264A1492}" dt="2022-12-16T00:29:02.003" v="2811"/>
          <ac:spMkLst>
            <pc:docMk/>
            <pc:sldMk cId="3385860440" sldId="282"/>
            <ac:spMk id="20" creationId="{CA0D7304-2883-40C2-B264-73C7FF574285}"/>
          </ac:spMkLst>
        </pc:spChg>
        <pc:spChg chg="add del mod">
          <ac:chgData name="Lazrak, Amine" userId="4744032e-fb2e-4bc8-a65f-52d61dbb5bcc" providerId="ADAL" clId="{666532D4-0E11-4038-B01D-44CE264A1492}" dt="2022-12-16T00:29:01.425" v="2809"/>
          <ac:spMkLst>
            <pc:docMk/>
            <pc:sldMk cId="3385860440" sldId="282"/>
            <ac:spMk id="21" creationId="{5E53AE9E-866A-43B2-BC83-36574A545DA3}"/>
          </ac:spMkLst>
        </pc:spChg>
        <pc:picChg chg="add mod">
          <ac:chgData name="Lazrak, Amine" userId="4744032e-fb2e-4bc8-a65f-52d61dbb5bcc" providerId="ADAL" clId="{666532D4-0E11-4038-B01D-44CE264A1492}" dt="2022-12-16T00:29:13.408" v="2844" actId="1036"/>
          <ac:picMkLst>
            <pc:docMk/>
            <pc:sldMk cId="3385860440" sldId="282"/>
            <ac:picMk id="6" creationId="{2268A98D-06A5-441B-9A4D-2DD8EF464783}"/>
          </ac:picMkLst>
        </pc:picChg>
        <pc:picChg chg="del mod">
          <ac:chgData name="Lazrak, Amine" userId="4744032e-fb2e-4bc8-a65f-52d61dbb5bcc" providerId="ADAL" clId="{666532D4-0E11-4038-B01D-44CE264A1492}" dt="2022-12-15T23:17:46.661" v="1210" actId="478"/>
          <ac:picMkLst>
            <pc:docMk/>
            <pc:sldMk cId="3385860440" sldId="282"/>
            <ac:picMk id="8" creationId="{DE7D9CB9-2662-46C2-9235-FD064F6FAC63}"/>
          </ac:picMkLst>
        </pc:picChg>
        <pc:picChg chg="add del mod">
          <ac:chgData name="Lazrak, Amine" userId="4744032e-fb2e-4bc8-a65f-52d61dbb5bcc" providerId="ADAL" clId="{666532D4-0E11-4038-B01D-44CE264A1492}" dt="2022-12-15T23:30:36.557" v="1257" actId="478"/>
          <ac:picMkLst>
            <pc:docMk/>
            <pc:sldMk cId="3385860440" sldId="282"/>
            <ac:picMk id="12" creationId="{D184F6AA-8574-4C25-B720-8092675A2934}"/>
          </ac:picMkLst>
        </pc:picChg>
        <pc:picChg chg="del mod">
          <ac:chgData name="Lazrak, Amine" userId="4744032e-fb2e-4bc8-a65f-52d61dbb5bcc" providerId="ADAL" clId="{666532D4-0E11-4038-B01D-44CE264A1492}" dt="2022-12-15T23:17:50.651" v="1212" actId="478"/>
          <ac:picMkLst>
            <pc:docMk/>
            <pc:sldMk cId="3385860440" sldId="282"/>
            <ac:picMk id="14" creationId="{EA28FB1C-AD70-486A-8F18-F487AA5C82B9}"/>
          </ac:picMkLst>
        </pc:picChg>
      </pc:sldChg>
      <pc:sldChg chg="addSp delSp modSp mod">
        <pc:chgData name="Lazrak, Amine" userId="4744032e-fb2e-4bc8-a65f-52d61dbb5bcc" providerId="ADAL" clId="{666532D4-0E11-4038-B01D-44CE264A1492}" dt="2022-12-16T00:31:34.319" v="2898" actId="478"/>
        <pc:sldMkLst>
          <pc:docMk/>
          <pc:sldMk cId="3075173978" sldId="283"/>
        </pc:sldMkLst>
        <pc:spChg chg="mod">
          <ac:chgData name="Lazrak, Amine" userId="4744032e-fb2e-4bc8-a65f-52d61dbb5bcc" providerId="ADAL" clId="{666532D4-0E11-4038-B01D-44CE264A1492}" dt="2022-12-15T23:39:01.181" v="1563" actId="1076"/>
          <ac:spMkLst>
            <pc:docMk/>
            <pc:sldMk cId="3075173978" sldId="283"/>
            <ac:spMk id="4" creationId="{2ADA4D3F-94A8-4DE8-9B3D-600A692B224D}"/>
          </ac:spMkLst>
        </pc:spChg>
        <pc:spChg chg="add mod">
          <ac:chgData name="Lazrak, Amine" userId="4744032e-fb2e-4bc8-a65f-52d61dbb5bcc" providerId="ADAL" clId="{666532D4-0E11-4038-B01D-44CE264A1492}" dt="2022-12-15T23:43:41.429" v="1652" actId="164"/>
          <ac:spMkLst>
            <pc:docMk/>
            <pc:sldMk cId="3075173978" sldId="283"/>
            <ac:spMk id="6" creationId="{78C3891D-C6D2-4DA1-A008-41BEF60AB779}"/>
          </ac:spMkLst>
        </pc:spChg>
        <pc:spChg chg="add del mod">
          <ac:chgData name="Lazrak, Amine" userId="4744032e-fb2e-4bc8-a65f-52d61dbb5bcc" providerId="ADAL" clId="{666532D4-0E11-4038-B01D-44CE264A1492}" dt="2022-12-15T23:39:18.849" v="1568"/>
          <ac:spMkLst>
            <pc:docMk/>
            <pc:sldMk cId="3075173978" sldId="283"/>
            <ac:spMk id="11" creationId="{5AA0C137-5BB4-45D4-86FA-510543EE05D2}"/>
          </ac:spMkLst>
        </pc:spChg>
        <pc:spChg chg="add mod">
          <ac:chgData name="Lazrak, Amine" userId="4744032e-fb2e-4bc8-a65f-52d61dbb5bcc" providerId="ADAL" clId="{666532D4-0E11-4038-B01D-44CE264A1492}" dt="2022-12-15T23:40:00.297" v="1578" actId="120"/>
          <ac:spMkLst>
            <pc:docMk/>
            <pc:sldMk cId="3075173978" sldId="283"/>
            <ac:spMk id="13" creationId="{57014772-2306-4777-94A0-BCDF7F725BC0}"/>
          </ac:spMkLst>
        </pc:spChg>
        <pc:spChg chg="add mod">
          <ac:chgData name="Lazrak, Amine" userId="4744032e-fb2e-4bc8-a65f-52d61dbb5bcc" providerId="ADAL" clId="{666532D4-0E11-4038-B01D-44CE264A1492}" dt="2022-12-15T23:43:41.429" v="1652" actId="164"/>
          <ac:spMkLst>
            <pc:docMk/>
            <pc:sldMk cId="3075173978" sldId="283"/>
            <ac:spMk id="15" creationId="{F41DB529-704B-4059-8A64-43A64EC09DC6}"/>
          </ac:spMkLst>
        </pc:spChg>
        <pc:spChg chg="add mod">
          <ac:chgData name="Lazrak, Amine" userId="4744032e-fb2e-4bc8-a65f-52d61dbb5bcc" providerId="ADAL" clId="{666532D4-0E11-4038-B01D-44CE264A1492}" dt="2022-12-15T23:52:10.049" v="2167" actId="1036"/>
          <ac:spMkLst>
            <pc:docMk/>
            <pc:sldMk cId="3075173978" sldId="283"/>
            <ac:spMk id="19" creationId="{E5206B60-C14F-4D34-82D6-B2DA441288B8}"/>
          </ac:spMkLst>
        </pc:spChg>
        <pc:spChg chg="add mod">
          <ac:chgData name="Lazrak, Amine" userId="4744032e-fb2e-4bc8-a65f-52d61dbb5bcc" providerId="ADAL" clId="{666532D4-0E11-4038-B01D-44CE264A1492}" dt="2022-12-15T23:52:10.049" v="2167" actId="1036"/>
          <ac:spMkLst>
            <pc:docMk/>
            <pc:sldMk cId="3075173978" sldId="283"/>
            <ac:spMk id="20" creationId="{E0C52A3A-F2E3-4551-BBE5-E93E4DBD8C9D}"/>
          </ac:spMkLst>
        </pc:spChg>
        <pc:spChg chg="add del mod">
          <ac:chgData name="Lazrak, Amine" userId="4744032e-fb2e-4bc8-a65f-52d61dbb5bcc" providerId="ADAL" clId="{666532D4-0E11-4038-B01D-44CE264A1492}" dt="2022-12-16T00:31:34.319" v="2898" actId="478"/>
          <ac:spMkLst>
            <pc:docMk/>
            <pc:sldMk cId="3075173978" sldId="283"/>
            <ac:spMk id="21" creationId="{075F2A72-D6CF-488B-84A0-17727DEB4A35}"/>
          </ac:spMkLst>
        </pc:spChg>
        <pc:spChg chg="add del mod">
          <ac:chgData name="Lazrak, Amine" userId="4744032e-fb2e-4bc8-a65f-52d61dbb5bcc" providerId="ADAL" clId="{666532D4-0E11-4038-B01D-44CE264A1492}" dt="2022-12-16T00:31:31.684" v="2897" actId="478"/>
          <ac:spMkLst>
            <pc:docMk/>
            <pc:sldMk cId="3075173978" sldId="283"/>
            <ac:spMk id="22" creationId="{B542E040-84FD-42A0-9DF3-C074182762BC}"/>
          </ac:spMkLst>
        </pc:spChg>
        <pc:grpChg chg="add mod">
          <ac:chgData name="Lazrak, Amine" userId="4744032e-fb2e-4bc8-a65f-52d61dbb5bcc" providerId="ADAL" clId="{666532D4-0E11-4038-B01D-44CE264A1492}" dt="2022-12-15T23:43:41.429" v="1652" actId="164"/>
          <ac:grpSpMkLst>
            <pc:docMk/>
            <pc:sldMk cId="3075173978" sldId="283"/>
            <ac:grpSpMk id="2" creationId="{9D86BE24-001C-4B97-AC60-AED9B0916211}"/>
          </ac:grpSpMkLst>
        </pc:grpChg>
        <pc:grpChg chg="add mod">
          <ac:chgData name="Lazrak, Amine" userId="4744032e-fb2e-4bc8-a65f-52d61dbb5bcc" providerId="ADAL" clId="{666532D4-0E11-4038-B01D-44CE264A1492}" dt="2022-12-15T23:52:10.049" v="2167" actId="1036"/>
          <ac:grpSpMkLst>
            <pc:docMk/>
            <pc:sldMk cId="3075173978" sldId="283"/>
            <ac:grpSpMk id="18" creationId="{497B9027-1ECE-4D91-B200-E521410DD530}"/>
          </ac:grpSpMkLst>
        </pc:grpChg>
        <pc:picChg chg="mod modCrop">
          <ac:chgData name="Lazrak, Amine" userId="4744032e-fb2e-4bc8-a65f-52d61dbb5bcc" providerId="ADAL" clId="{666532D4-0E11-4038-B01D-44CE264A1492}" dt="2022-12-15T23:39:56.906" v="1577" actId="164"/>
          <ac:picMkLst>
            <pc:docMk/>
            <pc:sldMk cId="3075173978" sldId="283"/>
            <ac:picMk id="10" creationId="{6D7A5082-2E3A-4A46-BDE3-A2A1F58F9D3A}"/>
          </ac:picMkLst>
        </pc:picChg>
        <pc:picChg chg="del mod">
          <ac:chgData name="Lazrak, Amine" userId="4744032e-fb2e-4bc8-a65f-52d61dbb5bcc" providerId="ADAL" clId="{666532D4-0E11-4038-B01D-44CE264A1492}" dt="2022-12-15T23:38:49.543" v="1561" actId="478"/>
          <ac:picMkLst>
            <pc:docMk/>
            <pc:sldMk cId="3075173978" sldId="283"/>
            <ac:picMk id="12" creationId="{933A3DEB-5D2D-4D0F-9F7C-7658023CE49A}"/>
          </ac:picMkLst>
        </pc:picChg>
        <pc:picChg chg="add mod modCrop">
          <ac:chgData name="Lazrak, Amine" userId="4744032e-fb2e-4bc8-a65f-52d61dbb5bcc" providerId="ADAL" clId="{666532D4-0E11-4038-B01D-44CE264A1492}" dt="2022-12-15T23:44:46.137" v="1728" actId="732"/>
          <ac:picMkLst>
            <pc:docMk/>
            <pc:sldMk cId="3075173978" sldId="283"/>
            <ac:picMk id="14" creationId="{E56855A0-7B87-4425-A9AA-C4AB6E52EB6C}"/>
          </ac:picMkLst>
        </pc:picChg>
        <pc:cxnChg chg="add mod">
          <ac:chgData name="Lazrak, Amine" userId="4744032e-fb2e-4bc8-a65f-52d61dbb5bcc" providerId="ADAL" clId="{666532D4-0E11-4038-B01D-44CE264A1492}" dt="2022-12-15T23:43:41.429" v="1652" actId="164"/>
          <ac:cxnSpMkLst>
            <pc:docMk/>
            <pc:sldMk cId="3075173978" sldId="283"/>
            <ac:cxnSpMk id="8" creationId="{580906EF-F832-4BAC-9065-90FDCA6AAF7A}"/>
          </ac:cxnSpMkLst>
        </pc:cxnChg>
        <pc:cxnChg chg="del mod">
          <ac:chgData name="Lazrak, Amine" userId="4744032e-fb2e-4bc8-a65f-52d61dbb5bcc" providerId="ADAL" clId="{666532D4-0E11-4038-B01D-44CE264A1492}" dt="2022-12-15T23:38:50.570" v="1562" actId="478"/>
          <ac:cxnSpMkLst>
            <pc:docMk/>
            <pc:sldMk cId="3075173978" sldId="283"/>
            <ac:cxnSpMk id="9" creationId="{1B612FBA-A80E-4632-9227-C4007DCB6E0E}"/>
          </ac:cxnSpMkLst>
        </pc:cxnChg>
      </pc:sldChg>
      <pc:sldChg chg="addSp delSp modSp del mod">
        <pc:chgData name="Lazrak, Amine" userId="4744032e-fb2e-4bc8-a65f-52d61dbb5bcc" providerId="ADAL" clId="{666532D4-0E11-4038-B01D-44CE264A1492}" dt="2022-12-16T00:00:50.288" v="2194" actId="47"/>
        <pc:sldMkLst>
          <pc:docMk/>
          <pc:sldMk cId="2165234720" sldId="284"/>
        </pc:sldMkLst>
        <pc:spChg chg="add del mod">
          <ac:chgData name="Lazrak, Amine" userId="4744032e-fb2e-4bc8-a65f-52d61dbb5bcc" providerId="ADAL" clId="{666532D4-0E11-4038-B01D-44CE264A1492}" dt="2022-12-15T23:55:07.544" v="2171" actId="478"/>
          <ac:spMkLst>
            <pc:docMk/>
            <pc:sldMk cId="2165234720" sldId="284"/>
            <ac:spMk id="3" creationId="{E0499C91-3790-4658-AF9C-EFFF936E9466}"/>
          </ac:spMkLst>
        </pc:spChg>
        <pc:picChg chg="del">
          <ac:chgData name="Lazrak, Amine" userId="4744032e-fb2e-4bc8-a65f-52d61dbb5bcc" providerId="ADAL" clId="{666532D4-0E11-4038-B01D-44CE264A1492}" dt="2022-12-15T23:55:03.907" v="2168" actId="478"/>
          <ac:picMkLst>
            <pc:docMk/>
            <pc:sldMk cId="2165234720" sldId="284"/>
            <ac:picMk id="6" creationId="{BDBA11AC-1B47-4B1D-B4A5-54B85978580B}"/>
          </ac:picMkLst>
        </pc:picChg>
        <pc:picChg chg="add mod modCrop">
          <ac:chgData name="Lazrak, Amine" userId="4744032e-fb2e-4bc8-a65f-52d61dbb5bcc" providerId="ADAL" clId="{666532D4-0E11-4038-B01D-44CE264A1492}" dt="2022-12-15T23:56:36.639" v="2179" actId="1076"/>
          <ac:picMkLst>
            <pc:docMk/>
            <pc:sldMk cId="2165234720" sldId="284"/>
            <ac:picMk id="7" creationId="{C871FCBC-EAB6-4C25-BCB1-260E777711F8}"/>
          </ac:picMkLst>
        </pc:picChg>
        <pc:picChg chg="del">
          <ac:chgData name="Lazrak, Amine" userId="4744032e-fb2e-4bc8-a65f-52d61dbb5bcc" providerId="ADAL" clId="{666532D4-0E11-4038-B01D-44CE264A1492}" dt="2022-12-15T23:55:04.683" v="2169" actId="478"/>
          <ac:picMkLst>
            <pc:docMk/>
            <pc:sldMk cId="2165234720" sldId="284"/>
            <ac:picMk id="9" creationId="{04D6841B-79B0-426A-8961-DD08DA0BB3AF}"/>
          </ac:picMkLst>
        </pc:picChg>
        <pc:picChg chg="del">
          <ac:chgData name="Lazrak, Amine" userId="4744032e-fb2e-4bc8-a65f-52d61dbb5bcc" providerId="ADAL" clId="{666532D4-0E11-4038-B01D-44CE264A1492}" dt="2022-12-15T23:55:05.474" v="2170" actId="478"/>
          <ac:picMkLst>
            <pc:docMk/>
            <pc:sldMk cId="2165234720" sldId="284"/>
            <ac:picMk id="11" creationId="{218DECFA-F226-4044-A35D-D05EF3364493}"/>
          </ac:picMkLst>
        </pc:picChg>
        <pc:picChg chg="add mod">
          <ac:chgData name="Lazrak, Amine" userId="4744032e-fb2e-4bc8-a65f-52d61dbb5bcc" providerId="ADAL" clId="{666532D4-0E11-4038-B01D-44CE264A1492}" dt="2022-12-15T23:56:27.230" v="2176" actId="1076"/>
          <ac:picMkLst>
            <pc:docMk/>
            <pc:sldMk cId="2165234720" sldId="284"/>
            <ac:picMk id="12" creationId="{EBA87E42-D7B8-4317-8EB0-C9A1A18448C5}"/>
          </ac:picMkLst>
        </pc:picChg>
      </pc:sldChg>
      <pc:sldChg chg="delSp del">
        <pc:chgData name="Lazrak, Amine" userId="4744032e-fb2e-4bc8-a65f-52d61dbb5bcc" providerId="ADAL" clId="{666532D4-0E11-4038-B01D-44CE264A1492}" dt="2022-12-16T00:14:59.130" v="2711" actId="2696"/>
        <pc:sldMkLst>
          <pc:docMk/>
          <pc:sldMk cId="338483297" sldId="285"/>
        </pc:sldMkLst>
        <pc:picChg chg="del">
          <ac:chgData name="Lazrak, Amine" userId="4744032e-fb2e-4bc8-a65f-52d61dbb5bcc" providerId="ADAL" clId="{666532D4-0E11-4038-B01D-44CE264A1492}" dt="2022-12-16T00:04:26.565" v="2252" actId="478"/>
          <ac:picMkLst>
            <pc:docMk/>
            <pc:sldMk cId="338483297" sldId="285"/>
            <ac:picMk id="6" creationId="{BECE2DEA-91C6-4A47-8934-A65BE831A360}"/>
          </ac:picMkLst>
        </pc:picChg>
      </pc:sldChg>
      <pc:sldChg chg="addSp delSp modSp del mod">
        <pc:chgData name="Lazrak, Amine" userId="4744032e-fb2e-4bc8-a65f-52d61dbb5bcc" providerId="ADAL" clId="{666532D4-0E11-4038-B01D-44CE264A1492}" dt="2022-12-16T00:15:06.925" v="2712" actId="2696"/>
        <pc:sldMkLst>
          <pc:docMk/>
          <pc:sldMk cId="3391197215" sldId="286"/>
        </pc:sldMkLst>
        <pc:picChg chg="add del mod">
          <ac:chgData name="Lazrak, Amine" userId="4744032e-fb2e-4bc8-a65f-52d61dbb5bcc" providerId="ADAL" clId="{666532D4-0E11-4038-B01D-44CE264A1492}" dt="2022-12-15T18:29:57.771" v="880" actId="478"/>
          <ac:picMkLst>
            <pc:docMk/>
            <pc:sldMk cId="3391197215" sldId="286"/>
            <ac:picMk id="5" creationId="{8B9CFA03-FF3B-4272-8DC7-68A8A29DF812}"/>
          </ac:picMkLst>
        </pc:picChg>
        <pc:picChg chg="del">
          <ac:chgData name="Lazrak, Amine" userId="4744032e-fb2e-4bc8-a65f-52d61dbb5bcc" providerId="ADAL" clId="{666532D4-0E11-4038-B01D-44CE264A1492}" dt="2022-12-15T18:29:24.362" v="866" actId="478"/>
          <ac:picMkLst>
            <pc:docMk/>
            <pc:sldMk cId="3391197215" sldId="286"/>
            <ac:picMk id="6" creationId="{CB629C09-1C2D-4B3A-B829-D08D4191F3C0}"/>
          </ac:picMkLst>
        </pc:picChg>
        <pc:picChg chg="del">
          <ac:chgData name="Lazrak, Amine" userId="4744032e-fb2e-4bc8-a65f-52d61dbb5bcc" providerId="ADAL" clId="{666532D4-0E11-4038-B01D-44CE264A1492}" dt="2022-12-16T00:04:28.996" v="2253" actId="478"/>
          <ac:picMkLst>
            <pc:docMk/>
            <pc:sldMk cId="3391197215" sldId="286"/>
            <ac:picMk id="7" creationId="{47A41B95-A45D-40ED-8016-529AAB415B6C}"/>
          </ac:picMkLst>
        </pc:picChg>
        <pc:picChg chg="add mod">
          <ac:chgData name="Lazrak, Amine" userId="4744032e-fb2e-4bc8-a65f-52d61dbb5bcc" providerId="ADAL" clId="{666532D4-0E11-4038-B01D-44CE264A1492}" dt="2022-12-15T18:30:31.962" v="887" actId="1076"/>
          <ac:picMkLst>
            <pc:docMk/>
            <pc:sldMk cId="3391197215" sldId="286"/>
            <ac:picMk id="10" creationId="{7A118AC6-C440-42FD-94B5-6377A0CF5876}"/>
          </ac:picMkLst>
        </pc:picChg>
      </pc:sldChg>
      <pc:sldChg chg="delSp del">
        <pc:chgData name="Lazrak, Amine" userId="4744032e-fb2e-4bc8-a65f-52d61dbb5bcc" providerId="ADAL" clId="{666532D4-0E11-4038-B01D-44CE264A1492}" dt="2022-12-16T00:15:13.323" v="2713" actId="2696"/>
        <pc:sldMkLst>
          <pc:docMk/>
          <pc:sldMk cId="287815057" sldId="287"/>
        </pc:sldMkLst>
        <pc:picChg chg="del">
          <ac:chgData name="Lazrak, Amine" userId="4744032e-fb2e-4bc8-a65f-52d61dbb5bcc" providerId="ADAL" clId="{666532D4-0E11-4038-B01D-44CE264A1492}" dt="2022-12-16T00:04:31.667" v="2254" actId="478"/>
          <ac:picMkLst>
            <pc:docMk/>
            <pc:sldMk cId="287815057" sldId="287"/>
            <ac:picMk id="6" creationId="{1A56E0DA-B642-4A2B-A5EF-8D3A1CDB2E7F}"/>
          </ac:picMkLst>
        </pc:picChg>
      </pc:sldChg>
      <pc:sldChg chg="addSp delSp modSp mod">
        <pc:chgData name="Lazrak, Amine" userId="4744032e-fb2e-4bc8-a65f-52d61dbb5bcc" providerId="ADAL" clId="{666532D4-0E11-4038-B01D-44CE264A1492}" dt="2022-12-16T00:19:42.603" v="2740" actId="1076"/>
        <pc:sldMkLst>
          <pc:docMk/>
          <pc:sldMk cId="3723495826" sldId="288"/>
        </pc:sldMkLst>
        <pc:spChg chg="mod">
          <ac:chgData name="Lazrak, Amine" userId="4744032e-fb2e-4bc8-a65f-52d61dbb5bcc" providerId="ADAL" clId="{666532D4-0E11-4038-B01D-44CE264A1492}" dt="2022-12-14T22:27:43.132" v="766" actId="313"/>
          <ac:spMkLst>
            <pc:docMk/>
            <pc:sldMk cId="3723495826" sldId="288"/>
            <ac:spMk id="2" creationId="{30AC0E1C-F136-43BB-9157-F09DB21551D9}"/>
          </ac:spMkLst>
        </pc:spChg>
        <pc:spChg chg="add mod">
          <ac:chgData name="Lazrak, Amine" userId="4744032e-fb2e-4bc8-a65f-52d61dbb5bcc" providerId="ADAL" clId="{666532D4-0E11-4038-B01D-44CE264A1492}" dt="2022-12-16T00:18:53.679" v="2735" actId="1076"/>
          <ac:spMkLst>
            <pc:docMk/>
            <pc:sldMk cId="3723495826" sldId="288"/>
            <ac:spMk id="11" creationId="{10967707-55B1-4EBB-B6C6-A1F1FFE95EBF}"/>
          </ac:spMkLst>
        </pc:spChg>
        <pc:picChg chg="add mod modCrop">
          <ac:chgData name="Lazrak, Amine" userId="4744032e-fb2e-4bc8-a65f-52d61dbb5bcc" providerId="ADAL" clId="{666532D4-0E11-4038-B01D-44CE264A1492}" dt="2022-12-16T00:19:42.603" v="2740" actId="1076"/>
          <ac:picMkLst>
            <pc:docMk/>
            <pc:sldMk cId="3723495826" sldId="288"/>
            <ac:picMk id="5" creationId="{A0E06102-C3FE-4721-BC63-8AE8642F756A}"/>
          </ac:picMkLst>
        </pc:picChg>
        <pc:picChg chg="del">
          <ac:chgData name="Lazrak, Amine" userId="4744032e-fb2e-4bc8-a65f-52d61dbb5bcc" providerId="ADAL" clId="{666532D4-0E11-4038-B01D-44CE264A1492}" dt="2022-12-16T00:18:33.151" v="2732" actId="478"/>
          <ac:picMkLst>
            <pc:docMk/>
            <pc:sldMk cId="3723495826" sldId="288"/>
            <ac:picMk id="7" creationId="{3E7B2665-2E08-4BE3-8BD8-279D936996AA}"/>
          </ac:picMkLst>
        </pc:picChg>
        <pc:picChg chg="del">
          <ac:chgData name="Lazrak, Amine" userId="4744032e-fb2e-4bc8-a65f-52d61dbb5bcc" providerId="ADAL" clId="{666532D4-0E11-4038-B01D-44CE264A1492}" dt="2022-12-16T00:19:01.552" v="2736" actId="478"/>
          <ac:picMkLst>
            <pc:docMk/>
            <pc:sldMk cId="3723495826" sldId="288"/>
            <ac:picMk id="9" creationId="{5B0DD4A2-840F-46D5-BAD6-50E8630E967C}"/>
          </ac:picMkLst>
        </pc:picChg>
        <pc:picChg chg="add mod">
          <ac:chgData name="Lazrak, Amine" userId="4744032e-fb2e-4bc8-a65f-52d61dbb5bcc" providerId="ADAL" clId="{666532D4-0E11-4038-B01D-44CE264A1492}" dt="2022-12-16T00:18:39.164" v="2733" actId="1076"/>
          <ac:picMkLst>
            <pc:docMk/>
            <pc:sldMk cId="3723495826" sldId="288"/>
            <ac:picMk id="10" creationId="{48CE7F15-AAF1-4F34-A3AD-21B3F7DCBCAE}"/>
          </ac:picMkLst>
        </pc:picChg>
      </pc:sldChg>
      <pc:sldChg chg="addSp delSp modSp mod">
        <pc:chgData name="Lazrak, Amine" userId="4744032e-fb2e-4bc8-a65f-52d61dbb5bcc" providerId="ADAL" clId="{666532D4-0E11-4038-B01D-44CE264A1492}" dt="2022-12-19T17:23:06.795" v="2973" actId="14100"/>
        <pc:sldMkLst>
          <pc:docMk/>
          <pc:sldMk cId="4043297883" sldId="289"/>
        </pc:sldMkLst>
        <pc:spChg chg="mod">
          <ac:chgData name="Lazrak, Amine" userId="4744032e-fb2e-4bc8-a65f-52d61dbb5bcc" providerId="ADAL" clId="{666532D4-0E11-4038-B01D-44CE264A1492}" dt="2022-12-16T00:32:29.186" v="2901" actId="403"/>
          <ac:spMkLst>
            <pc:docMk/>
            <pc:sldMk cId="4043297883" sldId="289"/>
            <ac:spMk id="2" creationId="{30AC0E1C-F136-43BB-9157-F09DB21551D9}"/>
          </ac:spMkLst>
        </pc:spChg>
        <pc:spChg chg="add del mod">
          <ac:chgData name="Lazrak, Amine" userId="4744032e-fb2e-4bc8-a65f-52d61dbb5bcc" providerId="ADAL" clId="{666532D4-0E11-4038-B01D-44CE264A1492}" dt="2022-12-16T00:13:18.207" v="2698" actId="478"/>
          <ac:spMkLst>
            <pc:docMk/>
            <pc:sldMk cId="4043297883" sldId="289"/>
            <ac:spMk id="17" creationId="{2359399B-6B2C-4D8A-BBFF-F712CC223F5B}"/>
          </ac:spMkLst>
        </pc:spChg>
        <pc:picChg chg="add del mod">
          <ac:chgData name="Lazrak, Amine" userId="4744032e-fb2e-4bc8-a65f-52d61dbb5bcc" providerId="ADAL" clId="{666532D4-0E11-4038-B01D-44CE264A1492}" dt="2022-12-16T00:03:26.222" v="2243" actId="478"/>
          <ac:picMkLst>
            <pc:docMk/>
            <pc:sldMk cId="4043297883" sldId="289"/>
            <ac:picMk id="5" creationId="{67EF50C1-9D8B-4BA9-A3E2-F428096C12ED}"/>
          </ac:picMkLst>
        </pc:picChg>
        <pc:picChg chg="del">
          <ac:chgData name="Lazrak, Amine" userId="4744032e-fb2e-4bc8-a65f-52d61dbb5bcc" providerId="ADAL" clId="{666532D4-0E11-4038-B01D-44CE264A1492}" dt="2022-12-16T00:04:20.954" v="2250" actId="478"/>
          <ac:picMkLst>
            <pc:docMk/>
            <pc:sldMk cId="4043297883" sldId="289"/>
            <ac:picMk id="6" creationId="{26C033DF-23B7-448A-B7A6-22A266B5D1CA}"/>
          </ac:picMkLst>
        </pc:picChg>
        <pc:picChg chg="add mod">
          <ac:chgData name="Lazrak, Amine" userId="4744032e-fb2e-4bc8-a65f-52d61dbb5bcc" providerId="ADAL" clId="{666532D4-0E11-4038-B01D-44CE264A1492}" dt="2022-12-16T00:12:53.859" v="2694" actId="1076"/>
          <ac:picMkLst>
            <pc:docMk/>
            <pc:sldMk cId="4043297883" sldId="289"/>
            <ac:picMk id="9" creationId="{EE5C91D4-3485-43A1-9D00-462FCABC7EC0}"/>
          </ac:picMkLst>
        </pc:picChg>
        <pc:picChg chg="add mod">
          <ac:chgData name="Lazrak, Amine" userId="4744032e-fb2e-4bc8-a65f-52d61dbb5bcc" providerId="ADAL" clId="{666532D4-0E11-4038-B01D-44CE264A1492}" dt="2022-12-16T00:09:19.852" v="2473" actId="1076"/>
          <ac:picMkLst>
            <pc:docMk/>
            <pc:sldMk cId="4043297883" sldId="289"/>
            <ac:picMk id="11" creationId="{8014F305-B134-4259-B6B1-068F401355B6}"/>
          </ac:picMkLst>
        </pc:picChg>
        <pc:picChg chg="del">
          <ac:chgData name="Lazrak, Amine" userId="4744032e-fb2e-4bc8-a65f-52d61dbb5bcc" providerId="ADAL" clId="{666532D4-0E11-4038-B01D-44CE264A1492}" dt="2022-12-15T23:57:58.947" v="2190" actId="478"/>
          <ac:picMkLst>
            <pc:docMk/>
            <pc:sldMk cId="4043297883" sldId="289"/>
            <ac:picMk id="13" creationId="{E2237F3B-B4A8-4ECB-9F23-E7AB5B210182}"/>
          </ac:picMkLst>
        </pc:picChg>
        <pc:picChg chg="add mod">
          <ac:chgData name="Lazrak, Amine" userId="4744032e-fb2e-4bc8-a65f-52d61dbb5bcc" providerId="ADAL" clId="{666532D4-0E11-4038-B01D-44CE264A1492}" dt="2022-12-16T00:32:36.488" v="2902" actId="1076"/>
          <ac:picMkLst>
            <pc:docMk/>
            <pc:sldMk cId="4043297883" sldId="289"/>
            <ac:picMk id="14" creationId="{E261F5D4-3F66-4438-B266-473305FD4A6A}"/>
          </ac:picMkLst>
        </pc:picChg>
        <pc:picChg chg="add mod">
          <ac:chgData name="Lazrak, Amine" userId="4744032e-fb2e-4bc8-a65f-52d61dbb5bcc" providerId="ADAL" clId="{666532D4-0E11-4038-B01D-44CE264A1492}" dt="2022-12-19T17:22:59.021" v="2972" actId="1076"/>
          <ac:picMkLst>
            <pc:docMk/>
            <pc:sldMk cId="4043297883" sldId="289"/>
            <ac:picMk id="16" creationId="{6C318E28-77D2-45A3-B8C5-A6E1582276C2}"/>
          </ac:picMkLst>
        </pc:picChg>
        <pc:cxnChg chg="add del mod">
          <ac:chgData name="Lazrak, Amine" userId="4744032e-fb2e-4bc8-a65f-52d61dbb5bcc" providerId="ADAL" clId="{666532D4-0E11-4038-B01D-44CE264A1492}" dt="2022-12-19T17:22:35.911" v="2967" actId="478"/>
          <ac:cxnSpMkLst>
            <pc:docMk/>
            <pc:sldMk cId="4043297883" sldId="289"/>
            <ac:cxnSpMk id="10" creationId="{EA3964F5-0043-4397-88A0-FFDC8627090A}"/>
          </ac:cxnSpMkLst>
        </pc:cxnChg>
        <pc:cxnChg chg="add mod">
          <ac:chgData name="Lazrak, Amine" userId="4744032e-fb2e-4bc8-a65f-52d61dbb5bcc" providerId="ADAL" clId="{666532D4-0E11-4038-B01D-44CE264A1492}" dt="2022-12-19T17:23:06.795" v="2973" actId="14100"/>
          <ac:cxnSpMkLst>
            <pc:docMk/>
            <pc:sldMk cId="4043297883" sldId="289"/>
            <ac:cxnSpMk id="15" creationId="{886C05C9-CDDD-4FCC-BA20-49B0B17A07D7}"/>
          </ac:cxnSpMkLst>
        </pc:cxnChg>
        <pc:cxnChg chg="add mod">
          <ac:chgData name="Lazrak, Amine" userId="4744032e-fb2e-4bc8-a65f-52d61dbb5bcc" providerId="ADAL" clId="{666532D4-0E11-4038-B01D-44CE264A1492}" dt="2022-12-16T00:13:44.633" v="2710" actId="1582"/>
          <ac:cxnSpMkLst>
            <pc:docMk/>
            <pc:sldMk cId="4043297883" sldId="289"/>
            <ac:cxnSpMk id="19" creationId="{75CB4A02-9F5F-4595-B1DD-0C08F3779121}"/>
          </ac:cxnSpMkLst>
        </pc:cxnChg>
      </pc:sldChg>
      <pc:sldChg chg="addSp modSp mod">
        <pc:chgData name="Lazrak, Amine" userId="4744032e-fb2e-4bc8-a65f-52d61dbb5bcc" providerId="ADAL" clId="{666532D4-0E11-4038-B01D-44CE264A1492}" dt="2022-12-16T00:35:05.733" v="2954" actId="14100"/>
        <pc:sldMkLst>
          <pc:docMk/>
          <pc:sldMk cId="3225822705" sldId="290"/>
        </pc:sldMkLst>
        <pc:spChg chg="mod">
          <ac:chgData name="Lazrak, Amine" userId="4744032e-fb2e-4bc8-a65f-52d61dbb5bcc" providerId="ADAL" clId="{666532D4-0E11-4038-B01D-44CE264A1492}" dt="2022-12-16T00:34:13.418" v="2933" actId="20577"/>
          <ac:spMkLst>
            <pc:docMk/>
            <pc:sldMk cId="3225822705" sldId="290"/>
            <ac:spMk id="2" creationId="{30AC0E1C-F136-43BB-9157-F09DB21551D9}"/>
          </ac:spMkLst>
        </pc:spChg>
        <pc:spChg chg="add mod">
          <ac:chgData name="Lazrak, Amine" userId="4744032e-fb2e-4bc8-a65f-52d61dbb5bcc" providerId="ADAL" clId="{666532D4-0E11-4038-B01D-44CE264A1492}" dt="2022-12-16T00:35:05.733" v="2954" actId="14100"/>
          <ac:spMkLst>
            <pc:docMk/>
            <pc:sldMk cId="3225822705" sldId="290"/>
            <ac:spMk id="15" creationId="{1ADA01E0-A11C-4D95-A20E-24D21707DCBD}"/>
          </ac:spMkLst>
        </pc:spChg>
        <pc:spChg chg="add mod">
          <ac:chgData name="Lazrak, Amine" userId="4744032e-fb2e-4bc8-a65f-52d61dbb5bcc" providerId="ADAL" clId="{666532D4-0E11-4038-B01D-44CE264A1492}" dt="2022-12-16T00:34:59.647" v="2953" actId="1036"/>
          <ac:spMkLst>
            <pc:docMk/>
            <pc:sldMk cId="3225822705" sldId="290"/>
            <ac:spMk id="17" creationId="{7A453738-3029-4C8A-97D3-9FF32865392E}"/>
          </ac:spMkLst>
        </pc:spChg>
        <pc:picChg chg="mod modCrop">
          <ac:chgData name="Lazrak, Amine" userId="4744032e-fb2e-4bc8-a65f-52d61dbb5bcc" providerId="ADAL" clId="{666532D4-0E11-4038-B01D-44CE264A1492}" dt="2022-12-16T00:34:39.986" v="2940" actId="1076"/>
          <ac:picMkLst>
            <pc:docMk/>
            <pc:sldMk cId="3225822705" sldId="290"/>
            <ac:picMk id="16" creationId="{714EEB69-0142-43BD-9D99-2935DB2365AF}"/>
          </ac:picMkLst>
        </pc:picChg>
        <pc:cxnChg chg="add mod">
          <ac:chgData name="Lazrak, Amine" userId="4744032e-fb2e-4bc8-a65f-52d61dbb5bcc" providerId="ADAL" clId="{666532D4-0E11-4038-B01D-44CE264A1492}" dt="2022-12-16T00:34:39.986" v="2940" actId="1076"/>
          <ac:cxnSpMkLst>
            <pc:docMk/>
            <pc:sldMk cId="3225822705" sldId="290"/>
            <ac:cxnSpMk id="5" creationId="{99C3313B-707B-4DCF-9BF6-436829E6711B}"/>
          </ac:cxnSpMkLst>
        </pc:cxnChg>
      </pc:sldChg>
      <pc:sldChg chg="addSp delSp modSp del mod">
        <pc:chgData name="Lazrak, Amine" userId="4744032e-fb2e-4bc8-a65f-52d61dbb5bcc" providerId="ADAL" clId="{666532D4-0E11-4038-B01D-44CE264A1492}" dt="2022-12-14T22:34:23.762" v="816" actId="2696"/>
        <pc:sldMkLst>
          <pc:docMk/>
          <pc:sldMk cId="690721151" sldId="291"/>
        </pc:sldMkLst>
        <pc:picChg chg="add del mod">
          <ac:chgData name="Lazrak, Amine" userId="4744032e-fb2e-4bc8-a65f-52d61dbb5bcc" providerId="ADAL" clId="{666532D4-0E11-4038-B01D-44CE264A1492}" dt="2022-12-14T22:33:35.223" v="803" actId="21"/>
          <ac:picMkLst>
            <pc:docMk/>
            <pc:sldMk cId="690721151" sldId="291"/>
            <ac:picMk id="6" creationId="{1531275F-196B-4215-8D59-A6D8ECCD1D3C}"/>
          </ac:picMkLst>
        </pc:picChg>
        <pc:picChg chg="del">
          <ac:chgData name="Lazrak, Amine" userId="4744032e-fb2e-4bc8-a65f-52d61dbb5bcc" providerId="ADAL" clId="{666532D4-0E11-4038-B01D-44CE264A1492}" dt="2022-12-14T22:33:56.505" v="808" actId="478"/>
          <ac:picMkLst>
            <pc:docMk/>
            <pc:sldMk cId="690721151" sldId="291"/>
            <ac:picMk id="7" creationId="{0E6B589F-4247-4153-8923-74D2534F2AE6}"/>
          </ac:picMkLst>
        </pc:picChg>
        <pc:picChg chg="del">
          <ac:chgData name="Lazrak, Amine" userId="4744032e-fb2e-4bc8-a65f-52d61dbb5bcc" providerId="ADAL" clId="{666532D4-0E11-4038-B01D-44CE264A1492}" dt="2022-12-14T22:33:55.697" v="807" actId="478"/>
          <ac:picMkLst>
            <pc:docMk/>
            <pc:sldMk cId="690721151" sldId="291"/>
            <ac:picMk id="9" creationId="{0A419A16-7543-4F89-A850-A69D49855888}"/>
          </ac:picMkLst>
        </pc:picChg>
        <pc:picChg chg="add del">
          <ac:chgData name="Lazrak, Amine" userId="4744032e-fb2e-4bc8-a65f-52d61dbb5bcc" providerId="ADAL" clId="{666532D4-0E11-4038-B01D-44CE264A1492}" dt="2022-12-14T22:33:34.224" v="802" actId="22"/>
          <ac:picMkLst>
            <pc:docMk/>
            <pc:sldMk cId="690721151" sldId="291"/>
            <ac:picMk id="10" creationId="{97B3732F-45DD-4840-803F-E72DF4DA15BE}"/>
          </ac:picMkLst>
        </pc:picChg>
      </pc:sldChg>
      <pc:sldChg chg="addSp delSp modSp mod">
        <pc:chgData name="Lazrak, Amine" userId="4744032e-fb2e-4bc8-a65f-52d61dbb5bcc" providerId="ADAL" clId="{666532D4-0E11-4038-B01D-44CE264A1492}" dt="2022-12-14T22:33:13.973" v="798" actId="478"/>
        <pc:sldMkLst>
          <pc:docMk/>
          <pc:sldMk cId="3037139067" sldId="292"/>
        </pc:sldMkLst>
        <pc:picChg chg="add del mod">
          <ac:chgData name="Lazrak, Amine" userId="4744032e-fb2e-4bc8-a65f-52d61dbb5bcc" providerId="ADAL" clId="{666532D4-0E11-4038-B01D-44CE264A1492}" dt="2022-12-14T22:33:13.973" v="798" actId="478"/>
          <ac:picMkLst>
            <pc:docMk/>
            <pc:sldMk cId="3037139067" sldId="292"/>
            <ac:picMk id="6" creationId="{E03C7E36-F3F7-42DA-8419-BF85637C852A}"/>
          </ac:picMkLst>
        </pc:picChg>
      </pc:sldChg>
      <pc:sldChg chg="addSp delSp modSp add mod">
        <pc:chgData name="Lazrak, Amine" userId="4744032e-fb2e-4bc8-a65f-52d61dbb5bcc" providerId="ADAL" clId="{666532D4-0E11-4038-B01D-44CE264A1492}" dt="2022-12-15T17:38:08.272" v="865" actId="1076"/>
        <pc:sldMkLst>
          <pc:docMk/>
          <pc:sldMk cId="1737147601" sldId="2025"/>
        </pc:sldMkLst>
        <pc:picChg chg="add mod">
          <ac:chgData name="Lazrak, Amine" userId="4744032e-fb2e-4bc8-a65f-52d61dbb5bcc" providerId="ADAL" clId="{666532D4-0E11-4038-B01D-44CE264A1492}" dt="2022-12-15T17:38:04.950" v="864" actId="1076"/>
          <ac:picMkLst>
            <pc:docMk/>
            <pc:sldMk cId="1737147601" sldId="2025"/>
            <ac:picMk id="6" creationId="{0B19C8CB-0EBC-498B-A088-3E2B0C87C02C}"/>
          </ac:picMkLst>
        </pc:picChg>
        <pc:picChg chg="mod modCrop">
          <ac:chgData name="Lazrak, Amine" userId="4744032e-fb2e-4bc8-a65f-52d61dbb5bcc" providerId="ADAL" clId="{666532D4-0E11-4038-B01D-44CE264A1492}" dt="2022-12-15T17:38:02.493" v="863" actId="732"/>
          <ac:picMkLst>
            <pc:docMk/>
            <pc:sldMk cId="1737147601" sldId="2025"/>
            <ac:picMk id="7" creationId="{0E6B589F-4247-4153-8923-74D2534F2AE6}"/>
          </ac:picMkLst>
        </pc:picChg>
        <pc:picChg chg="add del mod">
          <ac:chgData name="Lazrak, Amine" userId="4744032e-fb2e-4bc8-a65f-52d61dbb5bcc" providerId="ADAL" clId="{666532D4-0E11-4038-B01D-44CE264A1492}" dt="2022-12-14T22:34:36.823" v="819" actId="478"/>
          <ac:picMkLst>
            <pc:docMk/>
            <pc:sldMk cId="1737147601" sldId="2025"/>
            <ac:picMk id="8" creationId="{3CA94666-B43C-4A4D-9CD0-17C2B5F22A3C}"/>
          </ac:picMkLst>
        </pc:picChg>
        <pc:picChg chg="del">
          <ac:chgData name="Lazrak, Amine" userId="4744032e-fb2e-4bc8-a65f-52d61dbb5bcc" providerId="ADAL" clId="{666532D4-0E11-4038-B01D-44CE264A1492}" dt="2022-12-15T17:37:07.109" v="856" actId="478"/>
          <ac:picMkLst>
            <pc:docMk/>
            <pc:sldMk cId="1737147601" sldId="2025"/>
            <ac:picMk id="9" creationId="{0A419A16-7543-4F89-A850-A69D49855888}"/>
          </ac:picMkLst>
        </pc:picChg>
        <pc:picChg chg="add mod">
          <ac:chgData name="Lazrak, Amine" userId="4744032e-fb2e-4bc8-a65f-52d61dbb5bcc" providerId="ADAL" clId="{666532D4-0E11-4038-B01D-44CE264A1492}" dt="2022-12-15T17:38:08.272" v="865" actId="1076"/>
          <ac:picMkLst>
            <pc:docMk/>
            <pc:sldMk cId="1737147601" sldId="2025"/>
            <ac:picMk id="10" creationId="{0F6E5117-28A7-46F9-8626-9D69DE75CEC3}"/>
          </ac:picMkLst>
        </pc:picChg>
      </pc:sldChg>
      <pc:sldChg chg="addSp delSp modSp add mod">
        <pc:chgData name="Lazrak, Amine" userId="4744032e-fb2e-4bc8-a65f-52d61dbb5bcc" providerId="ADAL" clId="{666532D4-0E11-4038-B01D-44CE264A1492}" dt="2022-12-15T19:44:56.372" v="914" actId="14100"/>
        <pc:sldMkLst>
          <pc:docMk/>
          <pc:sldMk cId="3165255755" sldId="2026"/>
        </pc:sldMkLst>
        <pc:picChg chg="add mod">
          <ac:chgData name="Lazrak, Amine" userId="4744032e-fb2e-4bc8-a65f-52d61dbb5bcc" providerId="ADAL" clId="{666532D4-0E11-4038-B01D-44CE264A1492}" dt="2022-12-15T19:44:56.372" v="914" actId="14100"/>
          <ac:picMkLst>
            <pc:docMk/>
            <pc:sldMk cId="3165255755" sldId="2026"/>
            <ac:picMk id="6" creationId="{33798D29-6CA9-4B48-ADCA-C0DD4D765B48}"/>
          </ac:picMkLst>
        </pc:picChg>
        <pc:picChg chg="del">
          <ac:chgData name="Lazrak, Amine" userId="4744032e-fb2e-4bc8-a65f-52d61dbb5bcc" providerId="ADAL" clId="{666532D4-0E11-4038-B01D-44CE264A1492}" dt="2022-12-14T22:34:42.642" v="822" actId="478"/>
          <ac:picMkLst>
            <pc:docMk/>
            <pc:sldMk cId="3165255755" sldId="2026"/>
            <ac:picMk id="7" creationId="{0E6B589F-4247-4153-8923-74D2534F2AE6}"/>
          </ac:picMkLst>
        </pc:picChg>
        <pc:picChg chg="add del mod">
          <ac:chgData name="Lazrak, Amine" userId="4744032e-fb2e-4bc8-a65f-52d61dbb5bcc" providerId="ADAL" clId="{666532D4-0E11-4038-B01D-44CE264A1492}" dt="2022-12-15T19:44:49.730" v="910" actId="478"/>
          <ac:picMkLst>
            <pc:docMk/>
            <pc:sldMk cId="3165255755" sldId="2026"/>
            <ac:picMk id="8" creationId="{3CA94666-B43C-4A4D-9CD0-17C2B5F22A3C}"/>
          </ac:picMkLst>
        </pc:picChg>
        <pc:picChg chg="del">
          <ac:chgData name="Lazrak, Amine" userId="4744032e-fb2e-4bc8-a65f-52d61dbb5bcc" providerId="ADAL" clId="{666532D4-0E11-4038-B01D-44CE264A1492}" dt="2022-12-14T22:34:43.328" v="823" actId="478"/>
          <ac:picMkLst>
            <pc:docMk/>
            <pc:sldMk cId="3165255755" sldId="2026"/>
            <ac:picMk id="9" creationId="{0A419A16-7543-4F89-A850-A69D49855888}"/>
          </ac:picMkLst>
        </pc:picChg>
      </pc:sldChg>
      <pc:sldChg chg="addSp delSp add del mod">
        <pc:chgData name="Lazrak, Amine" userId="4744032e-fb2e-4bc8-a65f-52d61dbb5bcc" providerId="ADAL" clId="{666532D4-0E11-4038-B01D-44CE264A1492}" dt="2022-12-14T22:34:07.596" v="814"/>
        <pc:sldMkLst>
          <pc:docMk/>
          <pc:sldMk cId="3849876831" sldId="2026"/>
        </pc:sldMkLst>
        <pc:picChg chg="add del">
          <ac:chgData name="Lazrak, Amine" userId="4744032e-fb2e-4bc8-a65f-52d61dbb5bcc" providerId="ADAL" clId="{666532D4-0E11-4038-B01D-44CE264A1492}" dt="2022-12-14T22:34:05.752" v="812" actId="478"/>
          <ac:picMkLst>
            <pc:docMk/>
            <pc:sldMk cId="3849876831" sldId="2026"/>
            <ac:picMk id="7" creationId="{0E6B589F-4247-4153-8923-74D2534F2AE6}"/>
          </ac:picMkLst>
        </pc:picChg>
        <pc:picChg chg="add del">
          <ac:chgData name="Lazrak, Amine" userId="4744032e-fb2e-4bc8-a65f-52d61dbb5bcc" providerId="ADAL" clId="{666532D4-0E11-4038-B01D-44CE264A1492}" dt="2022-12-14T22:34:06.298" v="813" actId="478"/>
          <ac:picMkLst>
            <pc:docMk/>
            <pc:sldMk cId="3849876831" sldId="2026"/>
            <ac:picMk id="9" creationId="{0A419A16-7543-4F89-A850-A69D49855888}"/>
          </ac:picMkLst>
        </pc:picChg>
      </pc:sldChg>
      <pc:sldChg chg="addSp delSp modSp add mod">
        <pc:chgData name="Lazrak, Amine" userId="4744032e-fb2e-4bc8-a65f-52d61dbb5bcc" providerId="ADAL" clId="{666532D4-0E11-4038-B01D-44CE264A1492}" dt="2022-12-15T23:38:01.905" v="1493" actId="478"/>
        <pc:sldMkLst>
          <pc:docMk/>
          <pc:sldMk cId="827247810" sldId="2027"/>
        </pc:sldMkLst>
        <pc:spChg chg="mod">
          <ac:chgData name="Lazrak, Amine" userId="4744032e-fb2e-4bc8-a65f-52d61dbb5bcc" providerId="ADAL" clId="{666532D4-0E11-4038-B01D-44CE264A1492}" dt="2022-12-15T23:33:58.384" v="1411" actId="404"/>
          <ac:spMkLst>
            <pc:docMk/>
            <pc:sldMk cId="827247810" sldId="2027"/>
            <ac:spMk id="13" creationId="{D22935A4-BD0D-4050-B97C-3E559109698F}"/>
          </ac:spMkLst>
        </pc:spChg>
        <pc:picChg chg="add mod">
          <ac:chgData name="Lazrak, Amine" userId="4744032e-fb2e-4bc8-a65f-52d61dbb5bcc" providerId="ADAL" clId="{666532D4-0E11-4038-B01D-44CE264A1492}" dt="2022-12-15T23:33:41.605" v="1409" actId="1036"/>
          <ac:picMkLst>
            <pc:docMk/>
            <pc:sldMk cId="827247810" sldId="2027"/>
            <ac:picMk id="4" creationId="{9DA648BE-6ED7-4420-8354-2D7AAFC9E12A}"/>
          </ac:picMkLst>
        </pc:picChg>
        <pc:picChg chg="del">
          <ac:chgData name="Lazrak, Amine" userId="4744032e-fb2e-4bc8-a65f-52d61dbb5bcc" providerId="ADAL" clId="{666532D4-0E11-4038-B01D-44CE264A1492}" dt="2022-12-15T23:31:47.803" v="1310" actId="478"/>
          <ac:picMkLst>
            <pc:docMk/>
            <pc:sldMk cId="827247810" sldId="2027"/>
            <ac:picMk id="6" creationId="{2268A98D-06A5-441B-9A4D-2DD8EF464783}"/>
          </ac:picMkLst>
        </pc:picChg>
        <pc:picChg chg="add del">
          <ac:chgData name="Lazrak, Amine" userId="4744032e-fb2e-4bc8-a65f-52d61dbb5bcc" providerId="ADAL" clId="{666532D4-0E11-4038-B01D-44CE264A1492}" dt="2022-12-15T23:38:01.905" v="1493" actId="478"/>
          <ac:picMkLst>
            <pc:docMk/>
            <pc:sldMk cId="827247810" sldId="2027"/>
            <ac:picMk id="8" creationId="{268BCDDF-A06D-415D-ADA3-EA8EFEFDB6BA}"/>
          </ac:picMkLst>
        </pc:picChg>
      </pc:sldChg>
      <pc:sldChg chg="addSp delSp modSp add del mod">
        <pc:chgData name="Lazrak, Amine" userId="4744032e-fb2e-4bc8-a65f-52d61dbb5bcc" providerId="ADAL" clId="{666532D4-0E11-4038-B01D-44CE264A1492}" dt="2022-12-15T23:14:08.425" v="1067" actId="47"/>
        <pc:sldMkLst>
          <pc:docMk/>
          <pc:sldMk cId="1435023089" sldId="2027"/>
        </pc:sldMkLst>
        <pc:spChg chg="add del mod">
          <ac:chgData name="Lazrak, Amine" userId="4744032e-fb2e-4bc8-a65f-52d61dbb5bcc" providerId="ADAL" clId="{666532D4-0E11-4038-B01D-44CE264A1492}" dt="2022-12-15T23:12:14.226" v="1000" actId="478"/>
          <ac:spMkLst>
            <pc:docMk/>
            <pc:sldMk cId="1435023089" sldId="2027"/>
            <ac:spMk id="2" creationId="{B7E693E9-30D0-4F29-A281-C8735BEBDB5F}"/>
          </ac:spMkLst>
        </pc:spChg>
        <pc:spChg chg="del">
          <ac:chgData name="Lazrak, Amine" userId="4744032e-fb2e-4bc8-a65f-52d61dbb5bcc" providerId="ADAL" clId="{666532D4-0E11-4038-B01D-44CE264A1492}" dt="2022-12-15T22:56:14.847" v="917" actId="478"/>
          <ac:spMkLst>
            <pc:docMk/>
            <pc:sldMk cId="1435023089" sldId="2027"/>
            <ac:spMk id="4" creationId="{826E8662-FAAB-4370-AC66-16D9F7505B34}"/>
          </ac:spMkLst>
        </pc:spChg>
        <pc:spChg chg="del">
          <ac:chgData name="Lazrak, Amine" userId="4744032e-fb2e-4bc8-a65f-52d61dbb5bcc" providerId="ADAL" clId="{666532D4-0E11-4038-B01D-44CE264A1492}" dt="2022-12-15T22:56:19.712" v="920" actId="478"/>
          <ac:spMkLst>
            <pc:docMk/>
            <pc:sldMk cId="1435023089" sldId="2027"/>
            <ac:spMk id="9" creationId="{A96E1E02-F3B2-4E7B-8B80-4E30F0EF4AC0}"/>
          </ac:spMkLst>
        </pc:spChg>
        <pc:spChg chg="del">
          <ac:chgData name="Lazrak, Amine" userId="4744032e-fb2e-4bc8-a65f-52d61dbb5bcc" providerId="ADAL" clId="{666532D4-0E11-4038-B01D-44CE264A1492}" dt="2022-12-15T22:56:19.712" v="920" actId="478"/>
          <ac:spMkLst>
            <pc:docMk/>
            <pc:sldMk cId="1435023089" sldId="2027"/>
            <ac:spMk id="10" creationId="{19441D9F-F0C6-4F64-9CBA-D18311470807}"/>
          </ac:spMkLst>
        </pc:spChg>
        <pc:spChg chg="del">
          <ac:chgData name="Lazrak, Amine" userId="4744032e-fb2e-4bc8-a65f-52d61dbb5bcc" providerId="ADAL" clId="{666532D4-0E11-4038-B01D-44CE264A1492}" dt="2022-12-15T22:56:16.133" v="918" actId="478"/>
          <ac:spMkLst>
            <pc:docMk/>
            <pc:sldMk cId="1435023089" sldId="2027"/>
            <ac:spMk id="16" creationId="{5E4B700D-0CC3-4180-BD16-CFF544175841}"/>
          </ac:spMkLst>
        </pc:spChg>
        <pc:spChg chg="del">
          <ac:chgData name="Lazrak, Amine" userId="4744032e-fb2e-4bc8-a65f-52d61dbb5bcc" providerId="ADAL" clId="{666532D4-0E11-4038-B01D-44CE264A1492}" dt="2022-12-15T22:56:19.712" v="920" actId="478"/>
          <ac:spMkLst>
            <pc:docMk/>
            <pc:sldMk cId="1435023089" sldId="2027"/>
            <ac:spMk id="17" creationId="{8FF1DAE2-9943-4720-83A9-E8D6D34F239E}"/>
          </ac:spMkLst>
        </pc:spChg>
        <pc:picChg chg="del">
          <ac:chgData name="Lazrak, Amine" userId="4744032e-fb2e-4bc8-a65f-52d61dbb5bcc" providerId="ADAL" clId="{666532D4-0E11-4038-B01D-44CE264A1492}" dt="2022-12-15T22:56:19.712" v="920" actId="478"/>
          <ac:picMkLst>
            <pc:docMk/>
            <pc:sldMk cId="1435023089" sldId="2027"/>
            <ac:picMk id="11" creationId="{64F30171-BC79-4ADB-BB3F-1D96AAADFE40}"/>
          </ac:picMkLst>
        </pc:picChg>
        <pc:picChg chg="del">
          <ac:chgData name="Lazrak, Amine" userId="4744032e-fb2e-4bc8-a65f-52d61dbb5bcc" providerId="ADAL" clId="{666532D4-0E11-4038-B01D-44CE264A1492}" dt="2022-12-15T22:56:17.065" v="919" actId="478"/>
          <ac:picMkLst>
            <pc:docMk/>
            <pc:sldMk cId="1435023089" sldId="2027"/>
            <ac:picMk id="13" creationId="{FEFE0B25-F7AC-49E0-9D4E-95302022AB81}"/>
          </ac:picMkLst>
        </pc:picChg>
        <pc:cxnChg chg="del mod">
          <ac:chgData name="Lazrak, Amine" userId="4744032e-fb2e-4bc8-a65f-52d61dbb5bcc" providerId="ADAL" clId="{666532D4-0E11-4038-B01D-44CE264A1492}" dt="2022-12-15T22:56:19.712" v="920" actId="478"/>
          <ac:cxnSpMkLst>
            <pc:docMk/>
            <pc:sldMk cId="1435023089" sldId="2027"/>
            <ac:cxnSpMk id="20" creationId="{5B4EC1D6-231D-4845-A7CF-1A9F5E179EB2}"/>
          </ac:cxnSpMkLst>
        </pc:cxnChg>
        <pc:cxnChg chg="del mod">
          <ac:chgData name="Lazrak, Amine" userId="4744032e-fb2e-4bc8-a65f-52d61dbb5bcc" providerId="ADAL" clId="{666532D4-0E11-4038-B01D-44CE264A1492}" dt="2022-12-15T22:56:19.712" v="920" actId="478"/>
          <ac:cxnSpMkLst>
            <pc:docMk/>
            <pc:sldMk cId="1435023089" sldId="2027"/>
            <ac:cxnSpMk id="22" creationId="{9B67C71E-1762-4A11-B91B-EAB2F66F3E2A}"/>
          </ac:cxnSpMkLst>
        </pc:cxnChg>
      </pc:sldChg>
      <pc:sldChg chg="delSp modSp add mod">
        <pc:chgData name="Lazrak, Amine" userId="4744032e-fb2e-4bc8-a65f-52d61dbb5bcc" providerId="ADAL" clId="{666532D4-0E11-4038-B01D-44CE264A1492}" dt="2022-12-15T23:44:10.008" v="1726" actId="20577"/>
        <pc:sldMkLst>
          <pc:docMk/>
          <pc:sldMk cId="2196399525" sldId="2028"/>
        </pc:sldMkLst>
        <pc:spChg chg="mod">
          <ac:chgData name="Lazrak, Amine" userId="4744032e-fb2e-4bc8-a65f-52d61dbb5bcc" providerId="ADAL" clId="{666532D4-0E11-4038-B01D-44CE264A1492}" dt="2022-12-15T23:44:10.008" v="1726" actId="20577"/>
          <ac:spMkLst>
            <pc:docMk/>
            <pc:sldMk cId="2196399525" sldId="2028"/>
            <ac:spMk id="10" creationId="{791AC369-577A-41DB-83FF-FC35A2485E77}"/>
          </ac:spMkLst>
        </pc:spChg>
        <pc:spChg chg="del">
          <ac:chgData name="Lazrak, Amine" userId="4744032e-fb2e-4bc8-a65f-52d61dbb5bcc" providerId="ADAL" clId="{666532D4-0E11-4038-B01D-44CE264A1492}" dt="2022-12-15T23:38:06.167" v="1495" actId="478"/>
          <ac:spMkLst>
            <pc:docMk/>
            <pc:sldMk cId="2196399525" sldId="2028"/>
            <ac:spMk id="13" creationId="{D22935A4-BD0D-4050-B97C-3E559109698F}"/>
          </ac:spMkLst>
        </pc:spChg>
        <pc:picChg chg="del">
          <ac:chgData name="Lazrak, Amine" userId="4744032e-fb2e-4bc8-a65f-52d61dbb5bcc" providerId="ADAL" clId="{666532D4-0E11-4038-B01D-44CE264A1492}" dt="2022-12-15T23:38:04.132" v="1494" actId="478"/>
          <ac:picMkLst>
            <pc:docMk/>
            <pc:sldMk cId="2196399525" sldId="2028"/>
            <ac:picMk id="4" creationId="{9DA648BE-6ED7-4420-8354-2D7AAFC9E12A}"/>
          </ac:picMkLst>
        </pc:picChg>
        <pc:picChg chg="mod">
          <ac:chgData name="Lazrak, Amine" userId="4744032e-fb2e-4bc8-a65f-52d61dbb5bcc" providerId="ADAL" clId="{666532D4-0E11-4038-B01D-44CE264A1492}" dt="2022-12-15T23:38:09.712" v="1496" actId="1076"/>
          <ac:picMkLst>
            <pc:docMk/>
            <pc:sldMk cId="2196399525" sldId="2028"/>
            <ac:picMk id="8" creationId="{268BCDDF-A06D-415D-ADA3-EA8EFEFDB6BA}"/>
          </ac:picMkLst>
        </pc:picChg>
      </pc:sldChg>
      <pc:sldChg chg="addSp delSp modSp add mod">
        <pc:chgData name="Lazrak, Amine" userId="4744032e-fb2e-4bc8-a65f-52d61dbb5bcc" providerId="ADAL" clId="{666532D4-0E11-4038-B01D-44CE264A1492}" dt="2022-12-16T00:16:08.714" v="2718" actId="1582"/>
        <pc:sldMkLst>
          <pc:docMk/>
          <pc:sldMk cId="1489125598" sldId="2029"/>
        </pc:sldMkLst>
        <pc:spChg chg="mod">
          <ac:chgData name="Lazrak, Amine" userId="4744032e-fb2e-4bc8-a65f-52d61dbb5bcc" providerId="ADAL" clId="{666532D4-0E11-4038-B01D-44CE264A1492}" dt="2022-12-16T00:05:07.346" v="2283" actId="20577"/>
          <ac:spMkLst>
            <pc:docMk/>
            <pc:sldMk cId="1489125598" sldId="2029"/>
            <ac:spMk id="2" creationId="{30AC0E1C-F136-43BB-9157-F09DB21551D9}"/>
          </ac:spMkLst>
        </pc:spChg>
        <pc:spChg chg="add mod ord">
          <ac:chgData name="Lazrak, Amine" userId="4744032e-fb2e-4bc8-a65f-52d61dbb5bcc" providerId="ADAL" clId="{666532D4-0E11-4038-B01D-44CE264A1492}" dt="2022-12-15T23:57:30.007" v="2189" actId="1036"/>
          <ac:spMkLst>
            <pc:docMk/>
            <pc:sldMk cId="1489125598" sldId="2029"/>
            <ac:spMk id="9" creationId="{68133828-3E62-47ED-B122-6AC7359E0E80}"/>
          </ac:spMkLst>
        </pc:spChg>
        <pc:spChg chg="add mod">
          <ac:chgData name="Lazrak, Amine" userId="4744032e-fb2e-4bc8-a65f-52d61dbb5bcc" providerId="ADAL" clId="{666532D4-0E11-4038-B01D-44CE264A1492}" dt="2022-12-16T00:15:54.224" v="2715" actId="1076"/>
          <ac:spMkLst>
            <pc:docMk/>
            <pc:sldMk cId="1489125598" sldId="2029"/>
            <ac:spMk id="11" creationId="{ACBA9B8B-C6BD-4AE3-962F-E3B6EDA2276D}"/>
          </ac:spMkLst>
        </pc:spChg>
        <pc:picChg chg="del">
          <ac:chgData name="Lazrak, Amine" userId="4744032e-fb2e-4bc8-a65f-52d61dbb5bcc" providerId="ADAL" clId="{666532D4-0E11-4038-B01D-44CE264A1492}" dt="2022-12-16T00:04:23.855" v="2251" actId="478"/>
          <ac:picMkLst>
            <pc:docMk/>
            <pc:sldMk cId="1489125598" sldId="2029"/>
            <ac:picMk id="10" creationId="{2271EFD9-1A82-4FE8-8D6C-BB3A2493F7C6}"/>
          </ac:picMkLst>
        </pc:picChg>
        <pc:cxnChg chg="add mod">
          <ac:chgData name="Lazrak, Amine" userId="4744032e-fb2e-4bc8-a65f-52d61dbb5bcc" providerId="ADAL" clId="{666532D4-0E11-4038-B01D-44CE264A1492}" dt="2022-12-16T00:16:08.714" v="2718" actId="1582"/>
          <ac:cxnSpMkLst>
            <pc:docMk/>
            <pc:sldMk cId="1489125598" sldId="2029"/>
            <ac:cxnSpMk id="5" creationId="{1391965E-2A0A-4C4F-9B0E-40411B529A6C}"/>
          </ac:cxnSpMkLst>
        </pc:cxnChg>
      </pc:sldChg>
      <pc:sldChg chg="delSp modSp add mod ord">
        <pc:chgData name="Lazrak, Amine" userId="4744032e-fb2e-4bc8-a65f-52d61dbb5bcc" providerId="ADAL" clId="{666532D4-0E11-4038-B01D-44CE264A1492}" dt="2022-12-16T00:02:58.144" v="2240"/>
        <pc:sldMkLst>
          <pc:docMk/>
          <pc:sldMk cId="2279218861" sldId="2030"/>
        </pc:sldMkLst>
        <pc:spChg chg="del mod">
          <ac:chgData name="Lazrak, Amine" userId="4744032e-fb2e-4bc8-a65f-52d61dbb5bcc" providerId="ADAL" clId="{666532D4-0E11-4038-B01D-44CE264A1492}" dt="2022-12-16T00:02:34.196" v="2238" actId="478"/>
          <ac:spMkLst>
            <pc:docMk/>
            <pc:sldMk cId="2279218861" sldId="2030"/>
            <ac:spMk id="2" creationId="{019BDE1D-04CE-48FF-9A4B-9B285C27E58B}"/>
          </ac:spMkLst>
        </pc:spChg>
      </pc:sldChg>
      <pc:sldChg chg="modSp add del mod">
        <pc:chgData name="Lazrak, Amine" userId="4744032e-fb2e-4bc8-a65f-52d61dbb5bcc" providerId="ADAL" clId="{666532D4-0E11-4038-B01D-44CE264A1492}" dt="2022-12-16T00:02:26.836" v="2237" actId="47"/>
        <pc:sldMkLst>
          <pc:docMk/>
          <pc:sldMk cId="2424660410" sldId="2031"/>
        </pc:sldMkLst>
        <pc:spChg chg="mod">
          <ac:chgData name="Lazrak, Amine" userId="4744032e-fb2e-4bc8-a65f-52d61dbb5bcc" providerId="ADAL" clId="{666532D4-0E11-4038-B01D-44CE264A1492}" dt="2022-12-16T00:01:40.712" v="2216" actId="1038"/>
          <ac:spMkLst>
            <pc:docMk/>
            <pc:sldMk cId="2424660410" sldId="2031"/>
            <ac:spMk id="2" creationId="{019BDE1D-04CE-48FF-9A4B-9B285C27E58B}"/>
          </ac:spMkLst>
        </pc:spChg>
      </pc:sldChg>
      <pc:sldChg chg="modSp add del mod">
        <pc:chgData name="Lazrak, Amine" userId="4744032e-fb2e-4bc8-a65f-52d61dbb5bcc" providerId="ADAL" clId="{666532D4-0E11-4038-B01D-44CE264A1492}" dt="2022-12-16T00:02:22.421" v="2236" actId="47"/>
        <pc:sldMkLst>
          <pc:docMk/>
          <pc:sldMk cId="2776464518" sldId="2032"/>
        </pc:sldMkLst>
        <pc:spChg chg="mod">
          <ac:chgData name="Lazrak, Amine" userId="4744032e-fb2e-4bc8-a65f-52d61dbb5bcc" providerId="ADAL" clId="{666532D4-0E11-4038-B01D-44CE264A1492}" dt="2022-12-16T00:02:06.711" v="2235" actId="1035"/>
          <ac:spMkLst>
            <pc:docMk/>
            <pc:sldMk cId="2776464518" sldId="2032"/>
            <ac:spMk id="2" creationId="{019BDE1D-04CE-48FF-9A4B-9B285C27E58B}"/>
          </ac:spMkLst>
        </pc:spChg>
      </pc:sldChg>
    </pc:docChg>
  </pc:docChgLst>
  <pc:docChgLst>
    <pc:chgData name="McWilliams, Jennifer" userId="d6d7a406-662d-444e-b7a5-3d6edf41991c" providerId="ADAL" clId="{A389D74A-E3DA-4B31-A4D9-54194D1FDFFD}"/>
    <pc:docChg chg="undo custSel addSld delSld modSld sldOrd">
      <pc:chgData name="McWilliams, Jennifer" userId="d6d7a406-662d-444e-b7a5-3d6edf41991c" providerId="ADAL" clId="{A389D74A-E3DA-4B31-A4D9-54194D1FDFFD}" dt="2022-12-15T20:39:26.112" v="1954" actId="20577"/>
      <pc:docMkLst>
        <pc:docMk/>
      </pc:docMkLst>
      <pc:sldChg chg="modSp mod">
        <pc:chgData name="McWilliams, Jennifer" userId="d6d7a406-662d-444e-b7a5-3d6edf41991c" providerId="ADAL" clId="{A389D74A-E3DA-4B31-A4D9-54194D1FDFFD}" dt="2022-12-14T18:41:49.065" v="808" actId="1076"/>
        <pc:sldMkLst>
          <pc:docMk/>
          <pc:sldMk cId="1539559903" sldId="272"/>
        </pc:sldMkLst>
        <pc:graphicFrameChg chg="mod">
          <ac:chgData name="McWilliams, Jennifer" userId="d6d7a406-662d-444e-b7a5-3d6edf41991c" providerId="ADAL" clId="{A389D74A-E3DA-4B31-A4D9-54194D1FDFFD}" dt="2022-12-14T18:41:22.554" v="803" actId="14100"/>
          <ac:graphicFrameMkLst>
            <pc:docMk/>
            <pc:sldMk cId="1539559903" sldId="272"/>
            <ac:graphicFrameMk id="6158" creationId="{0FF3A84E-4800-9CED-B21D-507D86BBC8AF}"/>
          </ac:graphicFrameMkLst>
        </pc:graphicFrameChg>
        <pc:picChg chg="mod">
          <ac:chgData name="McWilliams, Jennifer" userId="d6d7a406-662d-444e-b7a5-3d6edf41991c" providerId="ADAL" clId="{A389D74A-E3DA-4B31-A4D9-54194D1FDFFD}" dt="2022-12-14T18:41:49.065" v="808" actId="1076"/>
          <ac:picMkLst>
            <pc:docMk/>
            <pc:sldMk cId="1539559903" sldId="272"/>
            <ac:picMk id="5" creationId="{28FE00B8-C114-445D-BA53-CFAE8FBA35D4}"/>
          </ac:picMkLst>
        </pc:picChg>
      </pc:sldChg>
      <pc:sldChg chg="modSp mod modNotesTx">
        <pc:chgData name="McWilliams, Jennifer" userId="d6d7a406-662d-444e-b7a5-3d6edf41991c" providerId="ADAL" clId="{A389D74A-E3DA-4B31-A4D9-54194D1FDFFD}" dt="2022-12-15T19:12:05.213" v="1198" actId="20577"/>
        <pc:sldMkLst>
          <pc:docMk/>
          <pc:sldMk cId="1792151547" sldId="273"/>
        </pc:sldMkLst>
        <pc:spChg chg="mod">
          <ac:chgData name="McWilliams, Jennifer" userId="d6d7a406-662d-444e-b7a5-3d6edf41991c" providerId="ADAL" clId="{A389D74A-E3DA-4B31-A4D9-54194D1FDFFD}" dt="2022-12-14T18:40:17.058" v="797"/>
          <ac:spMkLst>
            <pc:docMk/>
            <pc:sldMk cId="1792151547" sldId="273"/>
            <ac:spMk id="2" creationId="{1E66BE4B-C1BB-42A9-AB22-8F97F9BEFE57}"/>
          </ac:spMkLst>
        </pc:spChg>
        <pc:spChg chg="mod">
          <ac:chgData name="McWilliams, Jennifer" userId="d6d7a406-662d-444e-b7a5-3d6edf41991c" providerId="ADAL" clId="{A389D74A-E3DA-4B31-A4D9-54194D1FDFFD}" dt="2022-12-14T18:40:23.828" v="798" actId="14"/>
          <ac:spMkLst>
            <pc:docMk/>
            <pc:sldMk cId="1792151547" sldId="273"/>
            <ac:spMk id="3" creationId="{6C079FD1-37D3-4DEE-A55D-BC5B55D6B70C}"/>
          </ac:spMkLst>
        </pc:spChg>
      </pc:sldChg>
      <pc:sldChg chg="modSp mod">
        <pc:chgData name="McWilliams, Jennifer" userId="d6d7a406-662d-444e-b7a5-3d6edf41991c" providerId="ADAL" clId="{A389D74A-E3DA-4B31-A4D9-54194D1FDFFD}" dt="2022-12-14T17:01:37.091" v="425" actId="14100"/>
        <pc:sldMkLst>
          <pc:docMk/>
          <pc:sldMk cId="3015311839" sldId="274"/>
        </pc:sldMkLst>
        <pc:spChg chg="mod">
          <ac:chgData name="McWilliams, Jennifer" userId="d6d7a406-662d-444e-b7a5-3d6edf41991c" providerId="ADAL" clId="{A389D74A-E3DA-4B31-A4D9-54194D1FDFFD}" dt="2022-12-14T17:01:37.091" v="425" actId="14100"/>
          <ac:spMkLst>
            <pc:docMk/>
            <pc:sldMk cId="3015311839" sldId="274"/>
            <ac:spMk id="7" creationId="{26835A10-0424-4C93-825B-C82B72AC19FA}"/>
          </ac:spMkLst>
        </pc:spChg>
        <pc:cxnChg chg="mod">
          <ac:chgData name="McWilliams, Jennifer" userId="d6d7a406-662d-444e-b7a5-3d6edf41991c" providerId="ADAL" clId="{A389D74A-E3DA-4B31-A4D9-54194D1FDFFD}" dt="2022-12-14T17:01:37.091" v="425" actId="14100"/>
          <ac:cxnSpMkLst>
            <pc:docMk/>
            <pc:sldMk cId="3015311839" sldId="274"/>
            <ac:cxnSpMk id="13" creationId="{9F418525-3296-4A25-BCB1-D42FE7E09F4E}"/>
          </ac:cxnSpMkLst>
        </pc:cxnChg>
      </pc:sldChg>
      <pc:sldChg chg="modSp mod modNotesTx">
        <pc:chgData name="McWilliams, Jennifer" userId="d6d7a406-662d-444e-b7a5-3d6edf41991c" providerId="ADAL" clId="{A389D74A-E3DA-4B31-A4D9-54194D1FDFFD}" dt="2022-12-15T20:03:43.144" v="1368" actId="20577"/>
        <pc:sldMkLst>
          <pc:docMk/>
          <pc:sldMk cId="2327758726" sldId="275"/>
        </pc:sldMkLst>
        <pc:spChg chg="mod">
          <ac:chgData name="McWilliams, Jennifer" userId="d6d7a406-662d-444e-b7a5-3d6edf41991c" providerId="ADAL" clId="{A389D74A-E3DA-4B31-A4D9-54194D1FDFFD}" dt="2022-12-14T20:23:25.816" v="1069" actId="20577"/>
          <ac:spMkLst>
            <pc:docMk/>
            <pc:sldMk cId="2327758726" sldId="275"/>
            <ac:spMk id="2" creationId="{A794DF5F-C88B-47E4-B9C6-7E1F15CF0595}"/>
          </ac:spMkLst>
        </pc:spChg>
        <pc:spChg chg="mod">
          <ac:chgData name="McWilliams, Jennifer" userId="d6d7a406-662d-444e-b7a5-3d6edf41991c" providerId="ADAL" clId="{A389D74A-E3DA-4B31-A4D9-54194D1FDFFD}" dt="2022-12-14T20:24:18.240" v="1144" actId="1076"/>
          <ac:spMkLst>
            <pc:docMk/>
            <pc:sldMk cId="2327758726" sldId="275"/>
            <ac:spMk id="3" creationId="{67DDE585-B1EC-4037-A1B2-DD956D733EE5}"/>
          </ac:spMkLst>
        </pc:spChg>
        <pc:graphicFrameChg chg="modGraphic">
          <ac:chgData name="McWilliams, Jennifer" userId="d6d7a406-662d-444e-b7a5-3d6edf41991c" providerId="ADAL" clId="{A389D74A-E3DA-4B31-A4D9-54194D1FDFFD}" dt="2022-12-15T20:03:43.144" v="1368" actId="20577"/>
          <ac:graphicFrameMkLst>
            <pc:docMk/>
            <pc:sldMk cId="2327758726" sldId="275"/>
            <ac:graphicFrameMk id="6" creationId="{543CB2A0-A69D-42DC-AC0C-2519A1A72EFA}"/>
          </ac:graphicFrameMkLst>
        </pc:graphicFrameChg>
      </pc:sldChg>
      <pc:sldChg chg="modSp mod">
        <pc:chgData name="McWilliams, Jennifer" userId="d6d7a406-662d-444e-b7a5-3d6edf41991c" providerId="ADAL" clId="{A389D74A-E3DA-4B31-A4D9-54194D1FDFFD}" dt="2022-12-14T18:48:52.193" v="846" actId="167"/>
        <pc:sldMkLst>
          <pc:docMk/>
          <pc:sldMk cId="1979493670" sldId="276"/>
        </pc:sldMkLst>
        <pc:spChg chg="mod">
          <ac:chgData name="McWilliams, Jennifer" userId="d6d7a406-662d-444e-b7a5-3d6edf41991c" providerId="ADAL" clId="{A389D74A-E3DA-4B31-A4D9-54194D1FDFFD}" dt="2022-12-14T18:48:28.957" v="841" actId="1076"/>
          <ac:spMkLst>
            <pc:docMk/>
            <pc:sldMk cId="1979493670" sldId="276"/>
            <ac:spMk id="3" creationId="{42DF031B-42C5-4B67-A2E6-9E7F026A1938}"/>
          </ac:spMkLst>
        </pc:spChg>
        <pc:picChg chg="mod ord">
          <ac:chgData name="McWilliams, Jennifer" userId="d6d7a406-662d-444e-b7a5-3d6edf41991c" providerId="ADAL" clId="{A389D74A-E3DA-4B31-A4D9-54194D1FDFFD}" dt="2022-12-14T18:48:52.193" v="846" actId="167"/>
          <ac:picMkLst>
            <pc:docMk/>
            <pc:sldMk cId="1979493670" sldId="276"/>
            <ac:picMk id="6" creationId="{D48B79DA-998B-42E3-9D22-231CE2596609}"/>
          </ac:picMkLst>
        </pc:picChg>
      </pc:sldChg>
      <pc:sldChg chg="delSp modSp mod modNotesTx">
        <pc:chgData name="McWilliams, Jennifer" userId="d6d7a406-662d-444e-b7a5-3d6edf41991c" providerId="ADAL" clId="{A389D74A-E3DA-4B31-A4D9-54194D1FDFFD}" dt="2022-12-15T19:14:30.806" v="1256" actId="20577"/>
        <pc:sldMkLst>
          <pc:docMk/>
          <pc:sldMk cId="1638449694" sldId="279"/>
        </pc:sldMkLst>
        <pc:spChg chg="del mod">
          <ac:chgData name="McWilliams, Jennifer" userId="d6d7a406-662d-444e-b7a5-3d6edf41991c" providerId="ADAL" clId="{A389D74A-E3DA-4B31-A4D9-54194D1FDFFD}" dt="2022-12-14T18:39:59.195" v="792" actId="21"/>
          <ac:spMkLst>
            <pc:docMk/>
            <pc:sldMk cId="1638449694" sldId="279"/>
            <ac:spMk id="2" creationId="{49277ED3-DE13-444D-98A1-CA21489AF434}"/>
          </ac:spMkLst>
        </pc:spChg>
        <pc:spChg chg="mod">
          <ac:chgData name="McWilliams, Jennifer" userId="d6d7a406-662d-444e-b7a5-3d6edf41991c" providerId="ADAL" clId="{A389D74A-E3DA-4B31-A4D9-54194D1FDFFD}" dt="2022-12-14T18:39:47.444" v="790"/>
          <ac:spMkLst>
            <pc:docMk/>
            <pc:sldMk cId="1638449694" sldId="279"/>
            <ac:spMk id="3" creationId="{D3336C63-3370-40CC-A68B-A5A3810417A0}"/>
          </ac:spMkLst>
        </pc:spChg>
      </pc:sldChg>
      <pc:sldChg chg="delSp modSp mod modNotesTx">
        <pc:chgData name="McWilliams, Jennifer" userId="d6d7a406-662d-444e-b7a5-3d6edf41991c" providerId="ADAL" clId="{A389D74A-E3DA-4B31-A4D9-54194D1FDFFD}" dt="2022-12-14T18:39:01.952" v="764" actId="1076"/>
        <pc:sldMkLst>
          <pc:docMk/>
          <pc:sldMk cId="1839286341" sldId="280"/>
        </pc:sldMkLst>
        <pc:spChg chg="del mod">
          <ac:chgData name="McWilliams, Jennifer" userId="d6d7a406-662d-444e-b7a5-3d6edf41991c" providerId="ADAL" clId="{A389D74A-E3DA-4B31-A4D9-54194D1FDFFD}" dt="2022-12-14T18:38:44.338" v="763" actId="478"/>
          <ac:spMkLst>
            <pc:docMk/>
            <pc:sldMk cId="1839286341" sldId="280"/>
            <ac:spMk id="2" creationId="{49277ED3-DE13-444D-98A1-CA21489AF434}"/>
          </ac:spMkLst>
        </pc:spChg>
        <pc:spChg chg="mod">
          <ac:chgData name="McWilliams, Jennifer" userId="d6d7a406-662d-444e-b7a5-3d6edf41991c" providerId="ADAL" clId="{A389D74A-E3DA-4B31-A4D9-54194D1FDFFD}" dt="2022-12-14T18:38:34.406" v="751"/>
          <ac:spMkLst>
            <pc:docMk/>
            <pc:sldMk cId="1839286341" sldId="280"/>
            <ac:spMk id="3" creationId="{D3336C63-3370-40CC-A68B-A5A3810417A0}"/>
          </ac:spMkLst>
        </pc:spChg>
        <pc:spChg chg="mod">
          <ac:chgData name="McWilliams, Jennifer" userId="d6d7a406-662d-444e-b7a5-3d6edf41991c" providerId="ADAL" clId="{A389D74A-E3DA-4B31-A4D9-54194D1FDFFD}" dt="2022-12-14T18:39:01.952" v="764" actId="1076"/>
          <ac:spMkLst>
            <pc:docMk/>
            <pc:sldMk cId="1839286341" sldId="280"/>
            <ac:spMk id="7" creationId="{FD020E73-42EF-4722-8423-02B51EF97F7D}"/>
          </ac:spMkLst>
        </pc:spChg>
        <pc:picChg chg="mod">
          <ac:chgData name="McWilliams, Jennifer" userId="d6d7a406-662d-444e-b7a5-3d6edf41991c" providerId="ADAL" clId="{A389D74A-E3DA-4B31-A4D9-54194D1FDFFD}" dt="2022-12-13T18:54:31.581" v="279" actId="1076"/>
          <ac:picMkLst>
            <pc:docMk/>
            <pc:sldMk cId="1839286341" sldId="280"/>
            <ac:picMk id="12" creationId="{26FAAB95-1BB3-49B0-8D02-712E7E511ECF}"/>
          </ac:picMkLst>
        </pc:picChg>
        <pc:picChg chg="mod">
          <ac:chgData name="McWilliams, Jennifer" userId="d6d7a406-662d-444e-b7a5-3d6edf41991c" providerId="ADAL" clId="{A389D74A-E3DA-4B31-A4D9-54194D1FDFFD}" dt="2022-12-13T18:54:33.138" v="281" actId="14100"/>
          <ac:picMkLst>
            <pc:docMk/>
            <pc:sldMk cId="1839286341" sldId="280"/>
            <ac:picMk id="15" creationId="{FCB1A680-3502-405D-89AD-8351B8A81D7C}"/>
          </ac:picMkLst>
        </pc:picChg>
      </pc:sldChg>
      <pc:sldChg chg="addSp delSp modSp mod modNotesTx">
        <pc:chgData name="McWilliams, Jennifer" userId="d6d7a406-662d-444e-b7a5-3d6edf41991c" providerId="ADAL" clId="{A389D74A-E3DA-4B31-A4D9-54194D1FDFFD}" dt="2022-12-15T20:33:32.747" v="1901" actId="478"/>
        <pc:sldMkLst>
          <pc:docMk/>
          <pc:sldMk cId="3963710383" sldId="281"/>
        </pc:sldMkLst>
        <pc:spChg chg="mod">
          <ac:chgData name="McWilliams, Jennifer" userId="d6d7a406-662d-444e-b7a5-3d6edf41991c" providerId="ADAL" clId="{A389D74A-E3DA-4B31-A4D9-54194D1FDFFD}" dt="2022-12-14T18:39:32.714" v="786" actId="6549"/>
          <ac:spMkLst>
            <pc:docMk/>
            <pc:sldMk cId="3963710383" sldId="281"/>
            <ac:spMk id="2" creationId="{49277ED3-DE13-444D-98A1-CA21489AF434}"/>
          </ac:spMkLst>
        </pc:spChg>
        <pc:spChg chg="mod">
          <ac:chgData name="McWilliams, Jennifer" userId="d6d7a406-662d-444e-b7a5-3d6edf41991c" providerId="ADAL" clId="{A389D74A-E3DA-4B31-A4D9-54194D1FDFFD}" dt="2022-12-14T18:39:16.729" v="775" actId="20577"/>
          <ac:spMkLst>
            <pc:docMk/>
            <pc:sldMk cId="3963710383" sldId="281"/>
            <ac:spMk id="3" creationId="{D3336C63-3370-40CC-A68B-A5A3810417A0}"/>
          </ac:spMkLst>
        </pc:spChg>
        <pc:spChg chg="mod">
          <ac:chgData name="McWilliams, Jennifer" userId="d6d7a406-662d-444e-b7a5-3d6edf41991c" providerId="ADAL" clId="{A389D74A-E3DA-4B31-A4D9-54194D1FDFFD}" dt="2022-12-15T20:30:58.209" v="1874" actId="20577"/>
          <ac:spMkLst>
            <pc:docMk/>
            <pc:sldMk cId="3963710383" sldId="281"/>
            <ac:spMk id="11" creationId="{3B75A220-46FE-4D69-99F0-505D4370A02B}"/>
          </ac:spMkLst>
        </pc:spChg>
        <pc:spChg chg="mod">
          <ac:chgData name="McWilliams, Jennifer" userId="d6d7a406-662d-444e-b7a5-3d6edf41991c" providerId="ADAL" clId="{A389D74A-E3DA-4B31-A4D9-54194D1FDFFD}" dt="2022-12-15T20:31:05.741" v="1876" actId="6549"/>
          <ac:spMkLst>
            <pc:docMk/>
            <pc:sldMk cId="3963710383" sldId="281"/>
            <ac:spMk id="14" creationId="{D674373C-2515-4146-BDD3-68A30CEC71F4}"/>
          </ac:spMkLst>
        </pc:spChg>
        <pc:spChg chg="mod">
          <ac:chgData name="McWilliams, Jennifer" userId="d6d7a406-662d-444e-b7a5-3d6edf41991c" providerId="ADAL" clId="{A389D74A-E3DA-4B31-A4D9-54194D1FDFFD}" dt="2022-12-15T20:32:43.595" v="1890" actId="20577"/>
          <ac:spMkLst>
            <pc:docMk/>
            <pc:sldMk cId="3963710383" sldId="281"/>
            <ac:spMk id="36" creationId="{BEA5A0B7-03B9-4CD4-819A-A94B78EC3904}"/>
          </ac:spMkLst>
        </pc:spChg>
        <pc:spChg chg="mod">
          <ac:chgData name="McWilliams, Jennifer" userId="d6d7a406-662d-444e-b7a5-3d6edf41991c" providerId="ADAL" clId="{A389D74A-E3DA-4B31-A4D9-54194D1FDFFD}" dt="2022-12-15T20:32:47.914" v="1894" actId="20577"/>
          <ac:spMkLst>
            <pc:docMk/>
            <pc:sldMk cId="3963710383" sldId="281"/>
            <ac:spMk id="38" creationId="{802DE248-DAB3-477B-A016-D3F9B92C9F3C}"/>
          </ac:spMkLst>
        </pc:spChg>
        <pc:spChg chg="mod">
          <ac:chgData name="McWilliams, Jennifer" userId="d6d7a406-662d-444e-b7a5-3d6edf41991c" providerId="ADAL" clId="{A389D74A-E3DA-4B31-A4D9-54194D1FDFFD}" dt="2022-12-15T20:28:35.970" v="1850" actId="20577"/>
          <ac:spMkLst>
            <pc:docMk/>
            <pc:sldMk cId="3963710383" sldId="281"/>
            <ac:spMk id="44" creationId="{BBF58062-40EA-448A-BF5F-B0687843FA8F}"/>
          </ac:spMkLst>
        </pc:spChg>
        <pc:spChg chg="mod">
          <ac:chgData name="McWilliams, Jennifer" userId="d6d7a406-662d-444e-b7a5-3d6edf41991c" providerId="ADAL" clId="{A389D74A-E3DA-4B31-A4D9-54194D1FDFFD}" dt="2022-12-15T20:31:18.143" v="1882" actId="14100"/>
          <ac:spMkLst>
            <pc:docMk/>
            <pc:sldMk cId="3963710383" sldId="281"/>
            <ac:spMk id="45" creationId="{CF06ECFF-8B90-423A-9CDF-7F39903EA898}"/>
          </ac:spMkLst>
        </pc:spChg>
        <pc:grpChg chg="mod">
          <ac:chgData name="McWilliams, Jennifer" userId="d6d7a406-662d-444e-b7a5-3d6edf41991c" providerId="ADAL" clId="{A389D74A-E3DA-4B31-A4D9-54194D1FDFFD}" dt="2022-12-15T20:31:08.950" v="1877" actId="14100"/>
          <ac:grpSpMkLst>
            <pc:docMk/>
            <pc:sldMk cId="3963710383" sldId="281"/>
            <ac:grpSpMk id="3079" creationId="{D26C1F62-8523-4839-BE5B-FF1823CFB3F9}"/>
          </ac:grpSpMkLst>
        </pc:grpChg>
        <pc:cxnChg chg="mod">
          <ac:chgData name="McWilliams, Jennifer" userId="d6d7a406-662d-444e-b7a5-3d6edf41991c" providerId="ADAL" clId="{A389D74A-E3DA-4B31-A4D9-54194D1FDFFD}" dt="2022-12-15T20:31:30.492" v="1884" actId="14100"/>
          <ac:cxnSpMkLst>
            <pc:docMk/>
            <pc:sldMk cId="3963710383" sldId="281"/>
            <ac:cxnSpMk id="46" creationId="{8AC5A2C3-35AF-493D-898E-BE6057EDBD49}"/>
          </ac:cxnSpMkLst>
        </pc:cxnChg>
        <pc:cxnChg chg="mod">
          <ac:chgData name="McWilliams, Jennifer" userId="d6d7a406-662d-444e-b7a5-3d6edf41991c" providerId="ADAL" clId="{A389D74A-E3DA-4B31-A4D9-54194D1FDFFD}" dt="2022-12-15T20:31:41.697" v="1886" actId="14100"/>
          <ac:cxnSpMkLst>
            <pc:docMk/>
            <pc:sldMk cId="3963710383" sldId="281"/>
            <ac:cxnSpMk id="47" creationId="{506A73E6-01F4-4947-BB9A-73EED085271E}"/>
          </ac:cxnSpMkLst>
        </pc:cxnChg>
        <pc:cxnChg chg="del">
          <ac:chgData name="McWilliams, Jennifer" userId="d6d7a406-662d-444e-b7a5-3d6edf41991c" providerId="ADAL" clId="{A389D74A-E3DA-4B31-A4D9-54194D1FDFFD}" dt="2022-12-15T20:33:32.747" v="1901" actId="478"/>
          <ac:cxnSpMkLst>
            <pc:docMk/>
            <pc:sldMk cId="3963710383" sldId="281"/>
            <ac:cxnSpMk id="48" creationId="{19B60319-DB4E-4016-A9B5-3660CCFF969D}"/>
          </ac:cxnSpMkLst>
        </pc:cxnChg>
        <pc:cxnChg chg="add del mod">
          <ac:chgData name="McWilliams, Jennifer" userId="d6d7a406-662d-444e-b7a5-3d6edf41991c" providerId="ADAL" clId="{A389D74A-E3DA-4B31-A4D9-54194D1FDFFD}" dt="2022-12-15T20:33:10.347" v="1899" actId="478"/>
          <ac:cxnSpMkLst>
            <pc:docMk/>
            <pc:sldMk cId="3963710383" sldId="281"/>
            <ac:cxnSpMk id="49" creationId="{EAFCA48A-CA7C-40F3-A9F6-57BD90506943}"/>
          </ac:cxnSpMkLst>
        </pc:cxnChg>
        <pc:cxnChg chg="add del mod">
          <ac:chgData name="McWilliams, Jennifer" userId="d6d7a406-662d-444e-b7a5-3d6edf41991c" providerId="ADAL" clId="{A389D74A-E3DA-4B31-A4D9-54194D1FDFFD}" dt="2022-12-15T20:33:13.402" v="1900" actId="478"/>
          <ac:cxnSpMkLst>
            <pc:docMk/>
            <pc:sldMk cId="3963710383" sldId="281"/>
            <ac:cxnSpMk id="53" creationId="{A4B2AC2F-EAF7-4F51-871A-D73D5A210C68}"/>
          </ac:cxnSpMkLst>
        </pc:cxnChg>
      </pc:sldChg>
      <pc:sldChg chg="addSp delSp modSp mod">
        <pc:chgData name="McWilliams, Jennifer" userId="d6d7a406-662d-444e-b7a5-3d6edf41991c" providerId="ADAL" clId="{A389D74A-E3DA-4B31-A4D9-54194D1FDFFD}" dt="2022-12-15T20:27:56.298" v="1843" actId="1076"/>
        <pc:sldMkLst>
          <pc:docMk/>
          <pc:sldMk cId="3385860440" sldId="282"/>
        </pc:sldMkLst>
        <pc:spChg chg="del">
          <ac:chgData name="McWilliams, Jennifer" userId="d6d7a406-662d-444e-b7a5-3d6edf41991c" providerId="ADAL" clId="{A389D74A-E3DA-4B31-A4D9-54194D1FDFFD}" dt="2022-12-14T18:34:56.845" v="604" actId="478"/>
          <ac:spMkLst>
            <pc:docMk/>
            <pc:sldMk cId="3385860440" sldId="282"/>
            <ac:spMk id="2" creationId="{49277ED3-DE13-444D-98A1-CA21489AF434}"/>
          </ac:spMkLst>
        </pc:spChg>
        <pc:spChg chg="add mod">
          <ac:chgData name="McWilliams, Jennifer" userId="d6d7a406-662d-444e-b7a5-3d6edf41991c" providerId="ADAL" clId="{A389D74A-E3DA-4B31-A4D9-54194D1FDFFD}" dt="2022-12-15T20:27:56.298" v="1843" actId="1076"/>
          <ac:spMkLst>
            <pc:docMk/>
            <pc:sldMk cId="3385860440" sldId="282"/>
            <ac:spMk id="2" creationId="{643A2FAB-A1FA-4F13-9E51-C33990FB3614}"/>
          </ac:spMkLst>
        </pc:spChg>
        <pc:spChg chg="mod">
          <ac:chgData name="McWilliams, Jennifer" userId="d6d7a406-662d-444e-b7a5-3d6edf41991c" providerId="ADAL" clId="{A389D74A-E3DA-4B31-A4D9-54194D1FDFFD}" dt="2022-12-15T20:25:16.193" v="1761" actId="20577"/>
          <ac:spMkLst>
            <pc:docMk/>
            <pc:sldMk cId="3385860440" sldId="282"/>
            <ac:spMk id="3" creationId="{D3336C63-3370-40CC-A68B-A5A3810417A0}"/>
          </ac:spMkLst>
        </pc:spChg>
        <pc:spChg chg="add del mod">
          <ac:chgData name="McWilliams, Jennifer" userId="d6d7a406-662d-444e-b7a5-3d6edf41991c" providerId="ADAL" clId="{A389D74A-E3DA-4B31-A4D9-54194D1FDFFD}" dt="2022-12-14T18:35:00.309" v="605" actId="478"/>
          <ac:spMkLst>
            <pc:docMk/>
            <pc:sldMk cId="3385860440" sldId="282"/>
            <ac:spMk id="6" creationId="{DE9B989E-C1BC-40A5-99F5-BB4B6CD28DED}"/>
          </ac:spMkLst>
        </pc:spChg>
        <pc:spChg chg="mod">
          <ac:chgData name="McWilliams, Jennifer" userId="d6d7a406-662d-444e-b7a5-3d6edf41991c" providerId="ADAL" clId="{A389D74A-E3DA-4B31-A4D9-54194D1FDFFD}" dt="2022-12-15T20:25:57.169" v="1778" actId="20577"/>
          <ac:spMkLst>
            <pc:docMk/>
            <pc:sldMk cId="3385860440" sldId="282"/>
            <ac:spMk id="7" creationId="{29C81B96-1C9A-4A04-BD96-95714CDE0A51}"/>
          </ac:spMkLst>
        </pc:spChg>
        <pc:picChg chg="mod ord">
          <ac:chgData name="McWilliams, Jennifer" userId="d6d7a406-662d-444e-b7a5-3d6edf41991c" providerId="ADAL" clId="{A389D74A-E3DA-4B31-A4D9-54194D1FDFFD}" dt="2022-12-14T18:37:09.097" v="735" actId="14861"/>
          <ac:picMkLst>
            <pc:docMk/>
            <pc:sldMk cId="3385860440" sldId="282"/>
            <ac:picMk id="8" creationId="{DE7D9CB9-2662-46C2-9235-FD064F6FAC63}"/>
          </ac:picMkLst>
        </pc:picChg>
        <pc:picChg chg="mod">
          <ac:chgData name="McWilliams, Jennifer" userId="d6d7a406-662d-444e-b7a5-3d6edf41991c" providerId="ADAL" clId="{A389D74A-E3DA-4B31-A4D9-54194D1FDFFD}" dt="2022-12-14T18:35:24.147" v="609" actId="14100"/>
          <ac:picMkLst>
            <pc:docMk/>
            <pc:sldMk cId="3385860440" sldId="282"/>
            <ac:picMk id="14" creationId="{EA28FB1C-AD70-486A-8F18-F487AA5C82B9}"/>
          </ac:picMkLst>
        </pc:picChg>
      </pc:sldChg>
      <pc:sldChg chg="addSp delSp modSp mod">
        <pc:chgData name="McWilliams, Jennifer" userId="d6d7a406-662d-444e-b7a5-3d6edf41991c" providerId="ADAL" clId="{A389D74A-E3DA-4B31-A4D9-54194D1FDFFD}" dt="2022-12-14T18:34:41.606" v="592" actId="1076"/>
        <pc:sldMkLst>
          <pc:docMk/>
          <pc:sldMk cId="3075173978" sldId="283"/>
        </pc:sldMkLst>
        <pc:spChg chg="del">
          <ac:chgData name="McWilliams, Jennifer" userId="d6d7a406-662d-444e-b7a5-3d6edf41991c" providerId="ADAL" clId="{A389D74A-E3DA-4B31-A4D9-54194D1FDFFD}" dt="2022-12-14T18:33:43.530" v="583" actId="21"/>
          <ac:spMkLst>
            <pc:docMk/>
            <pc:sldMk cId="3075173978" sldId="283"/>
            <ac:spMk id="2" creationId="{49277ED3-DE13-444D-98A1-CA21489AF434}"/>
          </ac:spMkLst>
        </pc:spChg>
        <pc:spChg chg="mod">
          <ac:chgData name="McWilliams, Jennifer" userId="d6d7a406-662d-444e-b7a5-3d6edf41991c" providerId="ADAL" clId="{A389D74A-E3DA-4B31-A4D9-54194D1FDFFD}" dt="2022-12-14T18:33:33.391" v="582" actId="20577"/>
          <ac:spMkLst>
            <pc:docMk/>
            <pc:sldMk cId="3075173978" sldId="283"/>
            <ac:spMk id="3" creationId="{D3336C63-3370-40CC-A68B-A5A3810417A0}"/>
          </ac:spMkLst>
        </pc:spChg>
        <pc:spChg chg="add del mod">
          <ac:chgData name="McWilliams, Jennifer" userId="d6d7a406-662d-444e-b7a5-3d6edf41991c" providerId="ADAL" clId="{A389D74A-E3DA-4B31-A4D9-54194D1FDFFD}" dt="2022-12-14T18:33:51.367" v="584" actId="21"/>
          <ac:spMkLst>
            <pc:docMk/>
            <pc:sldMk cId="3075173978" sldId="283"/>
            <ac:spMk id="7" creationId="{E1282C84-EEA3-410B-8EBF-8B5BCBEAC955}"/>
          </ac:spMkLst>
        </pc:spChg>
        <pc:spChg chg="mod">
          <ac:chgData name="McWilliams, Jennifer" userId="d6d7a406-662d-444e-b7a5-3d6edf41991c" providerId="ADAL" clId="{A389D74A-E3DA-4B31-A4D9-54194D1FDFFD}" dt="2022-12-14T18:34:15.810" v="587" actId="1076"/>
          <ac:spMkLst>
            <pc:docMk/>
            <pc:sldMk cId="3075173978" sldId="283"/>
            <ac:spMk id="11" creationId="{5AA0C137-5BB4-45D4-86FA-510543EE05D2}"/>
          </ac:spMkLst>
        </pc:spChg>
        <pc:picChg chg="mod">
          <ac:chgData name="McWilliams, Jennifer" userId="d6d7a406-662d-444e-b7a5-3d6edf41991c" providerId="ADAL" clId="{A389D74A-E3DA-4B31-A4D9-54194D1FDFFD}" dt="2022-12-14T18:34:35.265" v="591" actId="14100"/>
          <ac:picMkLst>
            <pc:docMk/>
            <pc:sldMk cId="3075173978" sldId="283"/>
            <ac:picMk id="10" creationId="{6D7A5082-2E3A-4A46-BDE3-A2A1F58F9D3A}"/>
          </ac:picMkLst>
        </pc:picChg>
        <pc:picChg chg="mod">
          <ac:chgData name="McWilliams, Jennifer" userId="d6d7a406-662d-444e-b7a5-3d6edf41991c" providerId="ADAL" clId="{A389D74A-E3DA-4B31-A4D9-54194D1FDFFD}" dt="2022-12-14T18:34:41.606" v="592" actId="1076"/>
          <ac:picMkLst>
            <pc:docMk/>
            <pc:sldMk cId="3075173978" sldId="283"/>
            <ac:picMk id="12" creationId="{933A3DEB-5D2D-4D0F-9F7C-7658023CE49A}"/>
          </ac:picMkLst>
        </pc:picChg>
        <pc:cxnChg chg="mod">
          <ac:chgData name="McWilliams, Jennifer" userId="d6d7a406-662d-444e-b7a5-3d6edf41991c" providerId="ADAL" clId="{A389D74A-E3DA-4B31-A4D9-54194D1FDFFD}" dt="2022-12-14T18:34:41.606" v="592" actId="1076"/>
          <ac:cxnSpMkLst>
            <pc:docMk/>
            <pc:sldMk cId="3075173978" sldId="283"/>
            <ac:cxnSpMk id="9" creationId="{1B612FBA-A80E-4632-9227-C4007DCB6E0E}"/>
          </ac:cxnSpMkLst>
        </pc:cxnChg>
      </pc:sldChg>
      <pc:sldChg chg="modSp mod">
        <pc:chgData name="McWilliams, Jennifer" userId="d6d7a406-662d-444e-b7a5-3d6edf41991c" providerId="ADAL" clId="{A389D74A-E3DA-4B31-A4D9-54194D1FDFFD}" dt="2022-12-14T18:42:34.209" v="813" actId="14100"/>
        <pc:sldMkLst>
          <pc:docMk/>
          <pc:sldMk cId="338483297" sldId="285"/>
        </pc:sldMkLst>
        <pc:spChg chg="mod">
          <ac:chgData name="McWilliams, Jennifer" userId="d6d7a406-662d-444e-b7a5-3d6edf41991c" providerId="ADAL" clId="{A389D74A-E3DA-4B31-A4D9-54194D1FDFFD}" dt="2022-12-14T18:42:20.943" v="810" actId="1076"/>
          <ac:spMkLst>
            <pc:docMk/>
            <pc:sldMk cId="338483297" sldId="285"/>
            <ac:spMk id="2" creationId="{30AC0E1C-F136-43BB-9157-F09DB21551D9}"/>
          </ac:spMkLst>
        </pc:spChg>
        <pc:picChg chg="mod">
          <ac:chgData name="McWilliams, Jennifer" userId="d6d7a406-662d-444e-b7a5-3d6edf41991c" providerId="ADAL" clId="{A389D74A-E3DA-4B31-A4D9-54194D1FDFFD}" dt="2022-12-14T18:42:34.209" v="813" actId="14100"/>
          <ac:picMkLst>
            <pc:docMk/>
            <pc:sldMk cId="338483297" sldId="285"/>
            <ac:picMk id="5" creationId="{3FB4E57E-2621-4431-9223-087B30839F3C}"/>
          </ac:picMkLst>
        </pc:picChg>
      </pc:sldChg>
      <pc:sldChg chg="modSp mod modNotesTx">
        <pc:chgData name="McWilliams, Jennifer" userId="d6d7a406-662d-444e-b7a5-3d6edf41991c" providerId="ADAL" clId="{A389D74A-E3DA-4B31-A4D9-54194D1FDFFD}" dt="2022-12-15T19:34:48.131" v="1331" actId="20577"/>
        <pc:sldMkLst>
          <pc:docMk/>
          <pc:sldMk cId="287815057" sldId="287"/>
        </pc:sldMkLst>
        <pc:spChg chg="mod">
          <ac:chgData name="McWilliams, Jennifer" userId="d6d7a406-662d-444e-b7a5-3d6edf41991c" providerId="ADAL" clId="{A389D74A-E3DA-4B31-A4D9-54194D1FDFFD}" dt="2022-12-14T18:42:47.764" v="814" actId="1076"/>
          <ac:spMkLst>
            <pc:docMk/>
            <pc:sldMk cId="287815057" sldId="287"/>
            <ac:spMk id="2" creationId="{30AC0E1C-F136-43BB-9157-F09DB21551D9}"/>
          </ac:spMkLst>
        </pc:spChg>
        <pc:picChg chg="mod">
          <ac:chgData name="McWilliams, Jennifer" userId="d6d7a406-662d-444e-b7a5-3d6edf41991c" providerId="ADAL" clId="{A389D74A-E3DA-4B31-A4D9-54194D1FDFFD}" dt="2022-12-14T18:42:58.583" v="817" actId="1076"/>
          <ac:picMkLst>
            <pc:docMk/>
            <pc:sldMk cId="287815057" sldId="287"/>
            <ac:picMk id="5" creationId="{4292D7D0-7184-4F71-804D-C91BA427DC21}"/>
          </ac:picMkLst>
        </pc:picChg>
      </pc:sldChg>
      <pc:sldChg chg="modSp mod">
        <pc:chgData name="McWilliams, Jennifer" userId="d6d7a406-662d-444e-b7a5-3d6edf41991c" providerId="ADAL" clId="{A389D74A-E3DA-4B31-A4D9-54194D1FDFFD}" dt="2022-12-14T18:43:50.286" v="830" actId="14100"/>
        <pc:sldMkLst>
          <pc:docMk/>
          <pc:sldMk cId="3723495826" sldId="288"/>
        </pc:sldMkLst>
        <pc:picChg chg="mod">
          <ac:chgData name="McWilliams, Jennifer" userId="d6d7a406-662d-444e-b7a5-3d6edf41991c" providerId="ADAL" clId="{A389D74A-E3DA-4B31-A4D9-54194D1FDFFD}" dt="2022-12-14T18:43:31.701" v="826" actId="14100"/>
          <ac:picMkLst>
            <pc:docMk/>
            <pc:sldMk cId="3723495826" sldId="288"/>
            <ac:picMk id="6" creationId="{38837C4D-BE16-4ADE-B9BF-03AF7FEF0944}"/>
          </ac:picMkLst>
        </pc:picChg>
        <pc:picChg chg="mod ord">
          <ac:chgData name="McWilliams, Jennifer" userId="d6d7a406-662d-444e-b7a5-3d6edf41991c" providerId="ADAL" clId="{A389D74A-E3DA-4B31-A4D9-54194D1FDFFD}" dt="2022-12-14T18:43:25.078" v="824" actId="167"/>
          <ac:picMkLst>
            <pc:docMk/>
            <pc:sldMk cId="3723495826" sldId="288"/>
            <ac:picMk id="7" creationId="{3E7B2665-2E08-4BE3-8BD8-279D936996AA}"/>
          </ac:picMkLst>
        </pc:picChg>
        <pc:picChg chg="mod">
          <ac:chgData name="McWilliams, Jennifer" userId="d6d7a406-662d-444e-b7a5-3d6edf41991c" providerId="ADAL" clId="{A389D74A-E3DA-4B31-A4D9-54194D1FDFFD}" dt="2022-12-14T18:43:50.286" v="830" actId="14100"/>
          <ac:picMkLst>
            <pc:docMk/>
            <pc:sldMk cId="3723495826" sldId="288"/>
            <ac:picMk id="9" creationId="{5B0DD4A2-840F-46D5-BAD6-50E8630E967C}"/>
          </ac:picMkLst>
        </pc:picChg>
      </pc:sldChg>
      <pc:sldChg chg="delSp modSp mod">
        <pc:chgData name="McWilliams, Jennifer" userId="d6d7a406-662d-444e-b7a5-3d6edf41991c" providerId="ADAL" clId="{A389D74A-E3DA-4B31-A4D9-54194D1FDFFD}" dt="2022-12-15T20:36:14.255" v="1903" actId="1076"/>
        <pc:sldMkLst>
          <pc:docMk/>
          <pc:sldMk cId="3225822705" sldId="290"/>
        </pc:sldMkLst>
        <pc:spChg chg="mod">
          <ac:chgData name="McWilliams, Jennifer" userId="d6d7a406-662d-444e-b7a5-3d6edf41991c" providerId="ADAL" clId="{A389D74A-E3DA-4B31-A4D9-54194D1FDFFD}" dt="2022-12-15T19:36:58.757" v="1335" actId="20577"/>
          <ac:spMkLst>
            <pc:docMk/>
            <pc:sldMk cId="3225822705" sldId="290"/>
            <ac:spMk id="2" creationId="{30AC0E1C-F136-43BB-9157-F09DB21551D9}"/>
          </ac:spMkLst>
        </pc:spChg>
        <pc:grpChg chg="mod ord">
          <ac:chgData name="McWilliams, Jennifer" userId="d6d7a406-662d-444e-b7a5-3d6edf41991c" providerId="ADAL" clId="{A389D74A-E3DA-4B31-A4D9-54194D1FDFFD}" dt="2022-12-14T18:47:53.876" v="837" actId="14100"/>
          <ac:grpSpMkLst>
            <pc:docMk/>
            <pc:sldMk cId="3225822705" sldId="290"/>
            <ac:grpSpMk id="14" creationId="{41C75B91-27D7-44A2-BD3E-AC52FB44F3E5}"/>
          </ac:grpSpMkLst>
        </pc:grpChg>
        <pc:picChg chg="del">
          <ac:chgData name="McWilliams, Jennifer" userId="d6d7a406-662d-444e-b7a5-3d6edf41991c" providerId="ADAL" clId="{A389D74A-E3DA-4B31-A4D9-54194D1FDFFD}" dt="2022-12-15T20:36:07.320" v="1902" actId="478"/>
          <ac:picMkLst>
            <pc:docMk/>
            <pc:sldMk cId="3225822705" sldId="290"/>
            <ac:picMk id="7" creationId="{ED005A0A-3F0B-4668-B559-D9AF4A1B3EE9}"/>
          </ac:picMkLst>
        </pc:picChg>
        <pc:picChg chg="mod">
          <ac:chgData name="McWilliams, Jennifer" userId="d6d7a406-662d-444e-b7a5-3d6edf41991c" providerId="ADAL" clId="{A389D74A-E3DA-4B31-A4D9-54194D1FDFFD}" dt="2022-12-15T20:36:14.255" v="1903" actId="1076"/>
          <ac:picMkLst>
            <pc:docMk/>
            <pc:sldMk cId="3225822705" sldId="290"/>
            <ac:picMk id="16" creationId="{714EEB69-0142-43BD-9D99-2935DB2365AF}"/>
          </ac:picMkLst>
        </pc:picChg>
      </pc:sldChg>
      <pc:sldChg chg="modSp mod">
        <pc:chgData name="McWilliams, Jennifer" userId="d6d7a406-662d-444e-b7a5-3d6edf41991c" providerId="ADAL" clId="{A389D74A-E3DA-4B31-A4D9-54194D1FDFFD}" dt="2022-12-14T18:49:30.414" v="853" actId="14100"/>
        <pc:sldMkLst>
          <pc:docMk/>
          <pc:sldMk cId="690721151" sldId="291"/>
        </pc:sldMkLst>
        <pc:spChg chg="mod">
          <ac:chgData name="McWilliams, Jennifer" userId="d6d7a406-662d-444e-b7a5-3d6edf41991c" providerId="ADAL" clId="{A389D74A-E3DA-4B31-A4D9-54194D1FDFFD}" dt="2022-12-14T18:49:09.244" v="847" actId="1076"/>
          <ac:spMkLst>
            <pc:docMk/>
            <pc:sldMk cId="690721151" sldId="291"/>
            <ac:spMk id="3" creationId="{42DF031B-42C5-4B67-A2E6-9E7F026A1938}"/>
          </ac:spMkLst>
        </pc:spChg>
        <pc:picChg chg="mod">
          <ac:chgData name="McWilliams, Jennifer" userId="d6d7a406-662d-444e-b7a5-3d6edf41991c" providerId="ADAL" clId="{A389D74A-E3DA-4B31-A4D9-54194D1FDFFD}" dt="2022-12-14T18:49:21.860" v="851" actId="14100"/>
          <ac:picMkLst>
            <pc:docMk/>
            <pc:sldMk cId="690721151" sldId="291"/>
            <ac:picMk id="7" creationId="{0E6B589F-4247-4153-8923-74D2534F2AE6}"/>
          </ac:picMkLst>
        </pc:picChg>
        <pc:picChg chg="mod">
          <ac:chgData name="McWilliams, Jennifer" userId="d6d7a406-662d-444e-b7a5-3d6edf41991c" providerId="ADAL" clId="{A389D74A-E3DA-4B31-A4D9-54194D1FDFFD}" dt="2022-12-14T18:49:30.414" v="853" actId="14100"/>
          <ac:picMkLst>
            <pc:docMk/>
            <pc:sldMk cId="690721151" sldId="291"/>
            <ac:picMk id="9" creationId="{0A419A16-7543-4F89-A850-A69D49855888}"/>
          </ac:picMkLst>
        </pc:picChg>
      </pc:sldChg>
      <pc:sldChg chg="modSp mod">
        <pc:chgData name="McWilliams, Jennifer" userId="d6d7a406-662d-444e-b7a5-3d6edf41991c" providerId="ADAL" clId="{A389D74A-E3DA-4B31-A4D9-54194D1FDFFD}" dt="2022-12-15T19:48:42.069" v="1361" actId="20577"/>
        <pc:sldMkLst>
          <pc:docMk/>
          <pc:sldMk cId="3037139067" sldId="292"/>
        </pc:sldMkLst>
        <pc:spChg chg="mod">
          <ac:chgData name="McWilliams, Jennifer" userId="d6d7a406-662d-444e-b7a5-3d6edf41991c" providerId="ADAL" clId="{A389D74A-E3DA-4B31-A4D9-54194D1FDFFD}" dt="2022-12-15T19:48:42.069" v="1361" actId="20577"/>
          <ac:spMkLst>
            <pc:docMk/>
            <pc:sldMk cId="3037139067" sldId="292"/>
            <ac:spMk id="3" creationId="{42DF031B-42C5-4B67-A2E6-9E7F026A1938}"/>
          </ac:spMkLst>
        </pc:spChg>
        <pc:spChg chg="mod">
          <ac:chgData name="McWilliams, Jennifer" userId="d6d7a406-662d-444e-b7a5-3d6edf41991c" providerId="ADAL" clId="{A389D74A-E3DA-4B31-A4D9-54194D1FDFFD}" dt="2022-12-14T18:50:15.757" v="864" actId="14100"/>
          <ac:spMkLst>
            <pc:docMk/>
            <pc:sldMk cId="3037139067" sldId="292"/>
            <ac:spMk id="17" creationId="{4D34956C-5B97-4BE3-AE5A-691D0A087E17}"/>
          </ac:spMkLst>
        </pc:spChg>
        <pc:picChg chg="mod">
          <ac:chgData name="McWilliams, Jennifer" userId="d6d7a406-662d-444e-b7a5-3d6edf41991c" providerId="ADAL" clId="{A389D74A-E3DA-4B31-A4D9-54194D1FDFFD}" dt="2022-12-14T18:50:30.446" v="866" actId="1076"/>
          <ac:picMkLst>
            <pc:docMk/>
            <pc:sldMk cId="3037139067" sldId="292"/>
            <ac:picMk id="14" creationId="{9EACB515-A43C-45EA-A42A-8FE39F9B2143}"/>
          </ac:picMkLst>
        </pc:picChg>
        <pc:picChg chg="mod">
          <ac:chgData name="McWilliams, Jennifer" userId="d6d7a406-662d-444e-b7a5-3d6edf41991c" providerId="ADAL" clId="{A389D74A-E3DA-4B31-A4D9-54194D1FDFFD}" dt="2022-12-14T18:50:36.255" v="868" actId="14100"/>
          <ac:picMkLst>
            <pc:docMk/>
            <pc:sldMk cId="3037139067" sldId="292"/>
            <ac:picMk id="16" creationId="{54D499BD-C846-4472-8E22-DB1A4D637481}"/>
          </ac:picMkLst>
        </pc:picChg>
      </pc:sldChg>
      <pc:sldChg chg="modSp mod">
        <pc:chgData name="McWilliams, Jennifer" userId="d6d7a406-662d-444e-b7a5-3d6edf41991c" providerId="ADAL" clId="{A389D74A-E3DA-4B31-A4D9-54194D1FDFFD}" dt="2022-12-13T19:03:41.302" v="423" actId="20577"/>
        <pc:sldMkLst>
          <pc:docMk/>
          <pc:sldMk cId="2852074193" sldId="293"/>
        </pc:sldMkLst>
        <pc:spChg chg="mod">
          <ac:chgData name="McWilliams, Jennifer" userId="d6d7a406-662d-444e-b7a5-3d6edf41991c" providerId="ADAL" clId="{A389D74A-E3DA-4B31-A4D9-54194D1FDFFD}" dt="2022-12-13T19:03:41.302" v="423" actId="20577"/>
          <ac:spMkLst>
            <pc:docMk/>
            <pc:sldMk cId="2852074193" sldId="293"/>
            <ac:spMk id="12" creationId="{C6A65ADA-1839-73AA-958E-21EDE10D050D}"/>
          </ac:spMkLst>
        </pc:spChg>
      </pc:sldChg>
      <pc:sldChg chg="addSp delSp modSp mod modClrScheme chgLayout">
        <pc:chgData name="McWilliams, Jennifer" userId="d6d7a406-662d-444e-b7a5-3d6edf41991c" providerId="ADAL" clId="{A389D74A-E3DA-4B31-A4D9-54194D1FDFFD}" dt="2022-12-14T19:57:28.339" v="981" actId="1076"/>
        <pc:sldMkLst>
          <pc:docMk/>
          <pc:sldMk cId="989660177" sldId="294"/>
        </pc:sldMkLst>
        <pc:spChg chg="mod">
          <ac:chgData name="McWilliams, Jennifer" userId="d6d7a406-662d-444e-b7a5-3d6edf41991c" providerId="ADAL" clId="{A389D74A-E3DA-4B31-A4D9-54194D1FDFFD}" dt="2022-12-14T19:57:17.573" v="976" actId="26606"/>
          <ac:spMkLst>
            <pc:docMk/>
            <pc:sldMk cId="989660177" sldId="294"/>
            <ac:spMk id="2" creationId="{6D587E88-2CD6-411E-ADE4-62621EA51070}"/>
          </ac:spMkLst>
        </pc:spChg>
        <pc:spChg chg="mod ord">
          <ac:chgData name="McWilliams, Jennifer" userId="d6d7a406-662d-444e-b7a5-3d6edf41991c" providerId="ADAL" clId="{A389D74A-E3DA-4B31-A4D9-54194D1FDFFD}" dt="2022-12-14T19:57:17.573" v="976" actId="26606"/>
          <ac:spMkLst>
            <pc:docMk/>
            <pc:sldMk cId="989660177" sldId="294"/>
            <ac:spMk id="4" creationId="{4378D851-2AFD-4D61-A20D-7C1FAEBB2170}"/>
          </ac:spMkLst>
        </pc:spChg>
        <pc:spChg chg="add del mod">
          <ac:chgData name="McWilliams, Jennifer" userId="d6d7a406-662d-444e-b7a5-3d6edf41991c" providerId="ADAL" clId="{A389D74A-E3DA-4B31-A4D9-54194D1FDFFD}" dt="2022-12-14T19:56:52.597" v="971" actId="21"/>
          <ac:spMkLst>
            <pc:docMk/>
            <pc:sldMk cId="989660177" sldId="294"/>
            <ac:spMk id="6" creationId="{BB9BEE44-635A-4B01-B3FD-30B91506FCA5}"/>
          </ac:spMkLst>
        </pc:spChg>
        <pc:graphicFrameChg chg="del">
          <ac:chgData name="McWilliams, Jennifer" userId="d6d7a406-662d-444e-b7a5-3d6edf41991c" providerId="ADAL" clId="{A389D74A-E3DA-4B31-A4D9-54194D1FDFFD}" dt="2022-12-14T19:56:45.915" v="970" actId="478"/>
          <ac:graphicFrameMkLst>
            <pc:docMk/>
            <pc:sldMk cId="989660177" sldId="294"/>
            <ac:graphicFrameMk id="5" creationId="{EB545EB6-C746-4186-BA0F-931B082ED13C}"/>
          </ac:graphicFrameMkLst>
        </pc:graphicFrameChg>
        <pc:picChg chg="add mod">
          <ac:chgData name="McWilliams, Jennifer" userId="d6d7a406-662d-444e-b7a5-3d6edf41991c" providerId="ADAL" clId="{A389D74A-E3DA-4B31-A4D9-54194D1FDFFD}" dt="2022-12-14T19:57:28.339" v="981" actId="1076"/>
          <ac:picMkLst>
            <pc:docMk/>
            <pc:sldMk cId="989660177" sldId="294"/>
            <ac:picMk id="8" creationId="{5F6A7D95-314F-4092-BD1D-08F1CF358E0C}"/>
          </ac:picMkLst>
        </pc:picChg>
      </pc:sldChg>
      <pc:sldChg chg="del">
        <pc:chgData name="McWilliams, Jennifer" userId="d6d7a406-662d-444e-b7a5-3d6edf41991c" providerId="ADAL" clId="{A389D74A-E3DA-4B31-A4D9-54194D1FDFFD}" dt="2022-12-14T19:57:40.795" v="982" actId="47"/>
        <pc:sldMkLst>
          <pc:docMk/>
          <pc:sldMk cId="136094756" sldId="295"/>
        </pc:sldMkLst>
      </pc:sldChg>
      <pc:sldChg chg="modSp mod modNotesTx">
        <pc:chgData name="McWilliams, Jennifer" userId="d6d7a406-662d-444e-b7a5-3d6edf41991c" providerId="ADAL" clId="{A389D74A-E3DA-4B31-A4D9-54194D1FDFFD}" dt="2022-12-14T19:20:18.665" v="969" actId="20577"/>
        <pc:sldMkLst>
          <pc:docMk/>
          <pc:sldMk cId="1472608527" sldId="296"/>
        </pc:sldMkLst>
        <pc:spChg chg="mod">
          <ac:chgData name="McWilliams, Jennifer" userId="d6d7a406-662d-444e-b7a5-3d6edf41991c" providerId="ADAL" clId="{A389D74A-E3DA-4B31-A4D9-54194D1FDFFD}" dt="2022-12-13T18:48:30.479" v="32" actId="20577"/>
          <ac:spMkLst>
            <pc:docMk/>
            <pc:sldMk cId="1472608527" sldId="296"/>
            <ac:spMk id="2" creationId="{35D815E9-3F9E-4E11-BEBC-1961432E8D63}"/>
          </ac:spMkLst>
        </pc:spChg>
      </pc:sldChg>
      <pc:sldChg chg="modSp mod ord modNotesTx">
        <pc:chgData name="McWilliams, Jennifer" userId="d6d7a406-662d-444e-b7a5-3d6edf41991c" providerId="ADAL" clId="{A389D74A-E3DA-4B31-A4D9-54194D1FDFFD}" dt="2022-12-15T20:06:10.962" v="1370" actId="20577"/>
        <pc:sldMkLst>
          <pc:docMk/>
          <pc:sldMk cId="1800854173" sldId="2022"/>
        </pc:sldMkLst>
        <pc:spChg chg="mod">
          <ac:chgData name="McWilliams, Jennifer" userId="d6d7a406-662d-444e-b7a5-3d6edf41991c" providerId="ADAL" clId="{A389D74A-E3DA-4B31-A4D9-54194D1FDFFD}" dt="2022-12-14T17:09:38.505" v="571" actId="14100"/>
          <ac:spMkLst>
            <pc:docMk/>
            <pc:sldMk cId="1800854173" sldId="2022"/>
            <ac:spMk id="5" creationId="{F3D28582-0811-4FA8-B7AE-CC40E4FB4A97}"/>
          </ac:spMkLst>
        </pc:spChg>
        <pc:spChg chg="mod">
          <ac:chgData name="McWilliams, Jennifer" userId="d6d7a406-662d-444e-b7a5-3d6edf41991c" providerId="ADAL" clId="{A389D74A-E3DA-4B31-A4D9-54194D1FDFFD}" dt="2022-12-14T17:06:45.813" v="505" actId="1076"/>
          <ac:spMkLst>
            <pc:docMk/>
            <pc:sldMk cId="1800854173" sldId="2022"/>
            <ac:spMk id="8" creationId="{D7D8ED0E-CB45-4CDB-AD4D-D3712C552FD9}"/>
          </ac:spMkLst>
        </pc:spChg>
        <pc:spChg chg="mod">
          <ac:chgData name="McWilliams, Jennifer" userId="d6d7a406-662d-444e-b7a5-3d6edf41991c" providerId="ADAL" clId="{A389D74A-E3DA-4B31-A4D9-54194D1FDFFD}" dt="2022-12-14T17:06:45.813" v="505" actId="1076"/>
          <ac:spMkLst>
            <pc:docMk/>
            <pc:sldMk cId="1800854173" sldId="2022"/>
            <ac:spMk id="9" creationId="{E6AEDE67-C881-4B67-AB91-0D9E1F8FAC45}"/>
          </ac:spMkLst>
        </pc:spChg>
        <pc:spChg chg="mod">
          <ac:chgData name="McWilliams, Jennifer" userId="d6d7a406-662d-444e-b7a5-3d6edf41991c" providerId="ADAL" clId="{A389D74A-E3DA-4B31-A4D9-54194D1FDFFD}" dt="2022-12-15T20:06:10.962" v="1370" actId="20577"/>
          <ac:spMkLst>
            <pc:docMk/>
            <pc:sldMk cId="1800854173" sldId="2022"/>
            <ac:spMk id="10" creationId="{EECB78A6-4642-4212-BB6E-F86B5ED82542}"/>
          </ac:spMkLst>
        </pc:spChg>
        <pc:spChg chg="mod">
          <ac:chgData name="McWilliams, Jennifer" userId="d6d7a406-662d-444e-b7a5-3d6edf41991c" providerId="ADAL" clId="{A389D74A-E3DA-4B31-A4D9-54194D1FDFFD}" dt="2022-12-14T17:06:45.813" v="505" actId="1076"/>
          <ac:spMkLst>
            <pc:docMk/>
            <pc:sldMk cId="1800854173" sldId="2022"/>
            <ac:spMk id="13" creationId="{2550F108-7F9E-44BD-A54A-B8AC4CCB498F}"/>
          </ac:spMkLst>
        </pc:spChg>
        <pc:spChg chg="mod">
          <ac:chgData name="McWilliams, Jennifer" userId="d6d7a406-662d-444e-b7a5-3d6edf41991c" providerId="ADAL" clId="{A389D74A-E3DA-4B31-A4D9-54194D1FDFFD}" dt="2022-12-14T17:06:45.813" v="505" actId="1076"/>
          <ac:spMkLst>
            <pc:docMk/>
            <pc:sldMk cId="1800854173" sldId="2022"/>
            <ac:spMk id="15" creationId="{89F748B0-CC9B-4ADB-880E-2A68B88BFCAD}"/>
          </ac:spMkLst>
        </pc:spChg>
        <pc:spChg chg="mod">
          <ac:chgData name="McWilliams, Jennifer" userId="d6d7a406-662d-444e-b7a5-3d6edf41991c" providerId="ADAL" clId="{A389D74A-E3DA-4B31-A4D9-54194D1FDFFD}" dt="2022-12-14T17:06:45.813" v="505" actId="1076"/>
          <ac:spMkLst>
            <pc:docMk/>
            <pc:sldMk cId="1800854173" sldId="2022"/>
            <ac:spMk id="16" creationId="{07B7D38C-3059-483B-83DF-9695F15EC4A1}"/>
          </ac:spMkLst>
        </pc:spChg>
        <pc:picChg chg="mod">
          <ac:chgData name="McWilliams, Jennifer" userId="d6d7a406-662d-444e-b7a5-3d6edf41991c" providerId="ADAL" clId="{A389D74A-E3DA-4B31-A4D9-54194D1FDFFD}" dt="2022-12-14T17:06:45.813" v="505" actId="1076"/>
          <ac:picMkLst>
            <pc:docMk/>
            <pc:sldMk cId="1800854173" sldId="2022"/>
            <ac:picMk id="6" creationId="{69F8F58D-E321-4FEF-B94D-B3F95EE6483B}"/>
          </ac:picMkLst>
        </pc:picChg>
        <pc:picChg chg="mod">
          <ac:chgData name="McWilliams, Jennifer" userId="d6d7a406-662d-444e-b7a5-3d6edf41991c" providerId="ADAL" clId="{A389D74A-E3DA-4B31-A4D9-54194D1FDFFD}" dt="2022-12-14T17:06:45.813" v="505" actId="1076"/>
          <ac:picMkLst>
            <pc:docMk/>
            <pc:sldMk cId="1800854173" sldId="2022"/>
            <ac:picMk id="7" creationId="{FA1FA61E-D12C-47E9-980A-B31652A56234}"/>
          </ac:picMkLst>
        </pc:picChg>
        <pc:picChg chg="mod">
          <ac:chgData name="McWilliams, Jennifer" userId="d6d7a406-662d-444e-b7a5-3d6edf41991c" providerId="ADAL" clId="{A389D74A-E3DA-4B31-A4D9-54194D1FDFFD}" dt="2022-12-14T17:06:45.813" v="505" actId="1076"/>
          <ac:picMkLst>
            <pc:docMk/>
            <pc:sldMk cId="1800854173" sldId="2022"/>
            <ac:picMk id="11" creationId="{E91C069A-A5D0-412D-9122-F4B2AE11862E}"/>
          </ac:picMkLst>
        </pc:picChg>
        <pc:picChg chg="mod">
          <ac:chgData name="McWilliams, Jennifer" userId="d6d7a406-662d-444e-b7a5-3d6edf41991c" providerId="ADAL" clId="{A389D74A-E3DA-4B31-A4D9-54194D1FDFFD}" dt="2022-12-14T17:06:45.813" v="505" actId="1076"/>
          <ac:picMkLst>
            <pc:docMk/>
            <pc:sldMk cId="1800854173" sldId="2022"/>
            <ac:picMk id="12" creationId="{24170912-D992-4F1C-A7EF-A81BD1AB3E65}"/>
          </ac:picMkLst>
        </pc:picChg>
      </pc:sldChg>
      <pc:sldChg chg="modSp mod ord modNotesTx">
        <pc:chgData name="McWilliams, Jennifer" userId="d6d7a406-662d-444e-b7a5-3d6edf41991c" providerId="ADAL" clId="{A389D74A-E3DA-4B31-A4D9-54194D1FDFFD}" dt="2022-12-14T17:05:42.142" v="491" actId="20577"/>
        <pc:sldMkLst>
          <pc:docMk/>
          <pc:sldMk cId="3968197018" sldId="2023"/>
        </pc:sldMkLst>
        <pc:spChg chg="mod">
          <ac:chgData name="McWilliams, Jennifer" userId="d6d7a406-662d-444e-b7a5-3d6edf41991c" providerId="ADAL" clId="{A389D74A-E3DA-4B31-A4D9-54194D1FDFFD}" dt="2022-12-14T17:04:34.025" v="452" actId="20577"/>
          <ac:spMkLst>
            <pc:docMk/>
            <pc:sldMk cId="3968197018" sldId="2023"/>
            <ac:spMk id="17" creationId="{6043512B-CB18-4F1A-8DC2-1C5388747DA8}"/>
          </ac:spMkLst>
        </pc:spChg>
      </pc:sldChg>
      <pc:sldChg chg="addSp delSp modSp add mod modNotesTx">
        <pc:chgData name="McWilliams, Jennifer" userId="d6d7a406-662d-444e-b7a5-3d6edf41991c" providerId="ADAL" clId="{A389D74A-E3DA-4B31-A4D9-54194D1FDFFD}" dt="2022-12-15T20:39:26.112" v="1954" actId="20577"/>
        <pc:sldMkLst>
          <pc:docMk/>
          <pc:sldMk cId="274807976" sldId="2024"/>
        </pc:sldMkLst>
        <pc:picChg chg="add mod">
          <ac:chgData name="McWilliams, Jennifer" userId="d6d7a406-662d-444e-b7a5-3d6edf41991c" providerId="ADAL" clId="{A389D74A-E3DA-4B31-A4D9-54194D1FDFFD}" dt="2022-12-14T19:58:43.856" v="989" actId="14100"/>
          <ac:picMkLst>
            <pc:docMk/>
            <pc:sldMk cId="274807976" sldId="2024"/>
            <ac:picMk id="5" creationId="{063AD285-FC2C-4F57-A8AD-B30A709F4A22}"/>
          </ac:picMkLst>
        </pc:picChg>
        <pc:picChg chg="del mod">
          <ac:chgData name="McWilliams, Jennifer" userId="d6d7a406-662d-444e-b7a5-3d6edf41991c" providerId="ADAL" clId="{A389D74A-E3DA-4B31-A4D9-54194D1FDFFD}" dt="2022-12-14T19:58:33.080" v="986" actId="478"/>
          <ac:picMkLst>
            <pc:docMk/>
            <pc:sldMk cId="274807976" sldId="2024"/>
            <ac:picMk id="8" creationId="{5F6A7D95-314F-4092-BD1D-08F1CF358E0C}"/>
          </ac:picMkLst>
        </pc:picChg>
      </pc:sldChg>
      <pc:sldChg chg="modSp mod">
        <pc:chgData name="McWilliams, Jennifer" userId="d6d7a406-662d-444e-b7a5-3d6edf41991c" providerId="ADAL" clId="{A389D74A-E3DA-4B31-A4D9-54194D1FDFFD}" dt="2022-12-15T19:46:34.589" v="1343" actId="20577"/>
        <pc:sldMkLst>
          <pc:docMk/>
          <pc:sldMk cId="1737147601" sldId="2025"/>
        </pc:sldMkLst>
        <pc:spChg chg="mod">
          <ac:chgData name="McWilliams, Jennifer" userId="d6d7a406-662d-444e-b7a5-3d6edf41991c" providerId="ADAL" clId="{A389D74A-E3DA-4B31-A4D9-54194D1FDFFD}" dt="2022-12-15T19:46:34.589" v="1343" actId="20577"/>
          <ac:spMkLst>
            <pc:docMk/>
            <pc:sldMk cId="1737147601" sldId="2025"/>
            <ac:spMk id="3" creationId="{42DF031B-42C5-4B67-A2E6-9E7F026A1938}"/>
          </ac:spMkLst>
        </pc:spChg>
      </pc:sldChg>
      <pc:sldChg chg="modSp mod">
        <pc:chgData name="McWilliams, Jennifer" userId="d6d7a406-662d-444e-b7a5-3d6edf41991c" providerId="ADAL" clId="{A389D74A-E3DA-4B31-A4D9-54194D1FDFFD}" dt="2022-12-15T19:47:02.987" v="1349" actId="20577"/>
        <pc:sldMkLst>
          <pc:docMk/>
          <pc:sldMk cId="3165255755" sldId="2026"/>
        </pc:sldMkLst>
        <pc:spChg chg="mod">
          <ac:chgData name="McWilliams, Jennifer" userId="d6d7a406-662d-444e-b7a5-3d6edf41991c" providerId="ADAL" clId="{A389D74A-E3DA-4B31-A4D9-54194D1FDFFD}" dt="2022-12-15T19:47:02.987" v="1349" actId="20577"/>
          <ac:spMkLst>
            <pc:docMk/>
            <pc:sldMk cId="3165255755" sldId="2026"/>
            <ac:spMk id="3" creationId="{42DF031B-42C5-4B67-A2E6-9E7F026A193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7C6C20-B007-4B04-88BC-BBF41FFBF09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59C7880-4600-4B52-B5F0-D22A3770573A}">
      <dgm:prSet/>
      <dgm:spPr/>
      <dgm:t>
        <a:bodyPr/>
        <a:lstStyle/>
        <a:p>
          <a:r>
            <a:rPr lang="en-GB"/>
            <a:t>Install the following tools:</a:t>
          </a:r>
          <a:endParaRPr lang="en-US"/>
        </a:p>
      </dgm:t>
    </dgm:pt>
    <dgm:pt modelId="{A6EC97DF-E25C-41A9-B1A5-A36FB0584D0C}" type="parTrans" cxnId="{AE4D60FF-BC12-41F2-891F-425385FF1689}">
      <dgm:prSet/>
      <dgm:spPr/>
      <dgm:t>
        <a:bodyPr/>
        <a:lstStyle/>
        <a:p>
          <a:endParaRPr lang="en-US"/>
        </a:p>
      </dgm:t>
    </dgm:pt>
    <dgm:pt modelId="{48BB08DA-4E1E-47D1-A81F-D604EA3EBB70}" type="sibTrans" cxnId="{AE4D60FF-BC12-41F2-891F-425385FF1689}">
      <dgm:prSet/>
      <dgm:spPr/>
      <dgm:t>
        <a:bodyPr/>
        <a:lstStyle/>
        <a:p>
          <a:endParaRPr lang="en-US"/>
        </a:p>
      </dgm:t>
    </dgm:pt>
    <dgm:pt modelId="{6CDDE8AA-F97D-4E70-97B6-0B2EE01B86B5}">
      <dgm:prSet/>
      <dgm:spPr/>
      <dgm:t>
        <a:bodyPr/>
        <a:lstStyle/>
        <a:p>
          <a:r>
            <a:rPr lang="en-GB"/>
            <a:t>EnergyPlus V9.5 and Modelkit</a:t>
          </a:r>
          <a:endParaRPr lang="en-US"/>
        </a:p>
      </dgm:t>
    </dgm:pt>
    <dgm:pt modelId="{EADE02D1-4105-4043-AEFE-B3D86F408283}" type="parTrans" cxnId="{4FFE6C56-2319-43A6-BBF3-1F5668665319}">
      <dgm:prSet/>
      <dgm:spPr/>
      <dgm:t>
        <a:bodyPr/>
        <a:lstStyle/>
        <a:p>
          <a:endParaRPr lang="en-US"/>
        </a:p>
      </dgm:t>
    </dgm:pt>
    <dgm:pt modelId="{2F1AF4FB-4B0D-4872-92D7-A968E4830258}" type="sibTrans" cxnId="{4FFE6C56-2319-43A6-BBF3-1F5668665319}">
      <dgm:prSet/>
      <dgm:spPr/>
      <dgm:t>
        <a:bodyPr/>
        <a:lstStyle/>
        <a:p>
          <a:endParaRPr lang="en-US"/>
        </a:p>
      </dgm:t>
    </dgm:pt>
    <dgm:pt modelId="{E839FE66-10EC-4FA4-B923-97E659BC0956}">
      <dgm:prSet/>
      <dgm:spPr/>
      <dgm:t>
        <a:bodyPr/>
        <a:lstStyle/>
        <a:p>
          <a:r>
            <a:rPr lang="en-GB"/>
            <a:t>Python and a database management software</a:t>
          </a:r>
          <a:endParaRPr lang="en-US"/>
        </a:p>
      </dgm:t>
    </dgm:pt>
    <dgm:pt modelId="{D9B6F28B-D918-4033-942E-D1509D842FBC}" type="parTrans" cxnId="{13481218-01D6-4490-9750-58AF4F18954D}">
      <dgm:prSet/>
      <dgm:spPr/>
      <dgm:t>
        <a:bodyPr/>
        <a:lstStyle/>
        <a:p>
          <a:endParaRPr lang="en-US"/>
        </a:p>
      </dgm:t>
    </dgm:pt>
    <dgm:pt modelId="{E0E319D6-5414-480A-9DF6-800075CF2DFB}" type="sibTrans" cxnId="{13481218-01D6-4490-9750-58AF4F18954D}">
      <dgm:prSet/>
      <dgm:spPr/>
      <dgm:t>
        <a:bodyPr/>
        <a:lstStyle/>
        <a:p>
          <a:endParaRPr lang="en-US"/>
        </a:p>
      </dgm:t>
    </dgm:pt>
    <dgm:pt modelId="{449AB20F-3F06-490D-BD4F-126D285CCE90}">
      <dgm:prSet/>
      <dgm:spPr/>
      <dgm:t>
        <a:bodyPr/>
        <a:lstStyle/>
        <a:p>
          <a:r>
            <a:rPr lang="en-GB"/>
            <a:t>Git and an optional GUI for Git such as GitHub Desktop</a:t>
          </a:r>
          <a:endParaRPr lang="en-US"/>
        </a:p>
      </dgm:t>
    </dgm:pt>
    <dgm:pt modelId="{5D9970F1-3DDB-4DE1-9697-DB88423713E1}" type="parTrans" cxnId="{38514FA6-566C-4230-9E37-66AEC33D7EAA}">
      <dgm:prSet/>
      <dgm:spPr/>
      <dgm:t>
        <a:bodyPr/>
        <a:lstStyle/>
        <a:p>
          <a:endParaRPr lang="en-US"/>
        </a:p>
      </dgm:t>
    </dgm:pt>
    <dgm:pt modelId="{B2856F8E-6C87-46F7-8FC7-8EE07B14556B}" type="sibTrans" cxnId="{38514FA6-566C-4230-9E37-66AEC33D7EAA}">
      <dgm:prSet/>
      <dgm:spPr/>
      <dgm:t>
        <a:bodyPr/>
        <a:lstStyle/>
        <a:p>
          <a:endParaRPr lang="en-US"/>
        </a:p>
      </dgm:t>
    </dgm:pt>
    <dgm:pt modelId="{FD518FDD-F781-44B9-9160-19BC02C04892}">
      <dgm:prSet/>
      <dgm:spPr/>
      <dgm:t>
        <a:bodyPr/>
        <a:lstStyle/>
        <a:p>
          <a:r>
            <a:rPr lang="en-GB"/>
            <a:t>Clone the remote project repository on GitHub</a:t>
          </a:r>
          <a:endParaRPr lang="en-US"/>
        </a:p>
      </dgm:t>
    </dgm:pt>
    <dgm:pt modelId="{01FDF92B-CF13-4C9D-86FC-9AA8B5DEF97B}" type="parTrans" cxnId="{8780B595-B935-4EC8-9359-C29859D62A5D}">
      <dgm:prSet/>
      <dgm:spPr/>
      <dgm:t>
        <a:bodyPr/>
        <a:lstStyle/>
        <a:p>
          <a:endParaRPr lang="en-US"/>
        </a:p>
      </dgm:t>
    </dgm:pt>
    <dgm:pt modelId="{821BCCE7-CDB8-4452-A718-CFC194D63D85}" type="sibTrans" cxnId="{8780B595-B935-4EC8-9359-C29859D62A5D}">
      <dgm:prSet/>
      <dgm:spPr/>
      <dgm:t>
        <a:bodyPr/>
        <a:lstStyle/>
        <a:p>
          <a:endParaRPr lang="en-US"/>
        </a:p>
      </dgm:t>
    </dgm:pt>
    <dgm:pt modelId="{C3981047-0C82-4B1B-8598-585B3FF467CC}">
      <dgm:prSet/>
      <dgm:spPr/>
      <dgm:t>
        <a:bodyPr/>
        <a:lstStyle/>
        <a:p>
          <a:r>
            <a:rPr lang="en-GB"/>
            <a:t>Home directory:</a:t>
          </a:r>
          <a:endParaRPr lang="en-US"/>
        </a:p>
      </dgm:t>
    </dgm:pt>
    <dgm:pt modelId="{38E7B649-08D6-436E-BC8E-7872AB1D3BC0}" type="parTrans" cxnId="{04AEB59F-69E4-45BD-A9E3-6AF7C881AE78}">
      <dgm:prSet/>
      <dgm:spPr/>
      <dgm:t>
        <a:bodyPr/>
        <a:lstStyle/>
        <a:p>
          <a:endParaRPr lang="en-US"/>
        </a:p>
      </dgm:t>
    </dgm:pt>
    <dgm:pt modelId="{0BE42ABD-D9F1-49FB-B297-4ED7FA0F3AA6}" type="sibTrans" cxnId="{04AEB59F-69E4-45BD-A9E3-6AF7C881AE78}">
      <dgm:prSet/>
      <dgm:spPr/>
      <dgm:t>
        <a:bodyPr/>
        <a:lstStyle/>
        <a:p>
          <a:endParaRPr lang="en-US"/>
        </a:p>
      </dgm:t>
    </dgm:pt>
    <dgm:pt modelId="{5C236D7F-A0C9-4B3B-B42F-28F4B45AEADE}" type="pres">
      <dgm:prSet presAssocID="{677C6C20-B007-4B04-88BC-BBF41FFBF09E}" presName="linear" presStyleCnt="0">
        <dgm:presLayoutVars>
          <dgm:animLvl val="lvl"/>
          <dgm:resizeHandles val="exact"/>
        </dgm:presLayoutVars>
      </dgm:prSet>
      <dgm:spPr/>
    </dgm:pt>
    <dgm:pt modelId="{FE1F4DC9-0AAB-4E61-8817-4C2784E1A7C6}" type="pres">
      <dgm:prSet presAssocID="{359C7880-4600-4B52-B5F0-D22A3770573A}" presName="parentText" presStyleLbl="node1" presStyleIdx="0" presStyleCnt="3">
        <dgm:presLayoutVars>
          <dgm:chMax val="0"/>
          <dgm:bulletEnabled val="1"/>
        </dgm:presLayoutVars>
      </dgm:prSet>
      <dgm:spPr/>
    </dgm:pt>
    <dgm:pt modelId="{97698955-B7D5-454C-A0C5-CD7968A11142}" type="pres">
      <dgm:prSet presAssocID="{359C7880-4600-4B52-B5F0-D22A3770573A}" presName="childText" presStyleLbl="revTx" presStyleIdx="0" presStyleCnt="1">
        <dgm:presLayoutVars>
          <dgm:bulletEnabled val="1"/>
        </dgm:presLayoutVars>
      </dgm:prSet>
      <dgm:spPr/>
    </dgm:pt>
    <dgm:pt modelId="{121DCC95-13AC-48C1-B6B6-CA280938BEDE}" type="pres">
      <dgm:prSet presAssocID="{FD518FDD-F781-44B9-9160-19BC02C04892}" presName="parentText" presStyleLbl="node1" presStyleIdx="1" presStyleCnt="3">
        <dgm:presLayoutVars>
          <dgm:chMax val="0"/>
          <dgm:bulletEnabled val="1"/>
        </dgm:presLayoutVars>
      </dgm:prSet>
      <dgm:spPr/>
    </dgm:pt>
    <dgm:pt modelId="{A4E4913F-F3AF-42CB-879C-E80B95824C2E}" type="pres">
      <dgm:prSet presAssocID="{821BCCE7-CDB8-4452-A718-CFC194D63D85}" presName="spacer" presStyleCnt="0"/>
      <dgm:spPr/>
    </dgm:pt>
    <dgm:pt modelId="{2DC1467A-F6A8-4129-8163-977379E83BC2}" type="pres">
      <dgm:prSet presAssocID="{C3981047-0C82-4B1B-8598-585B3FF467CC}" presName="parentText" presStyleLbl="node1" presStyleIdx="2" presStyleCnt="3" custLinFactY="182359" custLinFactNeighborX="-6868" custLinFactNeighborY="200000">
        <dgm:presLayoutVars>
          <dgm:chMax val="0"/>
          <dgm:bulletEnabled val="1"/>
        </dgm:presLayoutVars>
      </dgm:prSet>
      <dgm:spPr/>
    </dgm:pt>
  </dgm:ptLst>
  <dgm:cxnLst>
    <dgm:cxn modelId="{262F5711-96F6-4CE9-9691-259D9BA65C44}" type="presOf" srcId="{449AB20F-3F06-490D-BD4F-126D285CCE90}" destId="{97698955-B7D5-454C-A0C5-CD7968A11142}" srcOrd="0" destOrd="2" presId="urn:microsoft.com/office/officeart/2005/8/layout/vList2"/>
    <dgm:cxn modelId="{13481218-01D6-4490-9750-58AF4F18954D}" srcId="{359C7880-4600-4B52-B5F0-D22A3770573A}" destId="{E839FE66-10EC-4FA4-B923-97E659BC0956}" srcOrd="1" destOrd="0" parTransId="{D9B6F28B-D918-4033-942E-D1509D842FBC}" sibTransId="{E0E319D6-5414-480A-9DF6-800075CF2DFB}"/>
    <dgm:cxn modelId="{9A57102B-D9B6-4751-BAB3-2D121E4C3128}" type="presOf" srcId="{6CDDE8AA-F97D-4E70-97B6-0B2EE01B86B5}" destId="{97698955-B7D5-454C-A0C5-CD7968A11142}" srcOrd="0" destOrd="0" presId="urn:microsoft.com/office/officeart/2005/8/layout/vList2"/>
    <dgm:cxn modelId="{8179E564-8D6A-4D7C-8E1D-1F50C989D052}" type="presOf" srcId="{E839FE66-10EC-4FA4-B923-97E659BC0956}" destId="{97698955-B7D5-454C-A0C5-CD7968A11142}" srcOrd="0" destOrd="1" presId="urn:microsoft.com/office/officeart/2005/8/layout/vList2"/>
    <dgm:cxn modelId="{D2639D48-FF2E-427A-B4EF-5203753B7662}" type="presOf" srcId="{FD518FDD-F781-44B9-9160-19BC02C04892}" destId="{121DCC95-13AC-48C1-B6B6-CA280938BEDE}" srcOrd="0" destOrd="0" presId="urn:microsoft.com/office/officeart/2005/8/layout/vList2"/>
    <dgm:cxn modelId="{4FFE6C56-2319-43A6-BBF3-1F5668665319}" srcId="{359C7880-4600-4B52-B5F0-D22A3770573A}" destId="{6CDDE8AA-F97D-4E70-97B6-0B2EE01B86B5}" srcOrd="0" destOrd="0" parTransId="{EADE02D1-4105-4043-AEFE-B3D86F408283}" sibTransId="{2F1AF4FB-4B0D-4872-92D7-A968E4830258}"/>
    <dgm:cxn modelId="{8780B595-B935-4EC8-9359-C29859D62A5D}" srcId="{677C6C20-B007-4B04-88BC-BBF41FFBF09E}" destId="{FD518FDD-F781-44B9-9160-19BC02C04892}" srcOrd="1" destOrd="0" parTransId="{01FDF92B-CF13-4C9D-86FC-9AA8B5DEF97B}" sibTransId="{821BCCE7-CDB8-4452-A718-CFC194D63D85}"/>
    <dgm:cxn modelId="{04AEB59F-69E4-45BD-A9E3-6AF7C881AE78}" srcId="{677C6C20-B007-4B04-88BC-BBF41FFBF09E}" destId="{C3981047-0C82-4B1B-8598-585B3FF467CC}" srcOrd="2" destOrd="0" parTransId="{38E7B649-08D6-436E-BC8E-7872AB1D3BC0}" sibTransId="{0BE42ABD-D9F1-49FB-B297-4ED7FA0F3AA6}"/>
    <dgm:cxn modelId="{38514FA6-566C-4230-9E37-66AEC33D7EAA}" srcId="{359C7880-4600-4B52-B5F0-D22A3770573A}" destId="{449AB20F-3F06-490D-BD4F-126D285CCE90}" srcOrd="2" destOrd="0" parTransId="{5D9970F1-3DDB-4DE1-9697-DB88423713E1}" sibTransId="{B2856F8E-6C87-46F7-8FC7-8EE07B14556B}"/>
    <dgm:cxn modelId="{847636AB-3D90-41BF-B1F7-874B65667CCE}" type="presOf" srcId="{359C7880-4600-4B52-B5F0-D22A3770573A}" destId="{FE1F4DC9-0AAB-4E61-8817-4C2784E1A7C6}" srcOrd="0" destOrd="0" presId="urn:microsoft.com/office/officeart/2005/8/layout/vList2"/>
    <dgm:cxn modelId="{684875C9-655C-4DA1-B559-DFD9D984DEA1}" type="presOf" srcId="{677C6C20-B007-4B04-88BC-BBF41FFBF09E}" destId="{5C236D7F-A0C9-4B3B-B42F-28F4B45AEADE}" srcOrd="0" destOrd="0" presId="urn:microsoft.com/office/officeart/2005/8/layout/vList2"/>
    <dgm:cxn modelId="{27A521DA-B490-4493-B905-DEE5AAD4AD42}" type="presOf" srcId="{C3981047-0C82-4B1B-8598-585B3FF467CC}" destId="{2DC1467A-F6A8-4129-8163-977379E83BC2}" srcOrd="0" destOrd="0" presId="urn:microsoft.com/office/officeart/2005/8/layout/vList2"/>
    <dgm:cxn modelId="{AE4D60FF-BC12-41F2-891F-425385FF1689}" srcId="{677C6C20-B007-4B04-88BC-BBF41FFBF09E}" destId="{359C7880-4600-4B52-B5F0-D22A3770573A}" srcOrd="0" destOrd="0" parTransId="{A6EC97DF-E25C-41A9-B1A5-A36FB0584D0C}" sibTransId="{48BB08DA-4E1E-47D1-A81F-D604EA3EBB70}"/>
    <dgm:cxn modelId="{0047C5C5-F8F9-40C7-B4D0-CCCCB5849D27}" type="presParOf" srcId="{5C236D7F-A0C9-4B3B-B42F-28F4B45AEADE}" destId="{FE1F4DC9-0AAB-4E61-8817-4C2784E1A7C6}" srcOrd="0" destOrd="0" presId="urn:microsoft.com/office/officeart/2005/8/layout/vList2"/>
    <dgm:cxn modelId="{669FBB0E-B605-473B-A257-2C3541B4D5FD}" type="presParOf" srcId="{5C236D7F-A0C9-4B3B-B42F-28F4B45AEADE}" destId="{97698955-B7D5-454C-A0C5-CD7968A11142}" srcOrd="1" destOrd="0" presId="urn:microsoft.com/office/officeart/2005/8/layout/vList2"/>
    <dgm:cxn modelId="{E08A9B45-4DBB-45B6-880C-2F81C46D6F8D}" type="presParOf" srcId="{5C236D7F-A0C9-4B3B-B42F-28F4B45AEADE}" destId="{121DCC95-13AC-48C1-B6B6-CA280938BEDE}" srcOrd="2" destOrd="0" presId="urn:microsoft.com/office/officeart/2005/8/layout/vList2"/>
    <dgm:cxn modelId="{DDB14C59-017D-40D8-8CCE-BD7D85D0F634}" type="presParOf" srcId="{5C236D7F-A0C9-4B3B-B42F-28F4B45AEADE}" destId="{A4E4913F-F3AF-42CB-879C-E80B95824C2E}" srcOrd="3" destOrd="0" presId="urn:microsoft.com/office/officeart/2005/8/layout/vList2"/>
    <dgm:cxn modelId="{6B896A7D-5EA5-4EF5-ACB6-0B648991E6FE}" type="presParOf" srcId="{5C236D7F-A0C9-4B3B-B42F-28F4B45AEADE}" destId="{2DC1467A-F6A8-4129-8163-977379E83BC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7C6C20-B007-4B04-88BC-BBF41FFBF09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59C7880-4600-4B52-B5F0-D22A3770573A}">
      <dgm:prSet/>
      <dgm:spPr/>
      <dgm:t>
        <a:bodyPr/>
        <a:lstStyle/>
        <a:p>
          <a:r>
            <a:rPr lang="en-GB"/>
            <a:t>Install the following tools:</a:t>
          </a:r>
          <a:endParaRPr lang="en-US"/>
        </a:p>
      </dgm:t>
    </dgm:pt>
    <dgm:pt modelId="{A6EC97DF-E25C-41A9-B1A5-A36FB0584D0C}" type="parTrans" cxnId="{AE4D60FF-BC12-41F2-891F-425385FF1689}">
      <dgm:prSet/>
      <dgm:spPr/>
      <dgm:t>
        <a:bodyPr/>
        <a:lstStyle/>
        <a:p>
          <a:endParaRPr lang="en-US"/>
        </a:p>
      </dgm:t>
    </dgm:pt>
    <dgm:pt modelId="{48BB08DA-4E1E-47D1-A81F-D604EA3EBB70}" type="sibTrans" cxnId="{AE4D60FF-BC12-41F2-891F-425385FF1689}">
      <dgm:prSet/>
      <dgm:spPr/>
      <dgm:t>
        <a:bodyPr/>
        <a:lstStyle/>
        <a:p>
          <a:endParaRPr lang="en-US"/>
        </a:p>
      </dgm:t>
    </dgm:pt>
    <dgm:pt modelId="{6CDDE8AA-F97D-4E70-97B6-0B2EE01B86B5}">
      <dgm:prSet/>
      <dgm:spPr/>
      <dgm:t>
        <a:bodyPr/>
        <a:lstStyle/>
        <a:p>
          <a:r>
            <a:rPr lang="en-GB"/>
            <a:t>EnergyPlus V9.5 and Modelkit</a:t>
          </a:r>
          <a:endParaRPr lang="en-US"/>
        </a:p>
      </dgm:t>
    </dgm:pt>
    <dgm:pt modelId="{EADE02D1-4105-4043-AEFE-B3D86F408283}" type="parTrans" cxnId="{4FFE6C56-2319-43A6-BBF3-1F5668665319}">
      <dgm:prSet/>
      <dgm:spPr/>
      <dgm:t>
        <a:bodyPr/>
        <a:lstStyle/>
        <a:p>
          <a:endParaRPr lang="en-US"/>
        </a:p>
      </dgm:t>
    </dgm:pt>
    <dgm:pt modelId="{2F1AF4FB-4B0D-4872-92D7-A968E4830258}" type="sibTrans" cxnId="{4FFE6C56-2319-43A6-BBF3-1F5668665319}">
      <dgm:prSet/>
      <dgm:spPr/>
      <dgm:t>
        <a:bodyPr/>
        <a:lstStyle/>
        <a:p>
          <a:endParaRPr lang="en-US"/>
        </a:p>
      </dgm:t>
    </dgm:pt>
    <dgm:pt modelId="{E839FE66-10EC-4FA4-B923-97E659BC0956}">
      <dgm:prSet/>
      <dgm:spPr/>
      <dgm:t>
        <a:bodyPr/>
        <a:lstStyle/>
        <a:p>
          <a:r>
            <a:rPr lang="en-GB"/>
            <a:t>Python and a database management software</a:t>
          </a:r>
          <a:endParaRPr lang="en-US"/>
        </a:p>
      </dgm:t>
    </dgm:pt>
    <dgm:pt modelId="{D9B6F28B-D918-4033-942E-D1509D842FBC}" type="parTrans" cxnId="{13481218-01D6-4490-9750-58AF4F18954D}">
      <dgm:prSet/>
      <dgm:spPr/>
      <dgm:t>
        <a:bodyPr/>
        <a:lstStyle/>
        <a:p>
          <a:endParaRPr lang="en-US"/>
        </a:p>
      </dgm:t>
    </dgm:pt>
    <dgm:pt modelId="{E0E319D6-5414-480A-9DF6-800075CF2DFB}" type="sibTrans" cxnId="{13481218-01D6-4490-9750-58AF4F18954D}">
      <dgm:prSet/>
      <dgm:spPr/>
      <dgm:t>
        <a:bodyPr/>
        <a:lstStyle/>
        <a:p>
          <a:endParaRPr lang="en-US"/>
        </a:p>
      </dgm:t>
    </dgm:pt>
    <dgm:pt modelId="{449AB20F-3F06-490D-BD4F-126D285CCE90}">
      <dgm:prSet/>
      <dgm:spPr/>
      <dgm:t>
        <a:bodyPr/>
        <a:lstStyle/>
        <a:p>
          <a:r>
            <a:rPr lang="en-GB"/>
            <a:t>Git and an optional GUI for Git such as GitHub Desktop</a:t>
          </a:r>
          <a:endParaRPr lang="en-US"/>
        </a:p>
      </dgm:t>
    </dgm:pt>
    <dgm:pt modelId="{5D9970F1-3DDB-4DE1-9697-DB88423713E1}" type="parTrans" cxnId="{38514FA6-566C-4230-9E37-66AEC33D7EAA}">
      <dgm:prSet/>
      <dgm:spPr/>
      <dgm:t>
        <a:bodyPr/>
        <a:lstStyle/>
        <a:p>
          <a:endParaRPr lang="en-US"/>
        </a:p>
      </dgm:t>
    </dgm:pt>
    <dgm:pt modelId="{B2856F8E-6C87-46F7-8FC7-8EE07B14556B}" type="sibTrans" cxnId="{38514FA6-566C-4230-9E37-66AEC33D7EAA}">
      <dgm:prSet/>
      <dgm:spPr/>
      <dgm:t>
        <a:bodyPr/>
        <a:lstStyle/>
        <a:p>
          <a:endParaRPr lang="en-US"/>
        </a:p>
      </dgm:t>
    </dgm:pt>
    <dgm:pt modelId="{FD518FDD-F781-44B9-9160-19BC02C04892}">
      <dgm:prSet/>
      <dgm:spPr/>
      <dgm:t>
        <a:bodyPr/>
        <a:lstStyle/>
        <a:p>
          <a:r>
            <a:rPr lang="en-GB"/>
            <a:t>Clone the remote project repository on GitHub</a:t>
          </a:r>
          <a:endParaRPr lang="en-US"/>
        </a:p>
      </dgm:t>
    </dgm:pt>
    <dgm:pt modelId="{01FDF92B-CF13-4C9D-86FC-9AA8B5DEF97B}" type="parTrans" cxnId="{8780B595-B935-4EC8-9359-C29859D62A5D}">
      <dgm:prSet/>
      <dgm:spPr/>
      <dgm:t>
        <a:bodyPr/>
        <a:lstStyle/>
        <a:p>
          <a:endParaRPr lang="en-US"/>
        </a:p>
      </dgm:t>
    </dgm:pt>
    <dgm:pt modelId="{821BCCE7-CDB8-4452-A718-CFC194D63D85}" type="sibTrans" cxnId="{8780B595-B935-4EC8-9359-C29859D62A5D}">
      <dgm:prSet/>
      <dgm:spPr/>
      <dgm:t>
        <a:bodyPr/>
        <a:lstStyle/>
        <a:p>
          <a:endParaRPr lang="en-US"/>
        </a:p>
      </dgm:t>
    </dgm:pt>
    <dgm:pt modelId="{C3981047-0C82-4B1B-8598-585B3FF467CC}">
      <dgm:prSet/>
      <dgm:spPr/>
      <dgm:t>
        <a:bodyPr/>
        <a:lstStyle/>
        <a:p>
          <a:r>
            <a:rPr lang="en-GB"/>
            <a:t>Home directory:</a:t>
          </a:r>
          <a:endParaRPr lang="en-US"/>
        </a:p>
      </dgm:t>
    </dgm:pt>
    <dgm:pt modelId="{38E7B649-08D6-436E-BC8E-7872AB1D3BC0}" type="parTrans" cxnId="{04AEB59F-69E4-45BD-A9E3-6AF7C881AE78}">
      <dgm:prSet/>
      <dgm:spPr/>
      <dgm:t>
        <a:bodyPr/>
        <a:lstStyle/>
        <a:p>
          <a:endParaRPr lang="en-US"/>
        </a:p>
      </dgm:t>
    </dgm:pt>
    <dgm:pt modelId="{0BE42ABD-D9F1-49FB-B297-4ED7FA0F3AA6}" type="sibTrans" cxnId="{04AEB59F-69E4-45BD-A9E3-6AF7C881AE78}">
      <dgm:prSet/>
      <dgm:spPr/>
      <dgm:t>
        <a:bodyPr/>
        <a:lstStyle/>
        <a:p>
          <a:endParaRPr lang="en-US"/>
        </a:p>
      </dgm:t>
    </dgm:pt>
    <dgm:pt modelId="{5C236D7F-A0C9-4B3B-B42F-28F4B45AEADE}" type="pres">
      <dgm:prSet presAssocID="{677C6C20-B007-4B04-88BC-BBF41FFBF09E}" presName="linear" presStyleCnt="0">
        <dgm:presLayoutVars>
          <dgm:animLvl val="lvl"/>
          <dgm:resizeHandles val="exact"/>
        </dgm:presLayoutVars>
      </dgm:prSet>
      <dgm:spPr/>
    </dgm:pt>
    <dgm:pt modelId="{FE1F4DC9-0AAB-4E61-8817-4C2784E1A7C6}" type="pres">
      <dgm:prSet presAssocID="{359C7880-4600-4B52-B5F0-D22A3770573A}" presName="parentText" presStyleLbl="node1" presStyleIdx="0" presStyleCnt="3">
        <dgm:presLayoutVars>
          <dgm:chMax val="0"/>
          <dgm:bulletEnabled val="1"/>
        </dgm:presLayoutVars>
      </dgm:prSet>
      <dgm:spPr/>
    </dgm:pt>
    <dgm:pt modelId="{97698955-B7D5-454C-A0C5-CD7968A11142}" type="pres">
      <dgm:prSet presAssocID="{359C7880-4600-4B52-B5F0-D22A3770573A}" presName="childText" presStyleLbl="revTx" presStyleIdx="0" presStyleCnt="1">
        <dgm:presLayoutVars>
          <dgm:bulletEnabled val="1"/>
        </dgm:presLayoutVars>
      </dgm:prSet>
      <dgm:spPr/>
    </dgm:pt>
    <dgm:pt modelId="{121DCC95-13AC-48C1-B6B6-CA280938BEDE}" type="pres">
      <dgm:prSet presAssocID="{FD518FDD-F781-44B9-9160-19BC02C04892}" presName="parentText" presStyleLbl="node1" presStyleIdx="1" presStyleCnt="3">
        <dgm:presLayoutVars>
          <dgm:chMax val="0"/>
          <dgm:bulletEnabled val="1"/>
        </dgm:presLayoutVars>
      </dgm:prSet>
      <dgm:spPr/>
    </dgm:pt>
    <dgm:pt modelId="{A4E4913F-F3AF-42CB-879C-E80B95824C2E}" type="pres">
      <dgm:prSet presAssocID="{821BCCE7-CDB8-4452-A718-CFC194D63D85}" presName="spacer" presStyleCnt="0"/>
      <dgm:spPr/>
    </dgm:pt>
    <dgm:pt modelId="{2DC1467A-F6A8-4129-8163-977379E83BC2}" type="pres">
      <dgm:prSet presAssocID="{C3981047-0C82-4B1B-8598-585B3FF467CC}" presName="parentText" presStyleLbl="node1" presStyleIdx="2" presStyleCnt="3" custLinFactY="182359" custLinFactNeighborX="-6868" custLinFactNeighborY="200000">
        <dgm:presLayoutVars>
          <dgm:chMax val="0"/>
          <dgm:bulletEnabled val="1"/>
        </dgm:presLayoutVars>
      </dgm:prSet>
      <dgm:spPr/>
    </dgm:pt>
  </dgm:ptLst>
  <dgm:cxnLst>
    <dgm:cxn modelId="{262F5711-96F6-4CE9-9691-259D9BA65C44}" type="presOf" srcId="{449AB20F-3F06-490D-BD4F-126D285CCE90}" destId="{97698955-B7D5-454C-A0C5-CD7968A11142}" srcOrd="0" destOrd="2" presId="urn:microsoft.com/office/officeart/2005/8/layout/vList2"/>
    <dgm:cxn modelId="{13481218-01D6-4490-9750-58AF4F18954D}" srcId="{359C7880-4600-4B52-B5F0-D22A3770573A}" destId="{E839FE66-10EC-4FA4-B923-97E659BC0956}" srcOrd="1" destOrd="0" parTransId="{D9B6F28B-D918-4033-942E-D1509D842FBC}" sibTransId="{E0E319D6-5414-480A-9DF6-800075CF2DFB}"/>
    <dgm:cxn modelId="{9A57102B-D9B6-4751-BAB3-2D121E4C3128}" type="presOf" srcId="{6CDDE8AA-F97D-4E70-97B6-0B2EE01B86B5}" destId="{97698955-B7D5-454C-A0C5-CD7968A11142}" srcOrd="0" destOrd="0" presId="urn:microsoft.com/office/officeart/2005/8/layout/vList2"/>
    <dgm:cxn modelId="{8179E564-8D6A-4D7C-8E1D-1F50C989D052}" type="presOf" srcId="{E839FE66-10EC-4FA4-B923-97E659BC0956}" destId="{97698955-B7D5-454C-A0C5-CD7968A11142}" srcOrd="0" destOrd="1" presId="urn:microsoft.com/office/officeart/2005/8/layout/vList2"/>
    <dgm:cxn modelId="{D2639D48-FF2E-427A-B4EF-5203753B7662}" type="presOf" srcId="{FD518FDD-F781-44B9-9160-19BC02C04892}" destId="{121DCC95-13AC-48C1-B6B6-CA280938BEDE}" srcOrd="0" destOrd="0" presId="urn:microsoft.com/office/officeart/2005/8/layout/vList2"/>
    <dgm:cxn modelId="{4FFE6C56-2319-43A6-BBF3-1F5668665319}" srcId="{359C7880-4600-4B52-B5F0-D22A3770573A}" destId="{6CDDE8AA-F97D-4E70-97B6-0B2EE01B86B5}" srcOrd="0" destOrd="0" parTransId="{EADE02D1-4105-4043-AEFE-B3D86F408283}" sibTransId="{2F1AF4FB-4B0D-4872-92D7-A968E4830258}"/>
    <dgm:cxn modelId="{8780B595-B935-4EC8-9359-C29859D62A5D}" srcId="{677C6C20-B007-4B04-88BC-BBF41FFBF09E}" destId="{FD518FDD-F781-44B9-9160-19BC02C04892}" srcOrd="1" destOrd="0" parTransId="{01FDF92B-CF13-4C9D-86FC-9AA8B5DEF97B}" sibTransId="{821BCCE7-CDB8-4452-A718-CFC194D63D85}"/>
    <dgm:cxn modelId="{04AEB59F-69E4-45BD-A9E3-6AF7C881AE78}" srcId="{677C6C20-B007-4B04-88BC-BBF41FFBF09E}" destId="{C3981047-0C82-4B1B-8598-585B3FF467CC}" srcOrd="2" destOrd="0" parTransId="{38E7B649-08D6-436E-BC8E-7872AB1D3BC0}" sibTransId="{0BE42ABD-D9F1-49FB-B297-4ED7FA0F3AA6}"/>
    <dgm:cxn modelId="{38514FA6-566C-4230-9E37-66AEC33D7EAA}" srcId="{359C7880-4600-4B52-B5F0-D22A3770573A}" destId="{449AB20F-3F06-490D-BD4F-126D285CCE90}" srcOrd="2" destOrd="0" parTransId="{5D9970F1-3DDB-4DE1-9697-DB88423713E1}" sibTransId="{B2856F8E-6C87-46F7-8FC7-8EE07B14556B}"/>
    <dgm:cxn modelId="{847636AB-3D90-41BF-B1F7-874B65667CCE}" type="presOf" srcId="{359C7880-4600-4B52-B5F0-D22A3770573A}" destId="{FE1F4DC9-0AAB-4E61-8817-4C2784E1A7C6}" srcOrd="0" destOrd="0" presId="urn:microsoft.com/office/officeart/2005/8/layout/vList2"/>
    <dgm:cxn modelId="{684875C9-655C-4DA1-B559-DFD9D984DEA1}" type="presOf" srcId="{677C6C20-B007-4B04-88BC-BBF41FFBF09E}" destId="{5C236D7F-A0C9-4B3B-B42F-28F4B45AEADE}" srcOrd="0" destOrd="0" presId="urn:microsoft.com/office/officeart/2005/8/layout/vList2"/>
    <dgm:cxn modelId="{27A521DA-B490-4493-B905-DEE5AAD4AD42}" type="presOf" srcId="{C3981047-0C82-4B1B-8598-585B3FF467CC}" destId="{2DC1467A-F6A8-4129-8163-977379E83BC2}" srcOrd="0" destOrd="0" presId="urn:microsoft.com/office/officeart/2005/8/layout/vList2"/>
    <dgm:cxn modelId="{AE4D60FF-BC12-41F2-891F-425385FF1689}" srcId="{677C6C20-B007-4B04-88BC-BBF41FFBF09E}" destId="{359C7880-4600-4B52-B5F0-D22A3770573A}" srcOrd="0" destOrd="0" parTransId="{A6EC97DF-E25C-41A9-B1A5-A36FB0584D0C}" sibTransId="{48BB08DA-4E1E-47D1-A81F-D604EA3EBB70}"/>
    <dgm:cxn modelId="{0047C5C5-F8F9-40C7-B4D0-CCCCB5849D27}" type="presParOf" srcId="{5C236D7F-A0C9-4B3B-B42F-28F4B45AEADE}" destId="{FE1F4DC9-0AAB-4E61-8817-4C2784E1A7C6}" srcOrd="0" destOrd="0" presId="urn:microsoft.com/office/officeart/2005/8/layout/vList2"/>
    <dgm:cxn modelId="{669FBB0E-B605-473B-A257-2C3541B4D5FD}" type="presParOf" srcId="{5C236D7F-A0C9-4B3B-B42F-28F4B45AEADE}" destId="{97698955-B7D5-454C-A0C5-CD7968A11142}" srcOrd="1" destOrd="0" presId="urn:microsoft.com/office/officeart/2005/8/layout/vList2"/>
    <dgm:cxn modelId="{E08A9B45-4DBB-45B6-880C-2F81C46D6F8D}" type="presParOf" srcId="{5C236D7F-A0C9-4B3B-B42F-28F4B45AEADE}" destId="{121DCC95-13AC-48C1-B6B6-CA280938BEDE}" srcOrd="2" destOrd="0" presId="urn:microsoft.com/office/officeart/2005/8/layout/vList2"/>
    <dgm:cxn modelId="{DDB14C59-017D-40D8-8CCE-BD7D85D0F634}" type="presParOf" srcId="{5C236D7F-A0C9-4B3B-B42F-28F4B45AEADE}" destId="{A4E4913F-F3AF-42CB-879C-E80B95824C2E}" srcOrd="3" destOrd="0" presId="urn:microsoft.com/office/officeart/2005/8/layout/vList2"/>
    <dgm:cxn modelId="{6B896A7D-5EA5-4EF5-ACB6-0B648991E6FE}" type="presParOf" srcId="{5C236D7F-A0C9-4B3B-B42F-28F4B45AEADE}" destId="{2DC1467A-F6A8-4129-8163-977379E83BC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1F4DC9-0AAB-4E61-8817-4C2784E1A7C6}">
      <dsp:nvSpPr>
        <dsp:cNvPr id="0" name=""/>
        <dsp:cNvSpPr/>
      </dsp:nvSpPr>
      <dsp:spPr>
        <a:xfrm>
          <a:off x="0" y="11871"/>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Install the following tools:</a:t>
          </a:r>
          <a:endParaRPr lang="en-US" sz="2300" kern="1200"/>
        </a:p>
      </dsp:txBody>
      <dsp:txXfrm>
        <a:off x="26273" y="38144"/>
        <a:ext cx="8952532" cy="485654"/>
      </dsp:txXfrm>
    </dsp:sp>
    <dsp:sp modelId="{97698955-B7D5-454C-A0C5-CD7968A11142}">
      <dsp:nvSpPr>
        <dsp:cNvPr id="0" name=""/>
        <dsp:cNvSpPr/>
      </dsp:nvSpPr>
      <dsp:spPr>
        <a:xfrm>
          <a:off x="0" y="550071"/>
          <a:ext cx="9005078" cy="88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911"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GB" sz="1800" kern="1200"/>
            <a:t>EnergyPlus V9.5 and Modelkit</a:t>
          </a:r>
          <a:endParaRPr lang="en-US" sz="1800" kern="1200"/>
        </a:p>
        <a:p>
          <a:pPr marL="171450" lvl="1" indent="-171450" algn="l" defTabSz="800100">
            <a:lnSpc>
              <a:spcPct val="90000"/>
            </a:lnSpc>
            <a:spcBef>
              <a:spcPct val="0"/>
            </a:spcBef>
            <a:spcAft>
              <a:spcPct val="20000"/>
            </a:spcAft>
            <a:buChar char="•"/>
          </a:pPr>
          <a:r>
            <a:rPr lang="en-GB" sz="1800" kern="1200"/>
            <a:t>Python and a database management software</a:t>
          </a:r>
          <a:endParaRPr lang="en-US" sz="1800" kern="1200"/>
        </a:p>
        <a:p>
          <a:pPr marL="171450" lvl="1" indent="-171450" algn="l" defTabSz="800100">
            <a:lnSpc>
              <a:spcPct val="90000"/>
            </a:lnSpc>
            <a:spcBef>
              <a:spcPct val="0"/>
            </a:spcBef>
            <a:spcAft>
              <a:spcPct val="20000"/>
            </a:spcAft>
            <a:buChar char="•"/>
          </a:pPr>
          <a:r>
            <a:rPr lang="en-GB" sz="1800" kern="1200"/>
            <a:t>Git and an optional GUI for Git such as GitHub Desktop</a:t>
          </a:r>
          <a:endParaRPr lang="en-US" sz="1800" kern="1200"/>
        </a:p>
      </dsp:txBody>
      <dsp:txXfrm>
        <a:off x="0" y="550071"/>
        <a:ext cx="9005078" cy="880785"/>
      </dsp:txXfrm>
    </dsp:sp>
    <dsp:sp modelId="{121DCC95-13AC-48C1-B6B6-CA280938BEDE}">
      <dsp:nvSpPr>
        <dsp:cNvPr id="0" name=""/>
        <dsp:cNvSpPr/>
      </dsp:nvSpPr>
      <dsp:spPr>
        <a:xfrm>
          <a:off x="0" y="1430857"/>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Clone the remote project repository on GitHub</a:t>
          </a:r>
          <a:endParaRPr lang="en-US" sz="2300" kern="1200"/>
        </a:p>
      </dsp:txBody>
      <dsp:txXfrm>
        <a:off x="26273" y="1457130"/>
        <a:ext cx="8952532" cy="485654"/>
      </dsp:txXfrm>
    </dsp:sp>
    <dsp:sp modelId="{2DC1467A-F6A8-4129-8163-977379E83BC2}">
      <dsp:nvSpPr>
        <dsp:cNvPr id="0" name=""/>
        <dsp:cNvSpPr/>
      </dsp:nvSpPr>
      <dsp:spPr>
        <a:xfrm>
          <a:off x="0" y="2047169"/>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Home directory:</a:t>
          </a:r>
          <a:endParaRPr lang="en-US" sz="2300" kern="1200"/>
        </a:p>
      </dsp:txBody>
      <dsp:txXfrm>
        <a:off x="26273" y="2073442"/>
        <a:ext cx="8952532" cy="485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1F4DC9-0AAB-4E61-8817-4C2784E1A7C6}">
      <dsp:nvSpPr>
        <dsp:cNvPr id="0" name=""/>
        <dsp:cNvSpPr/>
      </dsp:nvSpPr>
      <dsp:spPr>
        <a:xfrm>
          <a:off x="0" y="11871"/>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Install the following tools:</a:t>
          </a:r>
          <a:endParaRPr lang="en-US" sz="2300" kern="1200"/>
        </a:p>
      </dsp:txBody>
      <dsp:txXfrm>
        <a:off x="26273" y="38144"/>
        <a:ext cx="8952532" cy="485654"/>
      </dsp:txXfrm>
    </dsp:sp>
    <dsp:sp modelId="{97698955-B7D5-454C-A0C5-CD7968A11142}">
      <dsp:nvSpPr>
        <dsp:cNvPr id="0" name=""/>
        <dsp:cNvSpPr/>
      </dsp:nvSpPr>
      <dsp:spPr>
        <a:xfrm>
          <a:off x="0" y="550071"/>
          <a:ext cx="9005078" cy="88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911"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GB" sz="1800" kern="1200"/>
            <a:t>EnergyPlus V9.5 and Modelkit</a:t>
          </a:r>
          <a:endParaRPr lang="en-US" sz="1800" kern="1200"/>
        </a:p>
        <a:p>
          <a:pPr marL="171450" lvl="1" indent="-171450" algn="l" defTabSz="800100">
            <a:lnSpc>
              <a:spcPct val="90000"/>
            </a:lnSpc>
            <a:spcBef>
              <a:spcPct val="0"/>
            </a:spcBef>
            <a:spcAft>
              <a:spcPct val="20000"/>
            </a:spcAft>
            <a:buChar char="•"/>
          </a:pPr>
          <a:r>
            <a:rPr lang="en-GB" sz="1800" kern="1200"/>
            <a:t>Python and a database management software</a:t>
          </a:r>
          <a:endParaRPr lang="en-US" sz="1800" kern="1200"/>
        </a:p>
        <a:p>
          <a:pPr marL="171450" lvl="1" indent="-171450" algn="l" defTabSz="800100">
            <a:lnSpc>
              <a:spcPct val="90000"/>
            </a:lnSpc>
            <a:spcBef>
              <a:spcPct val="0"/>
            </a:spcBef>
            <a:spcAft>
              <a:spcPct val="20000"/>
            </a:spcAft>
            <a:buChar char="•"/>
          </a:pPr>
          <a:r>
            <a:rPr lang="en-GB" sz="1800" kern="1200"/>
            <a:t>Git and an optional GUI for Git such as GitHub Desktop</a:t>
          </a:r>
          <a:endParaRPr lang="en-US" sz="1800" kern="1200"/>
        </a:p>
      </dsp:txBody>
      <dsp:txXfrm>
        <a:off x="0" y="550071"/>
        <a:ext cx="9005078" cy="880785"/>
      </dsp:txXfrm>
    </dsp:sp>
    <dsp:sp modelId="{121DCC95-13AC-48C1-B6B6-CA280938BEDE}">
      <dsp:nvSpPr>
        <dsp:cNvPr id="0" name=""/>
        <dsp:cNvSpPr/>
      </dsp:nvSpPr>
      <dsp:spPr>
        <a:xfrm>
          <a:off x="0" y="1430857"/>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Clone the remote project repository on GitHub</a:t>
          </a:r>
          <a:endParaRPr lang="en-US" sz="2300" kern="1200"/>
        </a:p>
      </dsp:txBody>
      <dsp:txXfrm>
        <a:off x="26273" y="1457130"/>
        <a:ext cx="8952532" cy="485654"/>
      </dsp:txXfrm>
    </dsp:sp>
    <dsp:sp modelId="{2DC1467A-F6A8-4129-8163-977379E83BC2}">
      <dsp:nvSpPr>
        <dsp:cNvPr id="0" name=""/>
        <dsp:cNvSpPr/>
      </dsp:nvSpPr>
      <dsp:spPr>
        <a:xfrm>
          <a:off x="0" y="2047169"/>
          <a:ext cx="9005078"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a:t>Home directory:</a:t>
          </a:r>
          <a:endParaRPr lang="en-US" sz="2300" kern="1200"/>
        </a:p>
      </dsp:txBody>
      <dsp:txXfrm>
        <a:off x="26273" y="2073442"/>
        <a:ext cx="8952532" cy="4856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Date Placeholder 8">
            <a:extLst>
              <a:ext uri="{FF2B5EF4-FFF2-40B4-BE49-F238E27FC236}">
                <a16:creationId xmlns:a16="http://schemas.microsoft.com/office/drawing/2014/main" id="{7CB7862F-FDFE-4CE4-A641-F1E842840266}"/>
              </a:ext>
            </a:extLst>
          </p:cNvPr>
          <p:cNvSpPr>
            <a:spLocks noGrp="1"/>
          </p:cNvSpPr>
          <p:nvPr>
            <p:ph type="dt" idx="1"/>
          </p:nvPr>
        </p:nvSpPr>
        <p:spPr>
          <a:xfrm>
            <a:off x="4760535" y="8752305"/>
            <a:ext cx="1592595" cy="152702"/>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19 December 2022</a:t>
            </a:fld>
            <a:endParaRPr lang="en-GB" sz="800"/>
          </a:p>
        </p:txBody>
      </p:sp>
      <p:sp>
        <p:nvSpPr>
          <p:cNvPr id="7" name="Slide Number Placeholder 9">
            <a:extLst>
              <a:ext uri="{FF2B5EF4-FFF2-40B4-BE49-F238E27FC236}">
                <a16:creationId xmlns:a16="http://schemas.microsoft.com/office/drawing/2014/main" id="{D9624864-B27E-4B59-BD9F-CF6E4178C501}"/>
              </a:ext>
            </a:extLst>
          </p:cNvPr>
          <p:cNvSpPr>
            <a:spLocks noGrp="1"/>
          </p:cNvSpPr>
          <p:nvPr>
            <p:ph type="sldNum" sz="quarter" idx="3"/>
          </p:nvPr>
        </p:nvSpPr>
        <p:spPr>
          <a:xfrm>
            <a:off x="4760535" y="8570490"/>
            <a:ext cx="1592595" cy="152702"/>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pPr/>
              <a:t>‹#›</a:t>
            </a:fld>
            <a:endParaRPr lang="en-GB" sz="800"/>
          </a:p>
        </p:txBody>
      </p:sp>
      <p:sp>
        <p:nvSpPr>
          <p:cNvPr id="8" name="Footer Placeholder 10">
            <a:extLst>
              <a:ext uri="{FF2B5EF4-FFF2-40B4-BE49-F238E27FC236}">
                <a16:creationId xmlns:a16="http://schemas.microsoft.com/office/drawing/2014/main" id="{3935AD34-C408-4EB3-AA44-EDC087E191FD}"/>
              </a:ext>
            </a:extLst>
          </p:cNvPr>
          <p:cNvSpPr>
            <a:spLocks noGrp="1"/>
          </p:cNvSpPr>
          <p:nvPr>
            <p:ph type="ftr" sz="quarter" idx="2"/>
          </p:nvPr>
        </p:nvSpPr>
        <p:spPr>
          <a:xfrm>
            <a:off x="446366" y="8752305"/>
            <a:ext cx="4308538" cy="152702"/>
          </a:xfrm>
          <a:prstGeom prst="rect">
            <a:avLst/>
          </a:prstGeom>
        </p:spPr>
        <p:txBody>
          <a:bodyPr vert="horz" lIns="0" tIns="0" rIns="0" bIns="0" rtlCol="0" anchor="t" anchorCtr="0"/>
          <a:lstStyle>
            <a:lvl1pPr algn="l">
              <a:defRPr sz="800">
                <a:latin typeface="+mn-lt"/>
              </a:defRPr>
            </a:lvl1pPr>
          </a:lstStyle>
          <a:p>
            <a:endParaRPr lang="en-GB" sz="800"/>
          </a:p>
        </p:txBody>
      </p:sp>
      <p:sp>
        <p:nvSpPr>
          <p:cNvPr id="9" name="Header Placeholder 12">
            <a:extLst>
              <a:ext uri="{FF2B5EF4-FFF2-40B4-BE49-F238E27FC236}">
                <a16:creationId xmlns:a16="http://schemas.microsoft.com/office/drawing/2014/main" id="{1BF2EE41-CFE8-437F-A002-558200137EC4}"/>
              </a:ext>
            </a:extLst>
          </p:cNvPr>
          <p:cNvSpPr>
            <a:spLocks noGrp="1"/>
          </p:cNvSpPr>
          <p:nvPr>
            <p:ph type="hdr" sz="quarter"/>
          </p:nvPr>
        </p:nvSpPr>
        <p:spPr>
          <a:xfrm>
            <a:off x="446366" y="8570490"/>
            <a:ext cx="4308538" cy="152702"/>
          </a:xfrm>
          <a:prstGeom prst="rect">
            <a:avLst/>
          </a:prstGeom>
        </p:spPr>
        <p:txBody>
          <a:bodyPr vert="horz" lIns="0" tIns="0" rIns="0" bIns="0" rtlCol="0" anchor="t" anchorCtr="0"/>
          <a:lstStyle>
            <a:lvl1pPr algn="l">
              <a:defRPr sz="800">
                <a:latin typeface="+mn-lt"/>
              </a:defRPr>
            </a:lvl1pPr>
          </a:lstStyle>
          <a:p>
            <a:endParaRPr lang="en-GB" sz="800"/>
          </a:p>
        </p:txBody>
      </p:sp>
      <p:grpSp>
        <p:nvGrpSpPr>
          <p:cNvPr id="10" name="Logo">
            <a:extLst>
              <a:ext uri="{FF2B5EF4-FFF2-40B4-BE49-F238E27FC236}">
                <a16:creationId xmlns:a16="http://schemas.microsoft.com/office/drawing/2014/main" id="{F131BA30-CA4C-4B3C-BAD8-233EFAD8F292}"/>
              </a:ext>
            </a:extLst>
          </p:cNvPr>
          <p:cNvGrpSpPr/>
          <p:nvPr/>
        </p:nvGrpSpPr>
        <p:grpSpPr>
          <a:xfrm>
            <a:off x="5615732" y="238993"/>
            <a:ext cx="755843" cy="322808"/>
            <a:chOff x="6380216" y="4059273"/>
            <a:chExt cx="2905863" cy="1241045"/>
          </a:xfrm>
        </p:grpSpPr>
        <p:sp>
          <p:nvSpPr>
            <p:cNvPr id="11" name="Freeform: Shape 10">
              <a:extLst>
                <a:ext uri="{FF2B5EF4-FFF2-40B4-BE49-F238E27FC236}">
                  <a16:creationId xmlns:a16="http://schemas.microsoft.com/office/drawing/2014/main" id="{B25C6FB2-F83B-4BF1-9578-6489988FA8EC}"/>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D3B574-3971-4C87-B602-DA0CF5429938}"/>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1464B63-A19A-438D-8507-5B2CEEB29B6F}"/>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9A514272-585B-4DD7-9889-D2AC8F80B3CA}"/>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71817243-274B-4667-95B7-949DA44CEC38}"/>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70A481D-11CB-4EA0-9689-E6D9992AC1CF}"/>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Tree>
    <p:extLst>
      <p:ext uri="{BB962C8B-B14F-4D97-AF65-F5344CB8AC3E}">
        <p14:creationId xmlns:p14="http://schemas.microsoft.com/office/powerpoint/2010/main" val="25714368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60000" y="685800"/>
            <a:ext cx="6138000" cy="3452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0000" y="4343400"/>
            <a:ext cx="6138000" cy="4114800"/>
          </a:xfrm>
          <a:prstGeom prst="rect">
            <a:avLst/>
          </a:prstGeom>
        </p:spPr>
        <p:txBody>
          <a:bodyPr vert="horz" lIns="0" tIns="0" rIns="0" bIns="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Date Placeholder 8">
            <a:extLst>
              <a:ext uri="{FF2B5EF4-FFF2-40B4-BE49-F238E27FC236}">
                <a16:creationId xmlns:a16="http://schemas.microsoft.com/office/drawing/2014/main" id="{2BFA88E3-6CCC-4641-A98D-7398F6E1AE6C}"/>
              </a:ext>
            </a:extLst>
          </p:cNvPr>
          <p:cNvSpPr>
            <a:spLocks noGrp="1"/>
          </p:cNvSpPr>
          <p:nvPr>
            <p:ph type="dt" idx="1"/>
          </p:nvPr>
        </p:nvSpPr>
        <p:spPr>
          <a:xfrm>
            <a:off x="4760535" y="8752305"/>
            <a:ext cx="1737465" cy="152702"/>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19 December 2022</a:t>
            </a:fld>
            <a:endParaRPr lang="en-GB" sz="800"/>
          </a:p>
        </p:txBody>
      </p:sp>
      <p:sp>
        <p:nvSpPr>
          <p:cNvPr id="9" name="Slide Number Placeholder 9">
            <a:extLst>
              <a:ext uri="{FF2B5EF4-FFF2-40B4-BE49-F238E27FC236}">
                <a16:creationId xmlns:a16="http://schemas.microsoft.com/office/drawing/2014/main" id="{F3087DC9-C8CF-4A7D-A808-05173EBAB961}"/>
              </a:ext>
            </a:extLst>
          </p:cNvPr>
          <p:cNvSpPr>
            <a:spLocks noGrp="1"/>
          </p:cNvSpPr>
          <p:nvPr>
            <p:ph type="sldNum" sz="quarter" idx="5"/>
          </p:nvPr>
        </p:nvSpPr>
        <p:spPr>
          <a:xfrm>
            <a:off x="4760535" y="8570490"/>
            <a:ext cx="1737465" cy="152702"/>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pPr/>
              <a:t>‹#›</a:t>
            </a:fld>
            <a:endParaRPr lang="en-GB" sz="800"/>
          </a:p>
        </p:txBody>
      </p:sp>
      <p:sp>
        <p:nvSpPr>
          <p:cNvPr id="10" name="Footer Placeholder 10">
            <a:extLst>
              <a:ext uri="{FF2B5EF4-FFF2-40B4-BE49-F238E27FC236}">
                <a16:creationId xmlns:a16="http://schemas.microsoft.com/office/drawing/2014/main" id="{D3E5D5B4-5B5B-4A78-9FBF-121492410DA0}"/>
              </a:ext>
            </a:extLst>
          </p:cNvPr>
          <p:cNvSpPr>
            <a:spLocks noGrp="1"/>
          </p:cNvSpPr>
          <p:nvPr>
            <p:ph type="ftr" sz="quarter" idx="4"/>
          </p:nvPr>
        </p:nvSpPr>
        <p:spPr>
          <a:xfrm>
            <a:off x="353656" y="8752305"/>
            <a:ext cx="4401248" cy="152702"/>
          </a:xfrm>
          <a:prstGeom prst="rect">
            <a:avLst/>
          </a:prstGeom>
        </p:spPr>
        <p:txBody>
          <a:bodyPr vert="horz" lIns="0" tIns="0" rIns="0" bIns="0" rtlCol="0" anchor="t" anchorCtr="0"/>
          <a:lstStyle>
            <a:lvl1pPr algn="l">
              <a:defRPr sz="800">
                <a:latin typeface="+mn-lt"/>
              </a:defRPr>
            </a:lvl1pPr>
          </a:lstStyle>
          <a:p>
            <a:endParaRPr lang="en-GB" sz="800"/>
          </a:p>
        </p:txBody>
      </p:sp>
      <p:sp>
        <p:nvSpPr>
          <p:cNvPr id="11" name="Header Placeholder 12">
            <a:extLst>
              <a:ext uri="{FF2B5EF4-FFF2-40B4-BE49-F238E27FC236}">
                <a16:creationId xmlns:a16="http://schemas.microsoft.com/office/drawing/2014/main" id="{AB4E7CF5-96AC-4C46-8B0F-AA454984BAC1}"/>
              </a:ext>
            </a:extLst>
          </p:cNvPr>
          <p:cNvSpPr>
            <a:spLocks noGrp="1"/>
          </p:cNvSpPr>
          <p:nvPr>
            <p:ph type="hdr" sz="quarter"/>
          </p:nvPr>
        </p:nvSpPr>
        <p:spPr>
          <a:xfrm>
            <a:off x="353656" y="8570490"/>
            <a:ext cx="4401248" cy="152702"/>
          </a:xfrm>
          <a:prstGeom prst="rect">
            <a:avLst/>
          </a:prstGeom>
        </p:spPr>
        <p:txBody>
          <a:bodyPr vert="horz" lIns="0" tIns="0" rIns="0" bIns="0" rtlCol="0" anchor="t" anchorCtr="0"/>
          <a:lstStyle>
            <a:lvl1pPr algn="l">
              <a:defRPr sz="800">
                <a:latin typeface="+mn-lt"/>
              </a:defRPr>
            </a:lvl1pPr>
          </a:lstStyle>
          <a:p>
            <a:endParaRPr lang="en-GB" sz="800"/>
          </a:p>
        </p:txBody>
      </p:sp>
    </p:spTree>
    <p:extLst>
      <p:ext uri="{BB962C8B-B14F-4D97-AF65-F5344CB8AC3E}">
        <p14:creationId xmlns:p14="http://schemas.microsoft.com/office/powerpoint/2010/main" val="3304878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18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2pPr>
    <a:lvl3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3pPr>
    <a:lvl4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4pPr>
    <a:lvl5pPr marL="360000" indent="-180000" algn="l" defTabSz="914400" rtl="0" eaLnBrk="1" latinLnBrk="0" hangingPunct="1">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Hi, I’m </a:t>
            </a:r>
            <a:r>
              <a:rPr lang="en-GB" dirty="0" err="1"/>
              <a:t>Jennnifer</a:t>
            </a:r>
            <a:r>
              <a:rPr lang="en-GB" dirty="0"/>
              <a:t> McWilliams from DNV and I’ll be presenting today with my colleagues Amine Lazrak and Yitian Liang on the new system that we’ve developed to house the DEER </a:t>
            </a:r>
            <a:r>
              <a:rPr lang="en-GB" dirty="0" err="1"/>
              <a:t>EnergyPlus</a:t>
            </a:r>
            <a:r>
              <a:rPr lang="en-GB" dirty="0"/>
              <a:t> Prototypes.</a:t>
            </a:r>
          </a:p>
        </p:txBody>
      </p:sp>
      <p:sp>
        <p:nvSpPr>
          <p:cNvPr id="4" name="Slide Number Placeholder 3"/>
          <p:cNvSpPr>
            <a:spLocks noGrp="1"/>
          </p:cNvSpPr>
          <p:nvPr>
            <p:ph type="sldNum" sz="quarter" idx="5"/>
          </p:nvPr>
        </p:nvSpPr>
        <p:spPr/>
        <p:txBody>
          <a:bodyPr/>
          <a:lstStyle/>
          <a:p>
            <a:fld id="{A16CFAD1-D197-4A88-B173-A6412E995EE5}" type="slidenum">
              <a:rPr lang="en-GB" smtClean="0"/>
              <a:pPr/>
              <a:t>1</a:t>
            </a:fld>
            <a:endParaRPr lang="en-GB" sz="800"/>
          </a:p>
        </p:txBody>
      </p:sp>
    </p:spTree>
    <p:extLst>
      <p:ext uri="{BB962C8B-B14F-4D97-AF65-F5344CB8AC3E}">
        <p14:creationId xmlns:p14="http://schemas.microsoft.com/office/powerpoint/2010/main" val="680380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10</a:t>
            </a:fld>
            <a:endParaRPr lang="en-GB" sz="800"/>
          </a:p>
        </p:txBody>
      </p:sp>
    </p:spTree>
    <p:extLst>
      <p:ext uri="{BB962C8B-B14F-4D97-AF65-F5344CB8AC3E}">
        <p14:creationId xmlns:p14="http://schemas.microsoft.com/office/powerpoint/2010/main" val="1812589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11</a:t>
            </a:fld>
            <a:endParaRPr lang="en-GB" sz="800"/>
          </a:p>
        </p:txBody>
      </p:sp>
    </p:spTree>
    <p:extLst>
      <p:ext uri="{BB962C8B-B14F-4D97-AF65-F5344CB8AC3E}">
        <p14:creationId xmlns:p14="http://schemas.microsoft.com/office/powerpoint/2010/main" val="3842225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12</a:t>
            </a:fld>
            <a:endParaRPr lang="en-GB" sz="800"/>
          </a:p>
        </p:txBody>
      </p:sp>
    </p:spTree>
    <p:extLst>
      <p:ext uri="{BB962C8B-B14F-4D97-AF65-F5344CB8AC3E}">
        <p14:creationId xmlns:p14="http://schemas.microsoft.com/office/powerpoint/2010/main" val="2559076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13</a:t>
            </a:fld>
            <a:endParaRPr lang="en-GB" sz="800"/>
          </a:p>
        </p:txBody>
      </p:sp>
    </p:spTree>
    <p:extLst>
      <p:ext uri="{BB962C8B-B14F-4D97-AF65-F5344CB8AC3E}">
        <p14:creationId xmlns:p14="http://schemas.microsoft.com/office/powerpoint/2010/main" val="3327746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14</a:t>
            </a:fld>
            <a:endParaRPr lang="en-GB" sz="800"/>
          </a:p>
        </p:txBody>
      </p:sp>
    </p:spTree>
    <p:extLst>
      <p:ext uri="{BB962C8B-B14F-4D97-AF65-F5344CB8AC3E}">
        <p14:creationId xmlns:p14="http://schemas.microsoft.com/office/powerpoint/2010/main" val="4086893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15</a:t>
            </a:fld>
            <a:endParaRPr lang="en-GB" sz="800"/>
          </a:p>
        </p:txBody>
      </p:sp>
    </p:spTree>
    <p:extLst>
      <p:ext uri="{BB962C8B-B14F-4D97-AF65-F5344CB8AC3E}">
        <p14:creationId xmlns:p14="http://schemas.microsoft.com/office/powerpoint/2010/main" val="2688071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16</a:t>
            </a:fld>
            <a:endParaRPr lang="en-GB" sz="800"/>
          </a:p>
        </p:txBody>
      </p:sp>
    </p:spTree>
    <p:extLst>
      <p:ext uri="{BB962C8B-B14F-4D97-AF65-F5344CB8AC3E}">
        <p14:creationId xmlns:p14="http://schemas.microsoft.com/office/powerpoint/2010/main" val="4274403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17</a:t>
            </a:fld>
            <a:endParaRPr lang="en-GB" sz="800"/>
          </a:p>
        </p:txBody>
      </p:sp>
    </p:spTree>
    <p:extLst>
      <p:ext uri="{BB962C8B-B14F-4D97-AF65-F5344CB8AC3E}">
        <p14:creationId xmlns:p14="http://schemas.microsoft.com/office/powerpoint/2010/main" val="1967381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18</a:t>
            </a:fld>
            <a:endParaRPr lang="en-GB" sz="800"/>
          </a:p>
        </p:txBody>
      </p:sp>
    </p:spTree>
    <p:extLst>
      <p:ext uri="{BB962C8B-B14F-4D97-AF65-F5344CB8AC3E}">
        <p14:creationId xmlns:p14="http://schemas.microsoft.com/office/powerpoint/2010/main" val="2026578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 results from Modelkit needs to be processed / transformed into DEER suitable formats</a:t>
            </a:r>
          </a:p>
          <a:p>
            <a:r>
              <a:rPr lang="en-GB"/>
              <a:t>It takes several steps:</a:t>
            </a:r>
          </a:p>
          <a:p>
            <a:pPr marL="228600" indent="-228600">
              <a:buAutoNum type="arabicPeriod"/>
            </a:pPr>
            <a:r>
              <a:rPr lang="en-GB"/>
              <a:t>Data transformation for output of Modelkit</a:t>
            </a:r>
          </a:p>
          <a:p>
            <a:pPr marL="228600" indent="-228600">
              <a:buAutoNum type="arabicPeriod"/>
            </a:pPr>
            <a:r>
              <a:rPr lang="en-GB"/>
              <a:t>Apply PostgreSQL scripts to generate impact records</a:t>
            </a:r>
          </a:p>
          <a:p>
            <a:pPr marL="228600" indent="-228600">
              <a:buAutoNum type="arabicPeriod"/>
            </a:pPr>
            <a:r>
              <a:rPr lang="en-GB"/>
              <a:t>Final QC of the records</a:t>
            </a:r>
          </a:p>
        </p:txBody>
      </p:sp>
      <p:sp>
        <p:nvSpPr>
          <p:cNvPr id="4" name="Slide Number Placeholder 3"/>
          <p:cNvSpPr>
            <a:spLocks noGrp="1"/>
          </p:cNvSpPr>
          <p:nvPr>
            <p:ph type="sldNum" sz="quarter" idx="5"/>
          </p:nvPr>
        </p:nvSpPr>
        <p:spPr/>
        <p:txBody>
          <a:bodyPr/>
          <a:lstStyle/>
          <a:p>
            <a:fld id="{A16CFAD1-D197-4A88-B173-A6412E995EE5}" type="slidenum">
              <a:rPr lang="en-GB" smtClean="0"/>
              <a:pPr/>
              <a:t>19</a:t>
            </a:fld>
            <a:endParaRPr lang="en-GB" sz="800"/>
          </a:p>
        </p:txBody>
      </p:sp>
    </p:spTree>
    <p:extLst>
      <p:ext uri="{BB962C8B-B14F-4D97-AF65-F5344CB8AC3E}">
        <p14:creationId xmlns:p14="http://schemas.microsoft.com/office/powerpoint/2010/main" val="232492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This is our agenda for today.  After the introduction and Overview we will be diving into the details of how to use these new tools. Feel free to ask questions as we go along since we want to make sure that everyone understands the content we’re showing today. Don’t be shy, if you have a question, it’s likely that others have the same question.</a:t>
            </a:r>
          </a:p>
        </p:txBody>
      </p:sp>
      <p:sp>
        <p:nvSpPr>
          <p:cNvPr id="4" name="Slide Number Placeholder 3"/>
          <p:cNvSpPr>
            <a:spLocks noGrp="1"/>
          </p:cNvSpPr>
          <p:nvPr>
            <p:ph type="sldNum" sz="quarter" idx="5"/>
          </p:nvPr>
        </p:nvSpPr>
        <p:spPr/>
        <p:txBody>
          <a:bodyPr/>
          <a:lstStyle/>
          <a:p>
            <a:fld id="{A16CFAD1-D197-4A88-B173-A6412E995EE5}" type="slidenum">
              <a:rPr lang="en-GB" smtClean="0"/>
              <a:pPr/>
              <a:t>2</a:t>
            </a:fld>
            <a:endParaRPr lang="en-GB" sz="800"/>
          </a:p>
        </p:txBody>
      </p:sp>
    </p:spTree>
    <p:extLst>
      <p:ext uri="{BB962C8B-B14F-4D97-AF65-F5344CB8AC3E}">
        <p14:creationId xmlns:p14="http://schemas.microsoft.com/office/powerpoint/2010/main" val="3932077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a:t>Check the oven first.. See what type of inputs it takes in.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A series of PostgreSQL queries, applied in sequence (along with weights table informed by RASS), </a:t>
            </a:r>
          </a:p>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20</a:t>
            </a:fld>
            <a:endParaRPr lang="en-GB" sz="800"/>
          </a:p>
        </p:txBody>
      </p:sp>
    </p:spTree>
    <p:extLst>
      <p:ext uri="{BB962C8B-B14F-4D97-AF65-F5344CB8AC3E}">
        <p14:creationId xmlns:p14="http://schemas.microsoft.com/office/powerpoint/2010/main" val="2740469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Now we prepare what goes into the oven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3 </a:t>
            </a:r>
            <a:r>
              <a:rPr lang="en-GB" dirty="0" err="1"/>
              <a:t>BldgType</a:t>
            </a:r>
            <a:r>
              <a:rPr lang="en-GB" dirty="0"/>
              <a:t> specific scripts created to transform the data format of the </a:t>
            </a:r>
            <a:r>
              <a:rPr lang="en-GB" dirty="0" err="1"/>
              <a:t>Modelkit</a:t>
            </a:r>
            <a:r>
              <a:rPr lang="en-GB" dirty="0"/>
              <a:t>/E+ outputs such that it can be fed into the </a:t>
            </a:r>
            <a:r>
              <a:rPr lang="en-GB" dirty="0" err="1"/>
              <a:t>postgreSQL</a:t>
            </a:r>
            <a:r>
              <a:rPr lang="en-GB" dirty="0"/>
              <a:t> scripts, in order to produce the measure impacts.</a:t>
            </a:r>
          </a:p>
          <a:p>
            <a:r>
              <a:rPr lang="en-GB" dirty="0"/>
              <a:t>SFM is different because there are two prototypes – single story and two story.</a:t>
            </a:r>
          </a:p>
        </p:txBody>
      </p:sp>
      <p:sp>
        <p:nvSpPr>
          <p:cNvPr id="4" name="Slide Number Placeholder 3"/>
          <p:cNvSpPr>
            <a:spLocks noGrp="1"/>
          </p:cNvSpPr>
          <p:nvPr>
            <p:ph type="sldNum" sz="quarter" idx="5"/>
          </p:nvPr>
        </p:nvSpPr>
        <p:spPr/>
        <p:txBody>
          <a:bodyPr/>
          <a:lstStyle/>
          <a:p>
            <a:fld id="{A16CFAD1-D197-4A88-B173-A6412E995EE5}" type="slidenum">
              <a:rPr lang="en-GB" smtClean="0"/>
              <a:pPr/>
              <a:t>21</a:t>
            </a:fld>
            <a:endParaRPr lang="en-GB" sz="800"/>
          </a:p>
        </p:txBody>
      </p:sp>
    </p:spTree>
    <p:extLst>
      <p:ext uri="{BB962C8B-B14F-4D97-AF65-F5344CB8AC3E}">
        <p14:creationId xmlns:p14="http://schemas.microsoft.com/office/powerpoint/2010/main" val="968263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22</a:t>
            </a:fld>
            <a:endParaRPr lang="en-GB" sz="800"/>
          </a:p>
        </p:txBody>
      </p:sp>
    </p:spTree>
    <p:extLst>
      <p:ext uri="{BB962C8B-B14F-4D97-AF65-F5344CB8AC3E}">
        <p14:creationId xmlns:p14="http://schemas.microsoft.com/office/powerpoint/2010/main" val="906466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23</a:t>
            </a:fld>
            <a:endParaRPr lang="en-GB" sz="800"/>
          </a:p>
        </p:txBody>
      </p:sp>
    </p:spTree>
    <p:extLst>
      <p:ext uri="{BB962C8B-B14F-4D97-AF65-F5344CB8AC3E}">
        <p14:creationId xmlns:p14="http://schemas.microsoft.com/office/powerpoint/2010/main" val="100817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24</a:t>
            </a:fld>
            <a:endParaRPr lang="en-GB" sz="800"/>
          </a:p>
        </p:txBody>
      </p:sp>
    </p:spTree>
    <p:extLst>
      <p:ext uri="{BB962C8B-B14F-4D97-AF65-F5344CB8AC3E}">
        <p14:creationId xmlns:p14="http://schemas.microsoft.com/office/powerpoint/2010/main" val="35299080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25</a:t>
            </a:fld>
            <a:endParaRPr lang="en-GB" sz="800"/>
          </a:p>
        </p:txBody>
      </p:sp>
    </p:spTree>
    <p:extLst>
      <p:ext uri="{BB962C8B-B14F-4D97-AF65-F5344CB8AC3E}">
        <p14:creationId xmlns:p14="http://schemas.microsoft.com/office/powerpoint/2010/main" val="13798480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We added the crawlspace to our 1975 single family models to be consistent with previous DEER models and representative of old building stock.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DengXian" panose="02010600030101010101" pitchFamily="2" charset="-122"/>
              </a:rPr>
              <a:t>We found the heat transfer through the ground has a significant impact on building energy consumption, which is especially true for residential buildings. We adopted a two-dimensional finite difference heat transfer method, called Kiva, that calculates ground heat transfer more accurately compared to traditional heat transfer methods in </a:t>
            </a:r>
            <a:r>
              <a:rPr lang="en-US" sz="1800" dirty="0" err="1">
                <a:effectLst/>
                <a:latin typeface="Times New Roman" panose="02020603050405020304" pitchFamily="18" charset="0"/>
                <a:ea typeface="DengXian" panose="02010600030101010101" pitchFamily="2" charset="-122"/>
              </a:rPr>
              <a:t>EnergyPlus</a:t>
            </a:r>
            <a:r>
              <a:rPr lang="en-US" sz="1800" dirty="0">
                <a:effectLst/>
                <a:latin typeface="Times New Roman" panose="02020603050405020304" pitchFamily="18" charset="0"/>
                <a:ea typeface="DengXian" panose="02010600030101010101" pitchFamily="2" charset="-122"/>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DengXian" panose="02010600030101010101" pitchFamily="2" charset="-122"/>
              </a:rPr>
              <a:t>We applied energy management system (EMS) to approximate the impact of duct loss. </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This is a user defined control that calculates the supply and return duct leakage heat loss and conduction heat transfer to the air handler zone based on multiple variables like the leakage ratio, duct area, duct R value, air flow rate, temperature, and humidity ratio etc. The Air flow rate and air properties within the duct and each zone are calculated at every time step of the simulation in </a:t>
            </a:r>
            <a:r>
              <a:rPr lang="en-US" sz="1800" dirty="0" err="1">
                <a:effectLst/>
                <a:latin typeface="Times New Roman" panose="02020603050405020304" pitchFamily="18" charset="0"/>
                <a:ea typeface="DengXian" panose="02010600030101010101" pitchFamily="2" charset="-122"/>
                <a:cs typeface="Times New Roman" panose="02020603050405020304" pitchFamily="18" charset="0"/>
              </a:rPr>
              <a:t>EnergyPlus</a:t>
            </a:r>
            <a:r>
              <a:rPr lang="en-US" sz="1800" dirty="0">
                <a:effectLst/>
                <a:latin typeface="Times New Roman" panose="02020603050405020304" pitchFamily="18" charset="0"/>
                <a:ea typeface="DengXian" panose="02010600030101010101" pitchFamily="2" charset="-122"/>
                <a:cs typeface="Times New Roman" panose="02020603050405020304" pitchFamily="18" charset="0"/>
              </a:rPr>
              <a:t>. The leakage ratio and duct characteristics were derived from the documentation of previous DEER versions.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Arial" panose="020B0604020202020204" pitchFamily="34" charset="0"/>
                <a:ea typeface="SimSun" panose="02010600030101010101" pitchFamily="2" charset="-122"/>
              </a:rPr>
              <a:t>we added natural ventilation into all our prototype models. In the previous DOE2/MC3 models, the natural ventilation occurred only between May 1st and September 30th with a minimum indoor temperature at which the ventilation stopped and a probability schedule (0.5) to indicate whether the occupants would open the window for natural ventilation or not. In our updated models, the natural ventilation is operating based on the indoor air temperature, the outdoor air temperature, and if the simulation timestep is in heating or cooling mode. </a:t>
            </a:r>
            <a:endParaRPr lang="en-US" sz="1800" dirty="0">
              <a:effectLst/>
              <a:latin typeface="Times New Roman" panose="02020603050405020304" pitchFamily="18" charset="0"/>
              <a:ea typeface="DengXian" panose="02010600030101010101" pitchFamily="2" charset="-122"/>
              <a:cs typeface="Times New Roman" panose="02020603050405020304" pitchFamily="18" charset="0"/>
            </a:endParaRPr>
          </a:p>
          <a:p>
            <a:pPr marL="285750" marR="0" indent="-285750">
              <a:lnSpc>
                <a:spcPts val="1400"/>
              </a:lnSpc>
              <a:spcBef>
                <a:spcPts val="200"/>
              </a:spcBef>
              <a:spcAft>
                <a:spcPts val="700"/>
              </a:spcAft>
              <a:buFont typeface="Arial" panose="020B0604020202020204" pitchFamily="34" charset="0"/>
              <a:buChar char="•"/>
            </a:pPr>
            <a:r>
              <a:rPr lang="en-US" sz="1800" dirty="0">
                <a:effectLst/>
                <a:latin typeface="Arial" panose="020B0604020202020204" pitchFamily="34" charset="0"/>
                <a:ea typeface="SimSun" panose="02010600030101010101" pitchFamily="2" charset="-122"/>
              </a:rPr>
              <a:t>The calibration was performed separately for end uses of heating, cooling, and electric/gas base loads. We used modeled heating results from the prototype containing a forced air gas furnace in the calibration since over 60% of homes in California use this type of HVAC system. You can see the parameters that we calibrated in the table on the slide.</a:t>
            </a:r>
            <a:endParaRPr lang="en-US" sz="1800" dirty="0">
              <a:effectLst/>
              <a:latin typeface="Calibri" panose="020F0502020204030204" pitchFamily="34" charset="0"/>
              <a:ea typeface="DengXian" panose="02010600030101010101" pitchFamily="2" charset="-122"/>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dirty="0">
              <a:effectLst/>
              <a:latin typeface="Calibri" panose="020F0502020204030204" pitchFamily="34" charset="0"/>
              <a:ea typeface="DengXian" panose="02010600030101010101" pitchFamily="2" charset="-122"/>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26</a:t>
            </a:fld>
            <a:endParaRPr lang="en-GB" sz="800"/>
          </a:p>
        </p:txBody>
      </p:sp>
    </p:spTree>
    <p:extLst>
      <p:ext uri="{BB962C8B-B14F-4D97-AF65-F5344CB8AC3E}">
        <p14:creationId xmlns:p14="http://schemas.microsoft.com/office/powerpoint/2010/main" val="1859944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Notice the heating energy consumption decreased across all climate zones between 2003 and 2019</a:t>
            </a:r>
          </a:p>
        </p:txBody>
      </p:sp>
      <p:sp>
        <p:nvSpPr>
          <p:cNvPr id="4" name="Slide Number Placeholder 3"/>
          <p:cNvSpPr>
            <a:spLocks noGrp="1"/>
          </p:cNvSpPr>
          <p:nvPr>
            <p:ph type="sldNum" sz="quarter" idx="5"/>
          </p:nvPr>
        </p:nvSpPr>
        <p:spPr/>
        <p:txBody>
          <a:bodyPr/>
          <a:lstStyle/>
          <a:p>
            <a:fld id="{A16CFAD1-D197-4A88-B173-A6412E995EE5}" type="slidenum">
              <a:rPr lang="en-GB" smtClean="0"/>
              <a:pPr/>
              <a:t>27</a:t>
            </a:fld>
            <a:endParaRPr lang="en-GB" sz="800"/>
          </a:p>
        </p:txBody>
      </p:sp>
    </p:spTree>
    <p:extLst>
      <p:ext uri="{BB962C8B-B14F-4D97-AF65-F5344CB8AC3E}">
        <p14:creationId xmlns:p14="http://schemas.microsoft.com/office/powerpoint/2010/main" val="2467835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Notice cooling consumption did not increase across all climate zones between 2003 and 2019. It increased significantly in CZs 3, 5 and somewhat in CZ 16.</a:t>
            </a:r>
          </a:p>
        </p:txBody>
      </p:sp>
      <p:sp>
        <p:nvSpPr>
          <p:cNvPr id="4" name="Slide Number Placeholder 3"/>
          <p:cNvSpPr>
            <a:spLocks noGrp="1"/>
          </p:cNvSpPr>
          <p:nvPr>
            <p:ph type="sldNum" sz="quarter" idx="5"/>
          </p:nvPr>
        </p:nvSpPr>
        <p:spPr/>
        <p:txBody>
          <a:bodyPr/>
          <a:lstStyle/>
          <a:p>
            <a:fld id="{A16CFAD1-D197-4A88-B173-A6412E995EE5}" type="slidenum">
              <a:rPr lang="en-GB" smtClean="0"/>
              <a:pPr/>
              <a:t>28</a:t>
            </a:fld>
            <a:endParaRPr lang="en-GB" sz="800"/>
          </a:p>
        </p:txBody>
      </p:sp>
    </p:spTree>
    <p:extLst>
      <p:ext uri="{BB962C8B-B14F-4D97-AF65-F5344CB8AC3E}">
        <p14:creationId xmlns:p14="http://schemas.microsoft.com/office/powerpoint/2010/main" val="2759457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29</a:t>
            </a:fld>
            <a:endParaRPr lang="en-GB" sz="800"/>
          </a:p>
        </p:txBody>
      </p:sp>
    </p:spTree>
    <p:extLst>
      <p:ext uri="{BB962C8B-B14F-4D97-AF65-F5344CB8AC3E}">
        <p14:creationId xmlns:p14="http://schemas.microsoft.com/office/powerpoint/2010/main" val="2821016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dirty="0"/>
              <a:t>You will need to set up a free </a:t>
            </a:r>
            <a:r>
              <a:rPr lang="en-US" dirty="0" err="1"/>
              <a:t>github</a:t>
            </a:r>
            <a:r>
              <a:rPr lang="en-US" dirty="0"/>
              <a:t> account. The </a:t>
            </a:r>
            <a:r>
              <a:rPr lang="en-US" dirty="0" err="1"/>
              <a:t>github</a:t>
            </a:r>
            <a:r>
              <a:rPr lang="en-US" dirty="0"/>
              <a:t> platform was chosen to increase transparency and stakeholder involvement.</a:t>
            </a:r>
          </a:p>
          <a:p>
            <a:pPr marL="342900" marR="0" lvl="0" indent="-342900">
              <a:spcBef>
                <a:spcPts val="0"/>
              </a:spcBef>
              <a:spcAft>
                <a:spcPts val="0"/>
              </a:spcAft>
              <a:buFont typeface="Symbol" panose="05050102010706020507" pitchFamily="18" charset="2"/>
              <a:buChar char=""/>
            </a:pPr>
            <a:r>
              <a:rPr lang="en-GB" dirty="0"/>
              <a:t>Beyond today’s slides, there will also be a user guide located on CEDARS. </a:t>
            </a:r>
            <a:endParaRPr lang="en-US" dirty="0"/>
          </a:p>
          <a:p>
            <a:pPr marL="342900" marR="0" lvl="0" indent="-342900">
              <a:spcBef>
                <a:spcPts val="0"/>
              </a:spcBef>
              <a:spcAft>
                <a:spcPts val="0"/>
              </a:spcAft>
              <a:buFont typeface="Symbol" panose="05050102010706020507" pitchFamily="18" charset="2"/>
              <a:buChar char=""/>
            </a:pPr>
            <a:r>
              <a:rPr lang="en-US" dirty="0"/>
              <a:t>Slides will be posted (CEDARS and the PDA)</a:t>
            </a:r>
          </a:p>
          <a:p>
            <a:pPr marL="342900" marR="0" lvl="0" indent="-342900">
              <a:spcBef>
                <a:spcPts val="0"/>
              </a:spcBef>
              <a:spcAft>
                <a:spcPts val="0"/>
              </a:spcAft>
              <a:buFont typeface="Symbol" panose="05050102010706020507" pitchFamily="18" charset="2"/>
              <a:buChar char=""/>
            </a:pPr>
            <a:r>
              <a:rPr lang="en-US" dirty="0"/>
              <a:t>We will allow feedback on the </a:t>
            </a:r>
            <a:r>
              <a:rPr lang="en-US" dirty="0" err="1"/>
              <a:t>pda</a:t>
            </a:r>
            <a:r>
              <a:rPr lang="en-US" dirty="0"/>
              <a:t>, and we will review the comments but will not formally respond to comments</a:t>
            </a:r>
          </a:p>
        </p:txBody>
      </p:sp>
      <p:sp>
        <p:nvSpPr>
          <p:cNvPr id="4" name="Slide Number Placeholder 3"/>
          <p:cNvSpPr>
            <a:spLocks noGrp="1"/>
          </p:cNvSpPr>
          <p:nvPr>
            <p:ph type="sldNum" sz="quarter" idx="5"/>
          </p:nvPr>
        </p:nvSpPr>
        <p:spPr/>
        <p:txBody>
          <a:bodyPr/>
          <a:lstStyle/>
          <a:p>
            <a:fld id="{A16CFAD1-D197-4A88-B173-A6412E995EE5}" type="slidenum">
              <a:rPr lang="en-GB" smtClean="0"/>
              <a:pPr/>
              <a:t>3</a:t>
            </a:fld>
            <a:endParaRPr lang="en-GB" sz="800"/>
          </a:p>
        </p:txBody>
      </p:sp>
    </p:spTree>
    <p:extLst>
      <p:ext uri="{BB962C8B-B14F-4D97-AF65-F5344CB8AC3E}">
        <p14:creationId xmlns:p14="http://schemas.microsoft.com/office/powerpoint/2010/main" val="12914083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30</a:t>
            </a:fld>
            <a:endParaRPr lang="en-GB" sz="800"/>
          </a:p>
        </p:txBody>
      </p:sp>
    </p:spTree>
    <p:extLst>
      <p:ext uri="{BB962C8B-B14F-4D97-AF65-F5344CB8AC3E}">
        <p14:creationId xmlns:p14="http://schemas.microsoft.com/office/powerpoint/2010/main" val="40905114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31</a:t>
            </a:fld>
            <a:endParaRPr lang="en-GB" sz="800"/>
          </a:p>
        </p:txBody>
      </p:sp>
    </p:spTree>
    <p:extLst>
      <p:ext uri="{BB962C8B-B14F-4D97-AF65-F5344CB8AC3E}">
        <p14:creationId xmlns:p14="http://schemas.microsoft.com/office/powerpoint/2010/main" val="2237892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32</a:t>
            </a:fld>
            <a:endParaRPr lang="en-GB" sz="800"/>
          </a:p>
        </p:txBody>
      </p:sp>
    </p:spTree>
    <p:extLst>
      <p:ext uri="{BB962C8B-B14F-4D97-AF65-F5344CB8AC3E}">
        <p14:creationId xmlns:p14="http://schemas.microsoft.com/office/powerpoint/2010/main" val="933959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4</a:t>
            </a:fld>
            <a:endParaRPr lang="en-GB" sz="800"/>
          </a:p>
        </p:txBody>
      </p:sp>
    </p:spTree>
    <p:extLst>
      <p:ext uri="{BB962C8B-B14F-4D97-AF65-F5344CB8AC3E}">
        <p14:creationId xmlns:p14="http://schemas.microsoft.com/office/powerpoint/2010/main" val="2237892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5</a:t>
            </a:fld>
            <a:endParaRPr lang="en-GB" sz="800"/>
          </a:p>
        </p:txBody>
      </p:sp>
    </p:spTree>
    <p:extLst>
      <p:ext uri="{BB962C8B-B14F-4D97-AF65-F5344CB8AC3E}">
        <p14:creationId xmlns:p14="http://schemas.microsoft.com/office/powerpoint/2010/main" val="2156097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We use one hour timesteps for the DEER simulations.</a:t>
            </a:r>
          </a:p>
          <a:p>
            <a:r>
              <a:rPr lang="en-GB" dirty="0"/>
              <a:t>The EPW input is the weather file</a:t>
            </a:r>
          </a:p>
        </p:txBody>
      </p:sp>
      <p:sp>
        <p:nvSpPr>
          <p:cNvPr id="4" name="Slide Number Placeholder 3"/>
          <p:cNvSpPr>
            <a:spLocks noGrp="1"/>
          </p:cNvSpPr>
          <p:nvPr>
            <p:ph type="sldNum" sz="quarter" idx="5"/>
          </p:nvPr>
        </p:nvSpPr>
        <p:spPr/>
        <p:txBody>
          <a:bodyPr/>
          <a:lstStyle/>
          <a:p>
            <a:fld id="{A16CFAD1-D197-4A88-B173-A6412E995EE5}" type="slidenum">
              <a:rPr lang="en-GB" smtClean="0"/>
              <a:pPr/>
              <a:t>6</a:t>
            </a:fld>
            <a:endParaRPr lang="en-GB" sz="800"/>
          </a:p>
        </p:txBody>
      </p:sp>
    </p:spTree>
    <p:extLst>
      <p:ext uri="{BB962C8B-B14F-4D97-AF65-F5344CB8AC3E}">
        <p14:creationId xmlns:p14="http://schemas.microsoft.com/office/powerpoint/2010/main" val="852555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7</a:t>
            </a:fld>
            <a:endParaRPr lang="en-GB" sz="800"/>
          </a:p>
        </p:txBody>
      </p:sp>
    </p:spTree>
    <p:extLst>
      <p:ext uri="{BB962C8B-B14F-4D97-AF65-F5344CB8AC3E}">
        <p14:creationId xmlns:p14="http://schemas.microsoft.com/office/powerpoint/2010/main" val="2319282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r>
              <a:rPr lang="en-GB" dirty="0"/>
              <a:t>Root file is parameterized .</a:t>
            </a:r>
            <a:r>
              <a:rPr lang="en-GB" dirty="0" err="1"/>
              <a:t>idf</a:t>
            </a:r>
            <a:r>
              <a:rPr lang="en-GB" dirty="0"/>
              <a:t> files that takes the list of parameters, creating a different input file with each one.</a:t>
            </a:r>
          </a:p>
          <a:p>
            <a:r>
              <a:rPr lang="en-GB" dirty="0"/>
              <a:t>Case files and code files are two types of files that contain lists of parameters.</a:t>
            </a:r>
          </a:p>
          <a:p>
            <a:r>
              <a:rPr lang="en-GB" dirty="0" err="1"/>
              <a:t>Modelkit</a:t>
            </a:r>
            <a:r>
              <a:rPr lang="en-GB" dirty="0"/>
              <a:t> connects things together </a:t>
            </a:r>
          </a:p>
          <a:p>
            <a:endParaRPr lang="en-GB" dirty="0"/>
          </a:p>
        </p:txBody>
      </p:sp>
      <p:sp>
        <p:nvSpPr>
          <p:cNvPr id="4" name="Slide Number Placeholder 3"/>
          <p:cNvSpPr>
            <a:spLocks noGrp="1"/>
          </p:cNvSpPr>
          <p:nvPr>
            <p:ph type="sldNum" sz="quarter" idx="5"/>
          </p:nvPr>
        </p:nvSpPr>
        <p:spPr/>
        <p:txBody>
          <a:bodyPr/>
          <a:lstStyle/>
          <a:p>
            <a:fld id="{A16CFAD1-D197-4A88-B173-A6412E995EE5}" type="slidenum">
              <a:rPr lang="en-GB" smtClean="0"/>
              <a:pPr/>
              <a:t>8</a:t>
            </a:fld>
            <a:endParaRPr lang="en-GB" sz="800"/>
          </a:p>
        </p:txBody>
      </p:sp>
    </p:spTree>
    <p:extLst>
      <p:ext uri="{BB962C8B-B14F-4D97-AF65-F5344CB8AC3E}">
        <p14:creationId xmlns:p14="http://schemas.microsoft.com/office/powerpoint/2010/main" val="165595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685800"/>
            <a:ext cx="6137275" cy="345281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16CFAD1-D197-4A88-B173-A6412E995EE5}" type="slidenum">
              <a:rPr lang="en-GB" smtClean="0"/>
              <a:pPr/>
              <a:t>9</a:t>
            </a:fld>
            <a:endParaRPr lang="en-GB" sz="800"/>
          </a:p>
        </p:txBody>
      </p:sp>
    </p:spTree>
    <p:extLst>
      <p:ext uri="{BB962C8B-B14F-4D97-AF65-F5344CB8AC3E}">
        <p14:creationId xmlns:p14="http://schemas.microsoft.com/office/powerpoint/2010/main" val="750936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5AD30D56-7424-4830-ABBC-E1CCEDA7A2DF}"/>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21" name="Logo">
            <a:extLst>
              <a:ext uri="{FF2B5EF4-FFF2-40B4-BE49-F238E27FC236}">
                <a16:creationId xmlns:a16="http://schemas.microsoft.com/office/drawing/2014/main" id="{1E1CB065-BC3E-419D-8CD5-6001359B1AF9}"/>
              </a:ext>
            </a:extLst>
          </p:cNvPr>
          <p:cNvGrpSpPr>
            <a:grpSpLocks noChangeAspect="1"/>
          </p:cNvGrpSpPr>
          <p:nvPr userDrawn="1"/>
        </p:nvGrpSpPr>
        <p:grpSpPr>
          <a:xfrm>
            <a:off x="539751" y="540001"/>
            <a:ext cx="1702800" cy="727237"/>
            <a:chOff x="6380216" y="4059273"/>
            <a:chExt cx="2905863" cy="1241045"/>
          </a:xfrm>
        </p:grpSpPr>
        <p:sp>
          <p:nvSpPr>
            <p:cNvPr id="22" name="Freeform: Shape 21">
              <a:extLst>
                <a:ext uri="{FF2B5EF4-FFF2-40B4-BE49-F238E27FC236}">
                  <a16:creationId xmlns:a16="http://schemas.microsoft.com/office/drawing/2014/main" id="{60EF3EE0-04F6-4F0F-9C30-138E10130D0D}"/>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9F265DC-74E8-4BFF-92A1-092ADEFABD8A}"/>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9C07ABC-F814-4A0D-B933-8FF8308531B7}"/>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0C74A0EA-43E9-4563-A55A-F825A81DC14D}"/>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8704FAE-A924-4ACA-BF5E-2A8B00053817}"/>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4A7CF80-4160-43E8-868F-65E74933C8A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pic>
        <p:nvPicPr>
          <p:cNvPr id="27" name="TAGLINE 60Black">
            <a:extLst>
              <a:ext uri="{FF2B5EF4-FFF2-40B4-BE49-F238E27FC236}">
                <a16:creationId xmlns:a16="http://schemas.microsoft.com/office/drawing/2014/main" id="{3A5FFB45-3585-4395-809E-0CF65EFB70E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48863" y="539750"/>
            <a:ext cx="1703386" cy="110689"/>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accent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19" name="SD_FLD_DocumentDate">
            <a:extLst>
              <a:ext uri="{FF2B5EF4-FFF2-40B4-BE49-F238E27FC236}">
                <a16:creationId xmlns:a16="http://schemas.microsoft.com/office/drawing/2014/main" id="{33759508-D1FD-40CE-9331-F01D5EE3CCBE}"/>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endParaRPr lang="en-GB" altLang="ja-JP" sz="1400" cap="none" baseline="0">
              <a:solidFill>
                <a:schemeClr val="accent1"/>
              </a:solidFill>
              <a:ea typeface="ＭＳ Ｐゴシック" charset="-128"/>
              <a:cs typeface="Arial" charset="0"/>
            </a:endParaRP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32" name="SD_FLD_Draft" hidden="1">
            <a:extLst>
              <a:ext uri="{FF2B5EF4-FFF2-40B4-BE49-F238E27FC236}">
                <a16:creationId xmlns:a16="http://schemas.microsoft.com/office/drawing/2014/main" id="{F9687746-12E1-43B0-8EEE-BCA876E5FD04}"/>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6" name="SD_FLD_Confidentiality">
            <a:extLst>
              <a:ext uri="{FF2B5EF4-FFF2-40B4-BE49-F238E27FC236}">
                <a16:creationId xmlns:a16="http://schemas.microsoft.com/office/drawing/2014/main" id="{2E43B5A0-A24B-4D49-B18D-5419D4E44B91}"/>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445393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p:txBody>
          <a:bodyPr rIns="0"/>
          <a:lstStyle>
            <a:lvl5pPr>
              <a:defRPr/>
            </a:lvl5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p:cNvSpPr>
            <a:spLocks noGrp="1"/>
          </p:cNvSpPr>
          <p:nvPr>
            <p:ph type="dt" sz="half" idx="10"/>
          </p:nvPr>
        </p:nvSpPr>
        <p:spPr>
          <a:xfrm>
            <a:off x="0" y="6858000"/>
            <a:ext cx="0" cy="0"/>
          </a:xfrm>
        </p:spPr>
        <p:txBody>
          <a:bodyPr/>
          <a:lstStyle>
            <a:lvl1pPr>
              <a:defRPr>
                <a:noFill/>
              </a:defRPr>
            </a:lvl1p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1414795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gre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87621BA-8EDC-4C18-975C-5EE1161FA8FD}"/>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9" name="Logo">
            <a:extLst>
              <a:ext uri="{FF2B5EF4-FFF2-40B4-BE49-F238E27FC236}">
                <a16:creationId xmlns:a16="http://schemas.microsoft.com/office/drawing/2014/main" id="{F04E253C-783D-4CA5-8CCB-57C4CC102165}"/>
              </a:ext>
            </a:extLst>
          </p:cNvPr>
          <p:cNvGrpSpPr/>
          <p:nvPr userDrawn="1"/>
        </p:nvGrpSpPr>
        <p:grpSpPr>
          <a:xfrm>
            <a:off x="10893210" y="6350918"/>
            <a:ext cx="755843" cy="322808"/>
            <a:chOff x="6380216" y="4059273"/>
            <a:chExt cx="2905863" cy="1241045"/>
          </a:xfrm>
        </p:grpSpPr>
        <p:sp>
          <p:nvSpPr>
            <p:cNvPr id="10" name="Freeform: Shape 9">
              <a:extLst>
                <a:ext uri="{FF2B5EF4-FFF2-40B4-BE49-F238E27FC236}">
                  <a16:creationId xmlns:a16="http://schemas.microsoft.com/office/drawing/2014/main" id="{D8124B4D-CBE2-46DB-B0AE-2AC98C56E78E}"/>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5D916864-12FB-478F-99EE-83C970865F05}"/>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00FF8E64-431E-4917-BD40-4BD55CF6B8DF}"/>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E450DA2-D1AF-4EFD-A7B9-9D1161ADD54F}"/>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56553B8-1481-4E85-83A7-689A7C6CC67F}"/>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52AB55C8-079A-4ACE-9DFB-9EBA23B48B0B}"/>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p:txBody>
          <a:bodyPr rIns="0"/>
          <a:lstStyle>
            <a:lvl5pPr>
              <a:defRPr/>
            </a:lvl5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p:cNvSpPr>
            <a:spLocks noGrp="1"/>
          </p:cNvSpPr>
          <p:nvPr>
            <p:ph type="dt" sz="half" idx="10"/>
          </p:nvPr>
        </p:nvSpPr>
        <p:spPr>
          <a:xfrm>
            <a:off x="0" y="6858000"/>
            <a:ext cx="0" cy="0"/>
          </a:xfrm>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BA07366-CB75-4AA8-9E5B-928B849F427C}" type="slidenum">
              <a:rPr lang="en-GB" smtClean="0"/>
              <a:t>‹#›</a:t>
            </a:fld>
            <a:endParaRPr lang="en-GB"/>
          </a:p>
        </p:txBody>
      </p:sp>
      <p:sp>
        <p:nvSpPr>
          <p:cNvPr id="16" name="_SD_FLD_Copyright">
            <a:extLst>
              <a:ext uri="{FF2B5EF4-FFF2-40B4-BE49-F238E27FC236}">
                <a16:creationId xmlns:a16="http://schemas.microsoft.com/office/drawing/2014/main" id="{3F542136-6583-4929-BA8F-876E7200FCF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8" name="SD_FLD_DocumentDate">
            <a:extLst>
              <a:ext uri="{FF2B5EF4-FFF2-40B4-BE49-F238E27FC236}">
                <a16:creationId xmlns:a16="http://schemas.microsoft.com/office/drawing/2014/main" id="{D4FFA251-3F5C-4E9A-9A80-F62650B47305}"/>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20" name="SD_FLD_Draft" hidden="1">
            <a:extLst>
              <a:ext uri="{FF2B5EF4-FFF2-40B4-BE49-F238E27FC236}">
                <a16:creationId xmlns:a16="http://schemas.microsoft.com/office/drawing/2014/main" id="{21F368A2-F525-4249-A72B-F904922C972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859FDC4D-A513-43EC-AC0B-76C98697BB4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88514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5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618490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1866162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ntent, grey">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FBCEB69-4B90-48AC-8E50-F4C1FAD42957}"/>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8" name="Logo">
            <a:extLst>
              <a:ext uri="{FF2B5EF4-FFF2-40B4-BE49-F238E27FC236}">
                <a16:creationId xmlns:a16="http://schemas.microsoft.com/office/drawing/2014/main" id="{8145D2D3-7F22-4934-B251-1F99086694BC}"/>
              </a:ext>
            </a:extLst>
          </p:cNvPr>
          <p:cNvGrpSpPr/>
          <p:nvPr userDrawn="1"/>
        </p:nvGrpSpPr>
        <p:grpSpPr>
          <a:xfrm>
            <a:off x="10893210" y="6350918"/>
            <a:ext cx="755843" cy="322808"/>
            <a:chOff x="6380216" y="4059273"/>
            <a:chExt cx="2905863" cy="1241045"/>
          </a:xfrm>
        </p:grpSpPr>
        <p:sp>
          <p:nvSpPr>
            <p:cNvPr id="19" name="Freeform: Shape 18">
              <a:extLst>
                <a:ext uri="{FF2B5EF4-FFF2-40B4-BE49-F238E27FC236}">
                  <a16:creationId xmlns:a16="http://schemas.microsoft.com/office/drawing/2014/main" id="{36BB8EE7-0DAE-475A-99CB-4C95B9C4174D}"/>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E34A211-0C55-472F-A8C7-DF7C115B4E3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DB3FBA2-AFC9-409D-945D-4CFDE6BBEE6A}"/>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DF6B560-906C-4643-86C4-C545FCBD8975}"/>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FC24D933-C961-4320-84B8-2B098CBD0E95}"/>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93D8CD1-B7C6-4727-A773-7D9B1A7CD8D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39750" y="1730374"/>
            <a:ext cx="5465764"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6184900" y="1730374"/>
            <a:ext cx="5465763"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3" name="_SD_FLD_Copyright">
            <a:extLst>
              <a:ext uri="{FF2B5EF4-FFF2-40B4-BE49-F238E27FC236}">
                <a16:creationId xmlns:a16="http://schemas.microsoft.com/office/drawing/2014/main" id="{C594FBB9-85AB-481A-A9C3-B5A84B1C17B8}"/>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3968F7D9-78C3-48F9-927A-B57089193350}"/>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25" name="SD_FLD_Draft" hidden="1">
            <a:extLst>
              <a:ext uri="{FF2B5EF4-FFF2-40B4-BE49-F238E27FC236}">
                <a16:creationId xmlns:a16="http://schemas.microsoft.com/office/drawing/2014/main" id="{BFB769A5-7146-4BE1-99CA-135A2E15C9C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7" name="SD_FLD_Confidentiality">
            <a:extLst>
              <a:ext uri="{FF2B5EF4-FFF2-40B4-BE49-F238E27FC236}">
                <a16:creationId xmlns:a16="http://schemas.microsoft.com/office/drawing/2014/main" id="{8E5EBD54-68A6-426B-B8F6-B31B70F04964}"/>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2022311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50" y="1730374"/>
            <a:ext cx="6407150"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8067675" y="1730374"/>
            <a:ext cx="3582988"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Tree>
    <p:extLst>
      <p:ext uri="{BB962C8B-B14F-4D97-AF65-F5344CB8AC3E}">
        <p14:creationId xmlns:p14="http://schemas.microsoft.com/office/powerpoint/2010/main" val="4238075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wo Content A, grey">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FBCEB69-4B90-48AC-8E50-F4C1FAD42957}"/>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8" name="Logo">
            <a:extLst>
              <a:ext uri="{FF2B5EF4-FFF2-40B4-BE49-F238E27FC236}">
                <a16:creationId xmlns:a16="http://schemas.microsoft.com/office/drawing/2014/main" id="{8145D2D3-7F22-4934-B251-1F99086694BC}"/>
              </a:ext>
            </a:extLst>
          </p:cNvPr>
          <p:cNvGrpSpPr/>
          <p:nvPr userDrawn="1"/>
        </p:nvGrpSpPr>
        <p:grpSpPr>
          <a:xfrm>
            <a:off x="10893210" y="6350918"/>
            <a:ext cx="755843" cy="322808"/>
            <a:chOff x="6380216" y="4059273"/>
            <a:chExt cx="2905863" cy="1241045"/>
          </a:xfrm>
        </p:grpSpPr>
        <p:sp>
          <p:nvSpPr>
            <p:cNvPr id="19" name="Freeform: Shape 18">
              <a:extLst>
                <a:ext uri="{FF2B5EF4-FFF2-40B4-BE49-F238E27FC236}">
                  <a16:creationId xmlns:a16="http://schemas.microsoft.com/office/drawing/2014/main" id="{36BB8EE7-0DAE-475A-99CB-4C95B9C4174D}"/>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E34A211-0C55-472F-A8C7-DF7C115B4E3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DB3FBA2-AFC9-409D-945D-4CFDE6BBEE6A}"/>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DF6B560-906C-4643-86C4-C545FCBD8975}"/>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FC24D933-C961-4320-84B8-2B098CBD0E95}"/>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93D8CD1-B7C6-4727-A773-7D9B1A7CD8D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p>
            <a:r>
              <a:rPr lang="en-GB"/>
              <a:t>Click to add title</a:t>
            </a:r>
          </a:p>
        </p:txBody>
      </p:sp>
      <p:sp>
        <p:nvSpPr>
          <p:cNvPr id="3" name="Content Placeholder 2"/>
          <p:cNvSpPr>
            <a:spLocks noGrp="1"/>
          </p:cNvSpPr>
          <p:nvPr>
            <p:ph sz="half" idx="1" hasCustomPrompt="1"/>
          </p:nvPr>
        </p:nvSpPr>
        <p:spPr>
          <a:xfrm>
            <a:off x="539749" y="1730374"/>
            <a:ext cx="6407151"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Content Placeholder 3"/>
          <p:cNvSpPr>
            <a:spLocks noGrp="1"/>
          </p:cNvSpPr>
          <p:nvPr>
            <p:ph sz="half" idx="2" hasCustomPrompt="1"/>
          </p:nvPr>
        </p:nvSpPr>
        <p:spPr>
          <a:xfrm>
            <a:off x="8067675" y="1730374"/>
            <a:ext cx="3582988" cy="4316414"/>
          </a:xfrm>
        </p:spPr>
        <p:txBody>
          <a:bodyPr>
            <a:noAutofit/>
          </a:bodyPr>
          <a:lstStyle>
            <a:lvl1pPr>
              <a:defRPr sz="2000"/>
            </a:lvl1pPr>
            <a:lvl2pPr>
              <a:defRPr sz="1800"/>
            </a:lvl2pPr>
            <a:lvl3pPr>
              <a:defRPr sz="1600"/>
            </a:lvl3pPr>
            <a:lvl4pPr>
              <a:defRPr sz="2000"/>
            </a:lvl4pPr>
            <a:lvl5pPr>
              <a:defRPr sz="2000"/>
            </a:lvl5pPr>
            <a:lvl6pPr>
              <a:defRPr sz="1000"/>
            </a:lvl6pPr>
            <a:lvl7pPr>
              <a:defRPr sz="1000"/>
            </a:lvl7pPr>
            <a:lvl8pPr>
              <a:defRPr sz="1000"/>
            </a:lvl8pPr>
            <a:lvl9pPr>
              <a:defRPr sz="6000"/>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3" name="_SD_FLD_Copyright">
            <a:extLst>
              <a:ext uri="{FF2B5EF4-FFF2-40B4-BE49-F238E27FC236}">
                <a16:creationId xmlns:a16="http://schemas.microsoft.com/office/drawing/2014/main" id="{C594FBB9-85AB-481A-A9C3-B5A84B1C17B8}"/>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3968F7D9-78C3-48F9-927A-B57089193350}"/>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25" name="SD_FLD_Draft" hidden="1">
            <a:extLst>
              <a:ext uri="{FF2B5EF4-FFF2-40B4-BE49-F238E27FC236}">
                <a16:creationId xmlns:a16="http://schemas.microsoft.com/office/drawing/2014/main" id="{BFB769A5-7146-4BE1-99CA-135A2E15C9C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7" name="SD_FLD_Confidentiality">
            <a:extLst>
              <a:ext uri="{FF2B5EF4-FFF2-40B4-BE49-F238E27FC236}">
                <a16:creationId xmlns:a16="http://schemas.microsoft.com/office/drawing/2014/main" id="{8E5EBD54-68A6-426B-B8F6-B31B70F04964}"/>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259857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p:bg>
      <p:bgRef idx="1001">
        <a:schemeClr val="bg1"/>
      </p:bgRef>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B103E29-9BF2-491F-A31B-CD5C222301DE}"/>
              </a:ext>
            </a:extLst>
          </p:cNvPr>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a:xfrm>
            <a:off x="539749" y="1730375"/>
            <a:ext cx="3584576" cy="4316414"/>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5245099" y="1730374"/>
            <a:ext cx="2641601" cy="4316413"/>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5" name="Content Placeholder 4">
            <a:extLst>
              <a:ext uri="{FF2B5EF4-FFF2-40B4-BE49-F238E27FC236}">
                <a16:creationId xmlns:a16="http://schemas.microsoft.com/office/drawing/2014/main" id="{C725A8F3-C789-43A7-B9C7-C2E8AD06CA86}"/>
              </a:ext>
            </a:extLst>
          </p:cNvPr>
          <p:cNvSpPr>
            <a:spLocks noGrp="1"/>
          </p:cNvSpPr>
          <p:nvPr>
            <p:ph sz="quarter" idx="13" hasCustomPrompt="1"/>
          </p:nvPr>
        </p:nvSpPr>
        <p:spPr>
          <a:xfrm>
            <a:off x="9007475" y="1730374"/>
            <a:ext cx="2641601" cy="4316412"/>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a:extLst>
              <a:ext uri="{FF2B5EF4-FFF2-40B4-BE49-F238E27FC236}">
                <a16:creationId xmlns:a16="http://schemas.microsoft.com/office/drawing/2014/main" id="{46D79923-6F9C-4EDE-9E95-10CB30510783}"/>
              </a:ext>
            </a:extLst>
          </p:cNvPr>
          <p:cNvSpPr>
            <a:spLocks noGrp="1"/>
          </p:cNvSpPr>
          <p:nvPr>
            <p:ph type="dt" sz="half" idx="15"/>
          </p:nvPr>
        </p:nvSpPr>
        <p:spPr>
          <a:xfrm>
            <a:off x="0" y="6858000"/>
            <a:ext cx="0" cy="0"/>
          </a:xfrm>
        </p:spPr>
        <p:txBody>
          <a:bodyPr/>
          <a:lstStyle/>
          <a:p>
            <a:fld id="{727BBD34-DD59-49E1-9776-D67684F06344}" type="datetime4">
              <a:rPr lang="en-GB" smtClean="0"/>
              <a:pPr/>
              <a:t>19 December 2022</a:t>
            </a:fld>
            <a:endParaRPr lang="en-GB"/>
          </a:p>
        </p:txBody>
      </p:sp>
      <p:sp>
        <p:nvSpPr>
          <p:cNvPr id="6" name="Footer Placeholder 5">
            <a:extLst>
              <a:ext uri="{FF2B5EF4-FFF2-40B4-BE49-F238E27FC236}">
                <a16:creationId xmlns:a16="http://schemas.microsoft.com/office/drawing/2014/main" id="{6D0416BB-00AC-4DD5-897B-F4EDB13370E9}"/>
              </a:ext>
            </a:extLst>
          </p:cNvPr>
          <p:cNvSpPr>
            <a:spLocks noGrp="1"/>
          </p:cNvSpPr>
          <p:nvPr>
            <p:ph type="ftr" sz="quarter" idx="16"/>
          </p:nvPr>
        </p:nvSpPr>
        <p:spPr/>
        <p:txBody>
          <a:bodyPr/>
          <a:lstStyle>
            <a:lvl1pPr>
              <a:defRPr>
                <a:solidFill>
                  <a:schemeClr val="accent1"/>
                </a:solidFill>
              </a:defRPr>
            </a:lvl1pPr>
          </a:lstStyle>
          <a:p>
            <a:endParaRPr lang="en-GB"/>
          </a:p>
        </p:txBody>
      </p:sp>
      <p:sp>
        <p:nvSpPr>
          <p:cNvPr id="10" name="Slide Number Placeholder 9">
            <a:extLst>
              <a:ext uri="{FF2B5EF4-FFF2-40B4-BE49-F238E27FC236}">
                <a16:creationId xmlns:a16="http://schemas.microsoft.com/office/drawing/2014/main" id="{37E9903A-53AE-4B97-879C-5DBFEB00E130}"/>
              </a:ext>
            </a:extLst>
          </p:cNvPr>
          <p:cNvSpPr>
            <a:spLocks noGrp="1"/>
          </p:cNvSpPr>
          <p:nvPr>
            <p:ph type="sldNum" sz="quarter" idx="17"/>
          </p:nvPr>
        </p:nvSpPr>
        <p:spPr/>
        <p:txBody>
          <a:bodyPr/>
          <a:lstStyle/>
          <a:p>
            <a:fld id="{23AA811B-2EBD-4900-905E-5BE206449611}" type="slidenum">
              <a:rPr lang="en-GB" smtClean="0"/>
              <a:pPr/>
              <a:t>‹#›</a:t>
            </a:fld>
            <a:endParaRPr lang="en-GB"/>
          </a:p>
        </p:txBody>
      </p:sp>
    </p:spTree>
    <p:extLst>
      <p:ext uri="{BB962C8B-B14F-4D97-AF65-F5344CB8AC3E}">
        <p14:creationId xmlns:p14="http://schemas.microsoft.com/office/powerpoint/2010/main" val="159844882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ree Content, grey">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8A33FA6-1C4E-42C4-8006-62087DF1C543}"/>
              </a:ext>
            </a:extLst>
          </p:cNvPr>
          <p:cNvSpPr/>
          <p:nvPr userDrawn="1"/>
        </p:nvSpPr>
        <p:spPr>
          <a:xfrm>
            <a:off x="0" y="0"/>
            <a:ext cx="12192000" cy="6861600"/>
          </a:xfrm>
          <a:prstGeom prst="rect">
            <a:avLst/>
          </a:prstGeom>
          <a:solidFill>
            <a:srgbClr val="EE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3" name="Logo">
            <a:extLst>
              <a:ext uri="{FF2B5EF4-FFF2-40B4-BE49-F238E27FC236}">
                <a16:creationId xmlns:a16="http://schemas.microsoft.com/office/drawing/2014/main" id="{786373BD-6312-4785-AB25-0C8D34698A7B}"/>
              </a:ext>
            </a:extLst>
          </p:cNvPr>
          <p:cNvGrpSpPr/>
          <p:nvPr userDrawn="1"/>
        </p:nvGrpSpPr>
        <p:grpSpPr>
          <a:xfrm>
            <a:off x="10893210" y="6350918"/>
            <a:ext cx="755843" cy="322808"/>
            <a:chOff x="6380216" y="4059273"/>
            <a:chExt cx="2905863" cy="1241045"/>
          </a:xfrm>
        </p:grpSpPr>
        <p:sp>
          <p:nvSpPr>
            <p:cNvPr id="14" name="Freeform: Shape 13">
              <a:extLst>
                <a:ext uri="{FF2B5EF4-FFF2-40B4-BE49-F238E27FC236}">
                  <a16:creationId xmlns:a16="http://schemas.microsoft.com/office/drawing/2014/main" id="{059A879B-ABBD-4A04-9477-6154675E4CEB}"/>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0D20163-892E-44FF-9991-ABC1BF13FFCD}"/>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CDE72FB-849D-47F9-B4E9-277EA2622D69}"/>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6D47151-F3A9-4197-B445-BAF922408872}"/>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886374B-F400-46EE-AA11-2A1EC51357CB}"/>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F9F7A1C-77DA-4373-B4B2-DAA6FC4DE316}"/>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9" name="Title 1">
            <a:extLst>
              <a:ext uri="{FF2B5EF4-FFF2-40B4-BE49-F238E27FC236}">
                <a16:creationId xmlns:a16="http://schemas.microsoft.com/office/drawing/2014/main" id="{0B103E29-9BF2-491F-A31B-CD5C222301DE}"/>
              </a:ext>
            </a:extLst>
          </p:cNvPr>
          <p:cNvSpPr>
            <a:spLocks noGrp="1"/>
          </p:cNvSpPr>
          <p:nvPr>
            <p:ph type="title" hasCustomPrompt="1"/>
          </p:nvPr>
        </p:nvSpPr>
        <p:spPr/>
        <p:txBody>
          <a:bodyPr/>
          <a:lstStyle/>
          <a:p>
            <a:r>
              <a:rPr lang="en-GB"/>
              <a:t>Click to add title</a:t>
            </a:r>
          </a:p>
        </p:txBody>
      </p:sp>
      <p:sp>
        <p:nvSpPr>
          <p:cNvPr id="3" name="Content Placeholder 2"/>
          <p:cNvSpPr>
            <a:spLocks noGrp="1"/>
          </p:cNvSpPr>
          <p:nvPr>
            <p:ph idx="1" hasCustomPrompt="1"/>
          </p:nvPr>
        </p:nvSpPr>
        <p:spPr>
          <a:xfrm>
            <a:off x="539749" y="1730375"/>
            <a:ext cx="3584576" cy="4316414"/>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5245099" y="1730374"/>
            <a:ext cx="2641601" cy="4316413"/>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5" name="Content Placeholder 4">
            <a:extLst>
              <a:ext uri="{FF2B5EF4-FFF2-40B4-BE49-F238E27FC236}">
                <a16:creationId xmlns:a16="http://schemas.microsoft.com/office/drawing/2014/main" id="{C725A8F3-C789-43A7-B9C7-C2E8AD06CA86}"/>
              </a:ext>
            </a:extLst>
          </p:cNvPr>
          <p:cNvSpPr>
            <a:spLocks noGrp="1"/>
          </p:cNvSpPr>
          <p:nvPr>
            <p:ph sz="quarter" idx="13" hasCustomPrompt="1"/>
          </p:nvPr>
        </p:nvSpPr>
        <p:spPr>
          <a:xfrm>
            <a:off x="9007474" y="1730374"/>
            <a:ext cx="2643189" cy="4316412"/>
          </a:xfrm>
        </p:spPr>
        <p:txBody>
          <a:bodyPr/>
          <a:lstStyle>
            <a:lvl1pPr>
              <a:defRPr sz="1600"/>
            </a:lvl1pPr>
            <a:lvl2pPr>
              <a:defRPr sz="1400"/>
            </a:lvl2pPr>
            <a:lvl3pPr>
              <a:defRPr sz="1200"/>
            </a:lvl3pPr>
            <a:lvl4pPr>
              <a:defRPr sz="1600"/>
            </a:lvl4pPr>
            <a:lvl5pPr>
              <a:defRPr sz="1600"/>
            </a:lvl5pPr>
          </a:lstStyle>
          <a:p>
            <a:pPr lvl="0"/>
            <a:r>
              <a:rPr lang="en-GB" noProof="0"/>
              <a:t>Click to add text (Enter+TAB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 name="Date Placeholder 3">
            <a:extLst>
              <a:ext uri="{FF2B5EF4-FFF2-40B4-BE49-F238E27FC236}">
                <a16:creationId xmlns:a16="http://schemas.microsoft.com/office/drawing/2014/main" id="{46D79923-6F9C-4EDE-9E95-10CB30510783}"/>
              </a:ext>
            </a:extLst>
          </p:cNvPr>
          <p:cNvSpPr>
            <a:spLocks noGrp="1"/>
          </p:cNvSpPr>
          <p:nvPr>
            <p:ph type="dt" sz="half" idx="15"/>
          </p:nvPr>
        </p:nvSpPr>
        <p:spPr>
          <a:xfrm>
            <a:off x="0" y="6858000"/>
            <a:ext cx="0" cy="0"/>
          </a:xfrm>
        </p:spPr>
        <p:txBody>
          <a:bodyPr/>
          <a:lstStyle/>
          <a:p>
            <a:fld id="{727BBD34-DD59-49E1-9776-D67684F06344}" type="datetime4">
              <a:rPr lang="en-GB" smtClean="0"/>
              <a:pPr/>
              <a:t>19 December 2022</a:t>
            </a:fld>
            <a:endParaRPr lang="en-GB"/>
          </a:p>
        </p:txBody>
      </p:sp>
      <p:sp>
        <p:nvSpPr>
          <p:cNvPr id="6" name="Footer Placeholder 5">
            <a:extLst>
              <a:ext uri="{FF2B5EF4-FFF2-40B4-BE49-F238E27FC236}">
                <a16:creationId xmlns:a16="http://schemas.microsoft.com/office/drawing/2014/main" id="{6D0416BB-00AC-4DD5-897B-F4EDB13370E9}"/>
              </a:ext>
            </a:extLst>
          </p:cNvPr>
          <p:cNvSpPr>
            <a:spLocks noGrp="1"/>
          </p:cNvSpPr>
          <p:nvPr>
            <p:ph type="ftr" sz="quarter" idx="16"/>
          </p:nvPr>
        </p:nvSpPr>
        <p:spPr/>
        <p:txBody>
          <a:bodyPr/>
          <a:lstStyle>
            <a:lvl1pPr>
              <a:defRPr>
                <a:solidFill>
                  <a:schemeClr val="accent1"/>
                </a:solidFill>
              </a:defRPr>
            </a:lvl1pPr>
          </a:lstStyle>
          <a:p>
            <a:endParaRPr lang="en-GB"/>
          </a:p>
        </p:txBody>
      </p:sp>
      <p:sp>
        <p:nvSpPr>
          <p:cNvPr id="10" name="Slide Number Placeholder 9">
            <a:extLst>
              <a:ext uri="{FF2B5EF4-FFF2-40B4-BE49-F238E27FC236}">
                <a16:creationId xmlns:a16="http://schemas.microsoft.com/office/drawing/2014/main" id="{37E9903A-53AE-4B97-879C-5DBFEB00E130}"/>
              </a:ext>
            </a:extLst>
          </p:cNvPr>
          <p:cNvSpPr>
            <a:spLocks noGrp="1"/>
          </p:cNvSpPr>
          <p:nvPr>
            <p:ph type="sldNum" sz="quarter" idx="17"/>
          </p:nvPr>
        </p:nvSpPr>
        <p:spPr/>
        <p:txBody>
          <a:bodyPr/>
          <a:lstStyle/>
          <a:p>
            <a:fld id="{23AA811B-2EBD-4900-905E-5BE206449611}" type="slidenum">
              <a:rPr lang="en-GB" smtClean="0"/>
              <a:pPr/>
              <a:t>‹#›</a:t>
            </a:fld>
            <a:endParaRPr lang="en-GB"/>
          </a:p>
        </p:txBody>
      </p:sp>
      <p:sp>
        <p:nvSpPr>
          <p:cNvPr id="20" name="_SD_FLD_Copyright">
            <a:extLst>
              <a:ext uri="{FF2B5EF4-FFF2-40B4-BE49-F238E27FC236}">
                <a16:creationId xmlns:a16="http://schemas.microsoft.com/office/drawing/2014/main" id="{082F9C54-512B-45F5-982C-08FA99BDF95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22" name="SD_FLD_DocumentDate">
            <a:extLst>
              <a:ext uri="{FF2B5EF4-FFF2-40B4-BE49-F238E27FC236}">
                <a16:creationId xmlns:a16="http://schemas.microsoft.com/office/drawing/2014/main" id="{CA5DA168-821C-4063-906D-4954EC9A254E}"/>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24" name="SD_FLD_Draft" hidden="1">
            <a:extLst>
              <a:ext uri="{FF2B5EF4-FFF2-40B4-BE49-F238E27FC236}">
                <a16:creationId xmlns:a16="http://schemas.microsoft.com/office/drawing/2014/main" id="{CB94A54D-DD3C-4298-BDF3-BD0A4E0485CC}"/>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6" name="SD_FLD_Confidentiality">
            <a:extLst>
              <a:ext uri="{FF2B5EF4-FFF2-40B4-BE49-F238E27FC236}">
                <a16:creationId xmlns:a16="http://schemas.microsoft.com/office/drawing/2014/main" id="{13226BD7-8851-4901-A408-8E1422BBD689}"/>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42689702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wo text and image">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6096000" y="0"/>
            <a:ext cx="6096001" cy="6861600"/>
          </a:xfrm>
          <a:blipFill>
            <a:blip r:embed="rId2"/>
            <a:stretch>
              <a:fillRect/>
            </a:stretch>
          </a:blipFill>
        </p:spPr>
        <p:txBody>
          <a:bodyPr lIns="2916000" tIns="360000" rIns="144000"/>
          <a:lstStyle>
            <a:lvl1pPr marL="0" indent="0" algn="l">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title" hasCustomPrompt="1"/>
          </p:nvPr>
        </p:nvSpPr>
        <p:spPr>
          <a:xfrm>
            <a:off x="539750" y="539750"/>
            <a:ext cx="5018400" cy="936000"/>
          </a:xfrm>
        </p:spPr>
        <p:txBody>
          <a:bodyPr/>
          <a:lstStyle/>
          <a:p>
            <a:r>
              <a:rPr lang="en-GB"/>
              <a:t>Click to add title</a:t>
            </a:r>
          </a:p>
        </p:txBody>
      </p:sp>
      <p:sp>
        <p:nvSpPr>
          <p:cNvPr id="8" name="Text Placeholder 7">
            <a:extLst>
              <a:ext uri="{FF2B5EF4-FFF2-40B4-BE49-F238E27FC236}">
                <a16:creationId xmlns:a16="http://schemas.microsoft.com/office/drawing/2014/main" id="{01A0EF5A-2CB8-465D-882A-DE0FE7C6D3A8}"/>
              </a:ext>
            </a:extLst>
          </p:cNvPr>
          <p:cNvSpPr>
            <a:spLocks noGrp="1"/>
          </p:cNvSpPr>
          <p:nvPr>
            <p:ph type="body" sz="quarter" idx="14" hasCustomPrompt="1"/>
          </p:nvPr>
        </p:nvSpPr>
        <p:spPr>
          <a:xfrm>
            <a:off x="540000" y="1735085"/>
            <a:ext cx="5018400" cy="4316516"/>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8" name="Text Placeholder 13">
            <a:extLst>
              <a:ext uri="{FF2B5EF4-FFF2-40B4-BE49-F238E27FC236}">
                <a16:creationId xmlns:a16="http://schemas.microsoft.com/office/drawing/2014/main" id="{76FE3FB9-ADAA-4278-97B4-7AE30B2DA011}"/>
              </a:ext>
            </a:extLst>
          </p:cNvPr>
          <p:cNvSpPr>
            <a:spLocks noGrp="1"/>
          </p:cNvSpPr>
          <p:nvPr>
            <p:ph type="body" sz="quarter" idx="23" hasCustomPrompt="1"/>
          </p:nvPr>
        </p:nvSpPr>
        <p:spPr>
          <a:xfrm>
            <a:off x="6631200" y="1735085"/>
            <a:ext cx="5018400" cy="430699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3" name="Text Placeholder 51">
            <a:extLst>
              <a:ext uri="{FF2B5EF4-FFF2-40B4-BE49-F238E27FC236}">
                <a16:creationId xmlns:a16="http://schemas.microsoft.com/office/drawing/2014/main" id="{D5351953-1134-42DD-AF00-B4B22DEFC1E8}"/>
              </a:ext>
            </a:extLst>
          </p:cNvPr>
          <p:cNvSpPr>
            <a:spLocks noGrp="1" noChangeAspect="1"/>
          </p:cNvSpPr>
          <p:nvPr>
            <p:ph type="body" sz="quarter" idx="22" hasCustomPrompt="1"/>
          </p:nvPr>
        </p:nvSpPr>
        <p:spPr>
          <a:xfrm>
            <a:off x="10893600" y="6350400"/>
            <a:ext cx="756000" cy="322875"/>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bg1"/>
          </a:solidFill>
        </p:spPr>
        <p:txBody>
          <a:bodyPr wrap="square">
            <a:noAutofit/>
          </a:bodyPr>
          <a:lstStyle>
            <a:lvl1pPr>
              <a:buNone/>
              <a:defRPr sz="100">
                <a:noFill/>
              </a:defRPr>
            </a:lvl1pPr>
          </a:lstStyle>
          <a:p>
            <a:pPr lvl="0"/>
            <a:r>
              <a:rPr lang="en-GB"/>
              <a:t>.</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17" name="SD_FLD_Draft" hidden="1">
            <a:extLst>
              <a:ext uri="{FF2B5EF4-FFF2-40B4-BE49-F238E27FC236}">
                <a16:creationId xmlns:a16="http://schemas.microsoft.com/office/drawing/2014/main" id="{2B6066DB-A88B-4086-9C45-3E39F5CE6D9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055B6780-3A6A-4D5A-9826-05ABD83C2EB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4118495628"/>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guide id="3" pos="3839" userDrawn="1">
          <p15:clr>
            <a:srgbClr val="F26B43"/>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nd two text">
    <p:spTree>
      <p:nvGrpSpPr>
        <p:cNvPr id="1" name=""/>
        <p:cNvGrpSpPr/>
        <p:nvPr/>
      </p:nvGrpSpPr>
      <p:grpSpPr>
        <a:xfrm>
          <a:off x="0" y="0"/>
          <a:ext cx="0" cy="0"/>
          <a:chOff x="0" y="0"/>
          <a:chExt cx="0" cy="0"/>
        </a:xfrm>
      </p:grpSpPr>
      <p:sp>
        <p:nvSpPr>
          <p:cNvPr id="10" name="Picture Placeholder 9"/>
          <p:cNvSpPr>
            <a:spLocks noGrp="1"/>
          </p:cNvSpPr>
          <p:nvPr>
            <p:ph type="pic" sz="quarter" idx="13" hasCustomPrompt="1"/>
          </p:nvPr>
        </p:nvSpPr>
        <p:spPr>
          <a:xfrm>
            <a:off x="0" y="0"/>
            <a:ext cx="6096000" cy="6861600"/>
          </a:xfrm>
          <a:blipFill>
            <a:blip r:embed="rId2"/>
            <a:stretch>
              <a:fillRect/>
            </a:stretch>
          </a:blipFill>
        </p:spPr>
        <p:txBody>
          <a:bodyPr lIns="2916000" tIns="360000" rIns="144000"/>
          <a:lstStyle>
            <a:lvl1pPr marL="0" indent="0" algn="l">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title" hasCustomPrompt="1"/>
          </p:nvPr>
        </p:nvSpPr>
        <p:spPr>
          <a:xfrm>
            <a:off x="6631200" y="539750"/>
            <a:ext cx="5018400" cy="936000"/>
          </a:xfrm>
        </p:spPr>
        <p:txBody>
          <a:bodyPr/>
          <a:lstStyle/>
          <a:p>
            <a:r>
              <a:rPr lang="en-GB"/>
              <a:t>Click to add title</a:t>
            </a:r>
          </a:p>
        </p:txBody>
      </p:sp>
      <p:sp>
        <p:nvSpPr>
          <p:cNvPr id="8" name="Text Placeholder 7">
            <a:extLst>
              <a:ext uri="{FF2B5EF4-FFF2-40B4-BE49-F238E27FC236}">
                <a16:creationId xmlns:a16="http://schemas.microsoft.com/office/drawing/2014/main" id="{01A0EF5A-2CB8-465D-882A-DE0FE7C6D3A8}"/>
              </a:ext>
            </a:extLst>
          </p:cNvPr>
          <p:cNvSpPr>
            <a:spLocks noGrp="1"/>
          </p:cNvSpPr>
          <p:nvPr>
            <p:ph type="body" sz="quarter" idx="14" hasCustomPrompt="1"/>
          </p:nvPr>
        </p:nvSpPr>
        <p:spPr>
          <a:xfrm>
            <a:off x="540000" y="1735085"/>
            <a:ext cx="5018400" cy="431651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8" name="Text Placeholder 13">
            <a:extLst>
              <a:ext uri="{FF2B5EF4-FFF2-40B4-BE49-F238E27FC236}">
                <a16:creationId xmlns:a16="http://schemas.microsoft.com/office/drawing/2014/main" id="{76FE3FB9-ADAA-4278-97B4-7AE30B2DA011}"/>
              </a:ext>
            </a:extLst>
          </p:cNvPr>
          <p:cNvSpPr>
            <a:spLocks noGrp="1"/>
          </p:cNvSpPr>
          <p:nvPr>
            <p:ph type="body" sz="quarter" idx="23" hasCustomPrompt="1"/>
          </p:nvPr>
        </p:nvSpPr>
        <p:spPr>
          <a:xfrm>
            <a:off x="6631200" y="1735085"/>
            <a:ext cx="5018400" cy="4306992"/>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17" name="SD_FLD_Draft" hidden="1">
            <a:extLst>
              <a:ext uri="{FF2B5EF4-FFF2-40B4-BE49-F238E27FC236}">
                <a16:creationId xmlns:a16="http://schemas.microsoft.com/office/drawing/2014/main" id="{2B6066DB-A88B-4086-9C45-3E39F5CE6D9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055B6780-3A6A-4D5A-9826-05ABD83C2EB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500116836"/>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guide id="3" pos="3840" userDrawn="1">
          <p15:clr>
            <a:srgbClr val="F26B43"/>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graphic">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5632BCD-D585-42E8-A6D3-3C06DC3313BD}"/>
              </a:ext>
            </a:extLst>
          </p:cNvPr>
          <p:cNvSpPr/>
          <p:nvPr userDrawn="1"/>
        </p:nvSpPr>
        <p:spPr bwMode="white">
          <a:xfrm>
            <a:off x="0" y="0"/>
            <a:ext cx="12192000" cy="685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Graphic 25">
            <a:extLst>
              <a:ext uri="{FF2B5EF4-FFF2-40B4-BE49-F238E27FC236}">
                <a16:creationId xmlns:a16="http://schemas.microsoft.com/office/drawing/2014/main" id="{7FEC56FF-AE50-4EFB-941E-E0B008ED6569}"/>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27" name="Logo">
            <a:extLst>
              <a:ext uri="{FF2B5EF4-FFF2-40B4-BE49-F238E27FC236}">
                <a16:creationId xmlns:a16="http://schemas.microsoft.com/office/drawing/2014/main" id="{FEB7131A-3640-498A-8512-14CA3C3D2916}"/>
              </a:ext>
            </a:extLst>
          </p:cNvPr>
          <p:cNvGrpSpPr>
            <a:grpSpLocks noChangeAspect="1"/>
          </p:cNvGrpSpPr>
          <p:nvPr userDrawn="1"/>
        </p:nvGrpSpPr>
        <p:grpSpPr bwMode="white">
          <a:xfrm>
            <a:off x="539750" y="540000"/>
            <a:ext cx="1702800" cy="727238"/>
            <a:chOff x="6380216" y="4059273"/>
            <a:chExt cx="2905863" cy="1241045"/>
          </a:xfrm>
        </p:grpSpPr>
        <p:sp>
          <p:nvSpPr>
            <p:cNvPr id="28" name="Freeform: Shape 27">
              <a:extLst>
                <a:ext uri="{FF2B5EF4-FFF2-40B4-BE49-F238E27FC236}">
                  <a16:creationId xmlns:a16="http://schemas.microsoft.com/office/drawing/2014/main" id="{F63D26F1-547B-4B41-9723-EF0612B78E90}"/>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2E6BEF58-2858-4FD7-B365-BD33C9B4ABBF}"/>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ACB4FEF-3E65-4473-98FD-06637DF17B5A}"/>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54DF14B-8314-43CC-9550-32B284295E07}"/>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AAD1000-04BD-4E8C-88FE-2D68653EDFD9}"/>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E3E06DF-69BA-40E0-83B4-306829A187BB}"/>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41" name="TAGLINE WHITE">
            <a:extLst>
              <a:ext uri="{FF2B5EF4-FFF2-40B4-BE49-F238E27FC236}">
                <a16:creationId xmlns:a16="http://schemas.microsoft.com/office/drawing/2014/main" id="{377104A8-79D3-4EC7-8FA7-FC40F808717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0400" y="539750"/>
            <a:ext cx="1702800" cy="110651"/>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bg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40" name="SD_FLD_DocumentDate">
            <a:extLst>
              <a:ext uri="{FF2B5EF4-FFF2-40B4-BE49-F238E27FC236}">
                <a16:creationId xmlns:a16="http://schemas.microsoft.com/office/drawing/2014/main" id="{1DB9ED39-CFDE-4196-AB07-F0AC0AB1579B}"/>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endParaRPr lang="en-GB" altLang="ja-JP" sz="1400" cap="none" baseline="0">
              <a:solidFill>
                <a:schemeClr val="bg1"/>
              </a:solidFill>
              <a:ea typeface="ＭＳ Ｐゴシック" charset="-128"/>
              <a:cs typeface="Arial" charset="0"/>
            </a:endParaRP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22" name="SD_FLD_Draft" hidden="1">
            <a:extLst>
              <a:ext uri="{FF2B5EF4-FFF2-40B4-BE49-F238E27FC236}">
                <a16:creationId xmlns:a16="http://schemas.microsoft.com/office/drawing/2014/main" id="{B540F12F-7F36-4021-A362-D466EDB9236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3" name="SD_FLD_Confidentiality">
            <a:extLst>
              <a:ext uri="{FF2B5EF4-FFF2-40B4-BE49-F238E27FC236}">
                <a16:creationId xmlns:a16="http://schemas.microsoft.com/office/drawing/2014/main" id="{3A818D00-8E4C-41C4-8292-4942AE5E164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10232055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wo text A">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6096000" y="0"/>
            <a:ext cx="6100761"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21" name="Logo">
            <a:extLst>
              <a:ext uri="{FF2B5EF4-FFF2-40B4-BE49-F238E27FC236}">
                <a16:creationId xmlns:a16="http://schemas.microsoft.com/office/drawing/2014/main" id="{26E38492-38DC-4F62-A1DB-9A97676C26A0}"/>
              </a:ext>
            </a:extLst>
          </p:cNvPr>
          <p:cNvGrpSpPr/>
          <p:nvPr userDrawn="1"/>
        </p:nvGrpSpPr>
        <p:grpSpPr>
          <a:xfrm>
            <a:off x="10893210" y="6350918"/>
            <a:ext cx="755843" cy="322808"/>
            <a:chOff x="6380216" y="4059273"/>
            <a:chExt cx="2905863" cy="1241045"/>
          </a:xfrm>
          <a:solidFill>
            <a:schemeClr val="bg1"/>
          </a:solidFill>
        </p:grpSpPr>
        <p:sp>
          <p:nvSpPr>
            <p:cNvPr id="22" name="Freeform: Shape 21">
              <a:extLst>
                <a:ext uri="{FF2B5EF4-FFF2-40B4-BE49-F238E27FC236}">
                  <a16:creationId xmlns:a16="http://schemas.microsoft.com/office/drawing/2014/main" id="{B9EC2D85-7D36-4AED-AD50-B03C0C97ABBA}"/>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A2EAFAB-3C70-48F7-9D3F-051715B6123C}"/>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D310211-76A4-4411-88BA-72405A8FD557}"/>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3CAD2A2-AFBE-49CC-AAB3-10D0B317330B}"/>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86E3357-ACD2-4FEB-A799-CCA900A77E5A}"/>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0A32E6E2-28C5-4015-AD5C-7B36FECA67F8}"/>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a:xfrm>
            <a:off x="539751" y="539750"/>
            <a:ext cx="5018400" cy="936000"/>
          </a:xfrm>
        </p:spPr>
        <p:txBody>
          <a:bodyPr/>
          <a:lstStyle>
            <a:lvl1pPr>
              <a:defRPr/>
            </a:lvl1pPr>
          </a:lstStyle>
          <a:p>
            <a:r>
              <a:rPr lang="en-GB"/>
              <a:t>Click to add title</a:t>
            </a:r>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39998" y="1735085"/>
            <a:ext cx="5018400" cy="4311704"/>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1200" y="539751"/>
            <a:ext cx="5018400" cy="936000"/>
          </a:xfrm>
        </p:spPr>
        <p:txBody>
          <a:bodyPr/>
          <a:lstStyle>
            <a:lvl1pPr marL="0" indent="0">
              <a:lnSpc>
                <a:spcPct val="83000"/>
              </a:lnSpc>
              <a:spcBef>
                <a:spcPts val="0"/>
              </a:spcBef>
              <a:buFontTx/>
              <a:buNone/>
              <a:defRPr sz="3600" b="0">
                <a:solidFill>
                  <a:schemeClr val="bg1"/>
                </a:solidFill>
              </a:defRPr>
            </a:lvl1pPr>
            <a:lvl2pPr marL="0" indent="0">
              <a:lnSpc>
                <a:spcPct val="83000"/>
              </a:lnSpc>
              <a:spcBef>
                <a:spcPts val="0"/>
              </a:spcBef>
              <a:buFontTx/>
              <a:buNone/>
              <a:defRPr sz="3600" b="0">
                <a:solidFill>
                  <a:schemeClr val="bg1"/>
                </a:solidFill>
              </a:defRPr>
            </a:lvl2pPr>
            <a:lvl3pPr marL="0" indent="0">
              <a:lnSpc>
                <a:spcPct val="83000"/>
              </a:lnSpc>
              <a:spcBef>
                <a:spcPts val="0"/>
              </a:spcBef>
              <a:buFontTx/>
              <a:buNone/>
              <a:defRPr sz="3600" b="0">
                <a:solidFill>
                  <a:schemeClr val="bg1"/>
                </a:solidFill>
              </a:defRPr>
            </a:lvl3pPr>
            <a:lvl4pPr marL="0" indent="0">
              <a:lnSpc>
                <a:spcPct val="83000"/>
              </a:lnSpc>
              <a:spcBef>
                <a:spcPts val="0"/>
              </a:spcBef>
              <a:buFontTx/>
              <a:buNone/>
              <a:defRPr sz="3600" b="0">
                <a:solidFill>
                  <a:schemeClr val="bg1"/>
                </a:solidFill>
              </a:defRPr>
            </a:lvl4pPr>
            <a:lvl5pPr marL="0" indent="0">
              <a:lnSpc>
                <a:spcPct val="83000"/>
              </a:lnSpc>
              <a:spcBef>
                <a:spcPts val="0"/>
              </a:spcBef>
              <a:buFontTx/>
              <a:buNone/>
              <a:defRPr sz="3600" b="0">
                <a:solidFill>
                  <a:schemeClr val="bg1"/>
                </a:solidFill>
              </a:defRPr>
            </a:lvl5pPr>
            <a:lvl6pPr marL="0" indent="0">
              <a:lnSpc>
                <a:spcPct val="83000"/>
              </a:lnSpc>
              <a:spcBef>
                <a:spcPts val="0"/>
              </a:spcBef>
              <a:buFontTx/>
              <a:buNone/>
              <a:defRPr sz="3600" b="0">
                <a:solidFill>
                  <a:schemeClr val="bg1"/>
                </a:solidFill>
              </a:defRPr>
            </a:lvl6pPr>
            <a:lvl7pPr marL="0" indent="0">
              <a:lnSpc>
                <a:spcPct val="83000"/>
              </a:lnSpc>
              <a:spcBef>
                <a:spcPts val="0"/>
              </a:spcBef>
              <a:buFontTx/>
              <a:buNone/>
              <a:defRPr sz="3600" b="0">
                <a:solidFill>
                  <a:schemeClr val="bg1"/>
                </a:solidFill>
              </a:defRPr>
            </a:lvl7pPr>
            <a:lvl8pPr marL="0" indent="0">
              <a:lnSpc>
                <a:spcPct val="83000"/>
              </a:lnSpc>
              <a:spcBef>
                <a:spcPts val="0"/>
              </a:spcBef>
              <a:buFontTx/>
              <a:buNone/>
              <a:defRPr sz="3600" b="0">
                <a:solidFill>
                  <a:schemeClr val="bg1"/>
                </a:solidFill>
              </a:defRPr>
            </a:lvl8pPr>
            <a:lvl9pPr marL="0" indent="0">
              <a:lnSpc>
                <a:spcPct val="83000"/>
              </a:lnSpc>
              <a:buFontTx/>
              <a:buNone/>
              <a:defRPr sz="3600" b="0">
                <a:solidFill>
                  <a:schemeClr val="bg1"/>
                </a:solidFill>
              </a:defRPr>
            </a:lvl9pPr>
          </a:lstStyle>
          <a:p>
            <a:pPr lvl="0"/>
            <a:r>
              <a:rPr lang="en-GB"/>
              <a:t>Click to add title</a:t>
            </a:r>
          </a:p>
          <a:p>
            <a:pPr lvl="1"/>
            <a:endParaRPr lang="en-GB"/>
          </a:p>
        </p:txBody>
      </p:sp>
      <p:sp>
        <p:nvSpPr>
          <p:cNvPr id="20" name="Text Placeholder 13">
            <a:extLst>
              <a:ext uri="{FF2B5EF4-FFF2-40B4-BE49-F238E27FC236}">
                <a16:creationId xmlns:a16="http://schemas.microsoft.com/office/drawing/2014/main" id="{12B098D5-A529-4245-95A8-157EA2D18973}"/>
              </a:ext>
            </a:extLst>
          </p:cNvPr>
          <p:cNvSpPr>
            <a:spLocks noGrp="1"/>
          </p:cNvSpPr>
          <p:nvPr>
            <p:ph type="body" sz="quarter" idx="23" hasCustomPrompt="1"/>
          </p:nvPr>
        </p:nvSpPr>
        <p:spPr>
          <a:xfrm>
            <a:off x="6631200" y="1735085"/>
            <a:ext cx="5018400" cy="430699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BA07366-CB75-4AA8-9E5B-928B849F427C}" type="slidenum">
              <a:rPr lang="en-GB" smtClean="0"/>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28" name="SD_FLD_Draft" hidden="1">
            <a:extLst>
              <a:ext uri="{FF2B5EF4-FFF2-40B4-BE49-F238E27FC236}">
                <a16:creationId xmlns:a16="http://schemas.microsoft.com/office/drawing/2014/main" id="{5DD1835E-D50E-44DD-A77D-BAA84197440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9" name="SD_FLD_Confidentiality">
            <a:extLst>
              <a:ext uri="{FF2B5EF4-FFF2-40B4-BE49-F238E27FC236}">
                <a16:creationId xmlns:a16="http://schemas.microsoft.com/office/drawing/2014/main" id="{D8504C57-0921-4562-9BB3-9AB2F26367D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1363615765"/>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wo text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0" y="0"/>
            <a:ext cx="6100761"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title" hasCustomPrompt="1"/>
          </p:nvPr>
        </p:nvSpPr>
        <p:spPr>
          <a:xfrm>
            <a:off x="539751" y="539750"/>
            <a:ext cx="5018400" cy="936000"/>
          </a:xfrm>
        </p:spPr>
        <p:txBody>
          <a:bodyPr/>
          <a:lstStyle>
            <a:lvl1pPr>
              <a:defRPr>
                <a:solidFill>
                  <a:schemeClr val="bg1"/>
                </a:solidFill>
              </a:defRPr>
            </a:lvl1pPr>
          </a:lstStyle>
          <a:p>
            <a:r>
              <a:rPr lang="en-GB"/>
              <a:t>Click to add title</a:t>
            </a:r>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36446" y="1735085"/>
            <a:ext cx="5018400" cy="431170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1200" y="539751"/>
            <a:ext cx="5018400" cy="936000"/>
          </a:xfrm>
        </p:spPr>
        <p:txBody>
          <a:bodyPr/>
          <a:lstStyle>
            <a:lvl1pPr marL="0" indent="0">
              <a:lnSpc>
                <a:spcPct val="83000"/>
              </a:lnSpc>
              <a:spcBef>
                <a:spcPts val="0"/>
              </a:spcBef>
              <a:buFontTx/>
              <a:buNone/>
              <a:defRPr sz="3600" b="0">
                <a:solidFill>
                  <a:schemeClr val="accent1"/>
                </a:solidFill>
              </a:defRPr>
            </a:lvl1pPr>
            <a:lvl2pPr marL="0" indent="0">
              <a:lnSpc>
                <a:spcPct val="83000"/>
              </a:lnSpc>
              <a:spcBef>
                <a:spcPts val="0"/>
              </a:spcBef>
              <a:buFontTx/>
              <a:buNone/>
              <a:defRPr sz="3600" b="0">
                <a:solidFill>
                  <a:schemeClr val="accent1"/>
                </a:solidFill>
              </a:defRPr>
            </a:lvl2pPr>
            <a:lvl3pPr marL="0" indent="0">
              <a:lnSpc>
                <a:spcPct val="83000"/>
              </a:lnSpc>
              <a:spcBef>
                <a:spcPts val="0"/>
              </a:spcBef>
              <a:buFontTx/>
              <a:buNone/>
              <a:defRPr sz="3600" b="0">
                <a:solidFill>
                  <a:schemeClr val="bg1"/>
                </a:solidFill>
              </a:defRPr>
            </a:lvl3pPr>
            <a:lvl4pPr marL="0" indent="0">
              <a:lnSpc>
                <a:spcPct val="83000"/>
              </a:lnSpc>
              <a:spcBef>
                <a:spcPts val="0"/>
              </a:spcBef>
              <a:buFontTx/>
              <a:buNone/>
              <a:defRPr sz="3600" b="0">
                <a:solidFill>
                  <a:schemeClr val="bg1"/>
                </a:solidFill>
              </a:defRPr>
            </a:lvl4pPr>
            <a:lvl5pPr marL="0" indent="0">
              <a:lnSpc>
                <a:spcPct val="83000"/>
              </a:lnSpc>
              <a:spcBef>
                <a:spcPts val="0"/>
              </a:spcBef>
              <a:buFontTx/>
              <a:buNone/>
              <a:defRPr sz="3600" b="0">
                <a:solidFill>
                  <a:schemeClr val="bg1"/>
                </a:solidFill>
              </a:defRPr>
            </a:lvl5pPr>
            <a:lvl6pPr marL="0" indent="0">
              <a:lnSpc>
                <a:spcPct val="83000"/>
              </a:lnSpc>
              <a:spcBef>
                <a:spcPts val="0"/>
              </a:spcBef>
              <a:buFontTx/>
              <a:buNone/>
              <a:defRPr sz="3600" b="0">
                <a:solidFill>
                  <a:schemeClr val="bg1"/>
                </a:solidFill>
              </a:defRPr>
            </a:lvl6pPr>
            <a:lvl7pPr marL="0" indent="0">
              <a:lnSpc>
                <a:spcPct val="83000"/>
              </a:lnSpc>
              <a:spcBef>
                <a:spcPts val="0"/>
              </a:spcBef>
              <a:buFontTx/>
              <a:buNone/>
              <a:defRPr sz="3600" b="0">
                <a:solidFill>
                  <a:schemeClr val="bg1"/>
                </a:solidFill>
              </a:defRPr>
            </a:lvl7pPr>
            <a:lvl8pPr marL="0" indent="0">
              <a:lnSpc>
                <a:spcPct val="83000"/>
              </a:lnSpc>
              <a:spcBef>
                <a:spcPts val="0"/>
              </a:spcBef>
              <a:buFontTx/>
              <a:buNone/>
              <a:defRPr sz="3600" b="0">
                <a:solidFill>
                  <a:schemeClr val="bg1"/>
                </a:solidFill>
              </a:defRPr>
            </a:lvl8pPr>
            <a:lvl9pPr marL="0" indent="0">
              <a:lnSpc>
                <a:spcPct val="83000"/>
              </a:lnSpc>
              <a:buFontTx/>
              <a:buNone/>
              <a:defRPr sz="3600" b="0">
                <a:solidFill>
                  <a:schemeClr val="bg1"/>
                </a:solidFill>
              </a:defRPr>
            </a:lvl9pPr>
          </a:lstStyle>
          <a:p>
            <a:pPr lvl="0"/>
            <a:r>
              <a:rPr lang="en-GB"/>
              <a:t>Click to add title</a:t>
            </a:r>
          </a:p>
          <a:p>
            <a:pPr lvl="1"/>
            <a:endParaRPr lang="en-GB"/>
          </a:p>
        </p:txBody>
      </p:sp>
      <p:sp>
        <p:nvSpPr>
          <p:cNvPr id="20" name="Text Placeholder 13">
            <a:extLst>
              <a:ext uri="{FF2B5EF4-FFF2-40B4-BE49-F238E27FC236}">
                <a16:creationId xmlns:a16="http://schemas.microsoft.com/office/drawing/2014/main" id="{12B098D5-A529-4245-95A8-157EA2D18973}"/>
              </a:ext>
            </a:extLst>
          </p:cNvPr>
          <p:cNvSpPr>
            <a:spLocks noGrp="1"/>
          </p:cNvSpPr>
          <p:nvPr>
            <p:ph type="body" sz="quarter" idx="23" hasCustomPrompt="1"/>
          </p:nvPr>
        </p:nvSpPr>
        <p:spPr>
          <a:xfrm>
            <a:off x="6631200" y="1735085"/>
            <a:ext cx="5018400" cy="4306992"/>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 name="Date Placeholder 4"/>
          <p:cNvSpPr>
            <a:spLocks noGrp="1"/>
          </p:cNvSpPr>
          <p:nvPr>
            <p:ph type="dt" sz="half" idx="10"/>
          </p:nvPr>
        </p:nvSpPr>
        <p:spPr>
          <a:xfrm>
            <a:off x="0" y="6858000"/>
            <a:ext cx="0" cy="0"/>
          </a:xfrm>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28" name="SD_FLD_Draft" hidden="1">
            <a:extLst>
              <a:ext uri="{FF2B5EF4-FFF2-40B4-BE49-F238E27FC236}">
                <a16:creationId xmlns:a16="http://schemas.microsoft.com/office/drawing/2014/main" id="{5DD1835E-D50E-44DD-A77D-BAA84197440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9" name="SD_FLD_Confidentiality">
            <a:extLst>
              <a:ext uri="{FF2B5EF4-FFF2-40B4-BE49-F238E27FC236}">
                <a16:creationId xmlns:a16="http://schemas.microsoft.com/office/drawing/2014/main" id="{D8504C57-0921-4562-9BB3-9AB2F26367D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grpSp>
        <p:nvGrpSpPr>
          <p:cNvPr id="30" name="Logo">
            <a:extLst>
              <a:ext uri="{FF2B5EF4-FFF2-40B4-BE49-F238E27FC236}">
                <a16:creationId xmlns:a16="http://schemas.microsoft.com/office/drawing/2014/main" id="{9797F799-9D4E-44C1-9C94-5D81A10E73BB}"/>
              </a:ext>
            </a:extLst>
          </p:cNvPr>
          <p:cNvGrpSpPr/>
          <p:nvPr userDrawn="1"/>
        </p:nvGrpSpPr>
        <p:grpSpPr>
          <a:xfrm>
            <a:off x="10893210" y="6350918"/>
            <a:ext cx="755843" cy="322808"/>
            <a:chOff x="6380216" y="4059273"/>
            <a:chExt cx="2905863" cy="1241045"/>
          </a:xfrm>
        </p:grpSpPr>
        <p:sp>
          <p:nvSpPr>
            <p:cNvPr id="31" name="Freeform: Shape 30">
              <a:extLst>
                <a:ext uri="{FF2B5EF4-FFF2-40B4-BE49-F238E27FC236}">
                  <a16:creationId xmlns:a16="http://schemas.microsoft.com/office/drawing/2014/main" id="{395478A4-BD9D-4AF3-830D-D8C4ECC8BD67}"/>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26D1A283-D484-41F6-8D7E-9FA95DDC6EEE}"/>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60C41DB-E2AE-48EB-9E60-96525D5D2BA1}"/>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727B6332-097C-4B17-BAF1-B2B881F421E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AB1D607-7CB2-48A4-9112-F1F9E5B66AB3}"/>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D5111258-3B5D-4ADA-94B5-170A44D042C4}"/>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Tree>
    <p:extLst>
      <p:ext uri="{BB962C8B-B14F-4D97-AF65-F5344CB8AC3E}">
        <p14:creationId xmlns:p14="http://schemas.microsoft.com/office/powerpoint/2010/main" val="2556175299"/>
      </p:ext>
    </p:extLst>
  </p:cSld>
  <p:clrMapOvr>
    <a:masterClrMapping/>
  </p:clrMapOvr>
  <p:extLst>
    <p:ext uri="{DCECCB84-F9BA-43D5-87BE-67443E8EF086}">
      <p15:sldGuideLst xmlns:p15="http://schemas.microsoft.com/office/powerpoint/2012/main">
        <p15:guide id="1" pos="3501" userDrawn="1">
          <p15:clr>
            <a:srgbClr val="F26B43"/>
          </p15:clr>
        </p15:guide>
        <p15:guide id="2" pos="4177" userDrawn="1">
          <p15:clr>
            <a:srgbClr val="F26B43"/>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mparision A">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1" y="0"/>
            <a:ext cx="60960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28" name="Logo">
            <a:extLst>
              <a:ext uri="{FF2B5EF4-FFF2-40B4-BE49-F238E27FC236}">
                <a16:creationId xmlns:a16="http://schemas.microsoft.com/office/drawing/2014/main" id="{2A4DCA37-D5BC-45B5-969C-67CBA623350D}"/>
              </a:ext>
            </a:extLst>
          </p:cNvPr>
          <p:cNvGrpSpPr/>
          <p:nvPr userDrawn="1"/>
        </p:nvGrpSpPr>
        <p:grpSpPr>
          <a:xfrm>
            <a:off x="10893210" y="6350918"/>
            <a:ext cx="755843" cy="322808"/>
            <a:chOff x="6380216" y="4059273"/>
            <a:chExt cx="2905863" cy="1241045"/>
          </a:xfrm>
        </p:grpSpPr>
        <p:sp>
          <p:nvSpPr>
            <p:cNvPr id="29" name="Freeform: Shape 28">
              <a:extLst>
                <a:ext uri="{FF2B5EF4-FFF2-40B4-BE49-F238E27FC236}">
                  <a16:creationId xmlns:a16="http://schemas.microsoft.com/office/drawing/2014/main" id="{9CC60709-F769-498C-8576-9765B07F378C}"/>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8FAFB28D-E363-4553-84FE-9D1E73CCA326}"/>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868CF8D9-4524-464E-96BB-446077DFCF9E}"/>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70695EC-0262-4050-8C36-B81EAE73A086}"/>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0BE55B35-BCD3-452D-ACF7-4C9EE830DAF9}"/>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3507E5F-080B-4B43-8774-A56A2FC9A2FD}"/>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40000" y="539750"/>
            <a:ext cx="5017838" cy="5507039"/>
          </a:xfrm>
        </p:spPr>
        <p:txBody>
          <a:bodyPr anchor="ctr" anchorCtr="0"/>
          <a:lstStyle>
            <a:lvl1pPr marL="0" indent="0" algn="ctr">
              <a:lnSpc>
                <a:spcPct val="83000"/>
              </a:lnSpc>
              <a:spcBef>
                <a:spcPts val="0"/>
              </a:spcBef>
              <a:buNone/>
              <a:defRPr sz="6000">
                <a:solidFill>
                  <a:schemeClr val="bg1"/>
                </a:solidFill>
              </a:defRPr>
            </a:lvl1pPr>
            <a:lvl2pPr>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5999" y="539750"/>
            <a:ext cx="5019555" cy="5502327"/>
          </a:xfrm>
        </p:spPr>
        <p:txBody>
          <a:bodyPr anchor="ctr" anchorCtr="0"/>
          <a:lstStyle>
            <a:lvl1pPr marL="0" indent="0" algn="ctr">
              <a:lnSpc>
                <a:spcPct val="83000"/>
              </a:lnSpc>
              <a:spcBef>
                <a:spcPts val="0"/>
              </a:spcBef>
              <a:buNone/>
              <a:defRPr sz="6000">
                <a:solidFill>
                  <a:schemeClr val="accent1"/>
                </a:solidFill>
              </a:defRPr>
            </a:lvl1pPr>
            <a:lvl2pPr marL="0" indent="0" algn="ctr">
              <a:buNone/>
              <a:defRPr>
                <a:solidFill>
                  <a:schemeClr val="accent1"/>
                </a:solidFill>
              </a:defRPr>
            </a:lvl2pPr>
            <a:lvl3pPr marL="0" indent="0" algn="ctr">
              <a:buNone/>
              <a:defRPr>
                <a:solidFill>
                  <a:schemeClr val="accent1"/>
                </a:solidFill>
              </a:defRPr>
            </a:lvl3pPr>
            <a:lvl4pPr marL="0" indent="0" algn="ctr">
              <a:buNone/>
              <a:defRPr>
                <a:solidFill>
                  <a:schemeClr val="accent1"/>
                </a:solidFill>
              </a:defRPr>
            </a:lvl4pPr>
            <a:lvl5pPr marL="0" indent="0" algn="ctr">
              <a:buNone/>
              <a:defRPr>
                <a:solidFill>
                  <a:schemeClr val="accent1"/>
                </a:solidFill>
              </a:defRPr>
            </a:lvl5pPr>
            <a:lvl6pPr marL="0" indent="0" algn="ctr">
              <a:buNone/>
              <a:defRPr>
                <a:solidFill>
                  <a:schemeClr val="accent1"/>
                </a:solidFill>
              </a:defRPr>
            </a:lvl6pPr>
            <a:lvl7pPr marL="0" indent="0" algn="ctr">
              <a:buNone/>
              <a:defRPr>
                <a:solidFill>
                  <a:schemeClr val="accent1"/>
                </a:solidFill>
              </a:defRPr>
            </a:lvl7pPr>
            <a:lvl8pPr marL="0" indent="0" algn="ctr">
              <a:buNone/>
              <a:defRPr>
                <a:solidFill>
                  <a:schemeClr val="accent1"/>
                </a:solidFill>
              </a:defRPr>
            </a:lvl8pPr>
            <a:lvl9pPr marL="0" indent="0" algn="ctr">
              <a:buNone/>
              <a:defRPr>
                <a:solidFill>
                  <a:schemeClr val="accent1"/>
                </a:solidFill>
              </a:defRPr>
            </a:lvl9pPr>
          </a:lstStyle>
          <a:p>
            <a:pPr lvl="0"/>
            <a:r>
              <a:rPr lang="en-GB"/>
              <a:t>Click to add text</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20" name="SD_FLD_Draft" hidden="1">
            <a:extLst>
              <a:ext uri="{FF2B5EF4-FFF2-40B4-BE49-F238E27FC236}">
                <a16:creationId xmlns:a16="http://schemas.microsoft.com/office/drawing/2014/main" id="{CBE67342-2E3A-472F-99DC-5A501BFB7EA7}"/>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ED9239D1-7B53-4A1A-9075-35947DE7366F}"/>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2660691095"/>
      </p:ext>
    </p:extLst>
  </p:cSld>
  <p:clrMapOvr>
    <a:masterClrMapping/>
  </p:clrMapOvr>
  <p:extLst>
    <p:ext uri="{DCECCB84-F9BA-43D5-87BE-67443E8EF086}">
      <p15:sldGuideLst xmlns:p15="http://schemas.microsoft.com/office/powerpoint/2012/main">
        <p15:guide id="1" pos="4177" userDrawn="1">
          <p15:clr>
            <a:srgbClr val="F26B43"/>
          </p15:clr>
        </p15:guide>
        <p15:guide id="2" pos="3501" userDrawn="1">
          <p15:clr>
            <a:srgbClr val="F26B43"/>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mparision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E5A94F9-752C-4C17-A881-9EC3D1BFC081}"/>
              </a:ext>
            </a:extLst>
          </p:cNvPr>
          <p:cNvSpPr/>
          <p:nvPr userDrawn="1"/>
        </p:nvSpPr>
        <p:spPr bwMode="ltGray">
          <a:xfrm>
            <a:off x="0" y="0"/>
            <a:ext cx="12191999"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18" name="Text Placeholder 7">
            <a:extLst>
              <a:ext uri="{FF2B5EF4-FFF2-40B4-BE49-F238E27FC236}">
                <a16:creationId xmlns:a16="http://schemas.microsoft.com/office/drawing/2014/main" id="{7FF2DD87-B8CA-45C0-BA1C-B49C8E227569}"/>
              </a:ext>
            </a:extLst>
          </p:cNvPr>
          <p:cNvSpPr>
            <a:spLocks noGrp="1"/>
          </p:cNvSpPr>
          <p:nvPr>
            <p:ph type="body" sz="quarter" idx="14" hasCustomPrompt="1"/>
          </p:nvPr>
        </p:nvSpPr>
        <p:spPr>
          <a:xfrm>
            <a:off x="540000" y="539750"/>
            <a:ext cx="5019556" cy="5507039"/>
          </a:xfrm>
        </p:spPr>
        <p:txBody>
          <a:bodyPr anchor="ctr" anchorCtr="0"/>
          <a:lstStyle>
            <a:lvl1pPr marL="0" indent="0" algn="ctr">
              <a:lnSpc>
                <a:spcPct val="83000"/>
              </a:lnSpc>
              <a:spcBef>
                <a:spcPts val="0"/>
              </a:spcBef>
              <a:buNone/>
              <a:defRPr sz="6000">
                <a:solidFill>
                  <a:schemeClr val="bg1"/>
                </a:solidFill>
              </a:defRPr>
            </a:lvl1pPr>
            <a:lvl2pPr>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text</a:t>
            </a:r>
          </a:p>
        </p:txBody>
      </p:sp>
      <p:sp>
        <p:nvSpPr>
          <p:cNvPr id="19" name="Text Placeholder 10">
            <a:extLst>
              <a:ext uri="{FF2B5EF4-FFF2-40B4-BE49-F238E27FC236}">
                <a16:creationId xmlns:a16="http://schemas.microsoft.com/office/drawing/2014/main" id="{EDAF23F1-B8C0-484A-B65F-256F7805880F}"/>
              </a:ext>
            </a:extLst>
          </p:cNvPr>
          <p:cNvSpPr>
            <a:spLocks noGrp="1"/>
          </p:cNvSpPr>
          <p:nvPr>
            <p:ph type="body" sz="quarter" idx="15" hasCustomPrompt="1"/>
          </p:nvPr>
        </p:nvSpPr>
        <p:spPr>
          <a:xfrm>
            <a:off x="6632446" y="539750"/>
            <a:ext cx="5018217" cy="5502327"/>
          </a:xfrm>
        </p:spPr>
        <p:txBody>
          <a:bodyPr anchor="ctr" anchorCtr="0"/>
          <a:lstStyle>
            <a:lvl1pPr marL="0" indent="0" algn="ctr">
              <a:lnSpc>
                <a:spcPct val="83000"/>
              </a:lnSpc>
              <a:spcBef>
                <a:spcPts val="0"/>
              </a:spcBef>
              <a:buNone/>
              <a:defRPr sz="6000">
                <a:solidFill>
                  <a:schemeClr val="bg1"/>
                </a:solidFill>
              </a:defRPr>
            </a:lvl1pPr>
            <a:lvl2pPr marL="0" indent="0" algn="ctr">
              <a:buNone/>
              <a:defRPr>
                <a:solidFill>
                  <a:schemeClr val="accent1"/>
                </a:solidFill>
              </a:defRPr>
            </a:lvl2pPr>
            <a:lvl3pPr marL="0" indent="0" algn="ctr">
              <a:buNone/>
              <a:defRPr>
                <a:solidFill>
                  <a:schemeClr val="accent1"/>
                </a:solidFill>
              </a:defRPr>
            </a:lvl3pPr>
            <a:lvl4pPr marL="0" indent="0" algn="ctr">
              <a:buNone/>
              <a:defRPr>
                <a:solidFill>
                  <a:schemeClr val="accent1"/>
                </a:solidFill>
              </a:defRPr>
            </a:lvl4pPr>
            <a:lvl5pPr marL="0" indent="0" algn="ctr">
              <a:buNone/>
              <a:defRPr>
                <a:solidFill>
                  <a:schemeClr val="accent1"/>
                </a:solidFill>
              </a:defRPr>
            </a:lvl5pPr>
            <a:lvl6pPr marL="0" indent="0" algn="ctr">
              <a:buNone/>
              <a:defRPr>
                <a:solidFill>
                  <a:schemeClr val="accent1"/>
                </a:solidFill>
              </a:defRPr>
            </a:lvl6pPr>
            <a:lvl7pPr marL="0" indent="0" algn="ctr">
              <a:buNone/>
              <a:defRPr>
                <a:solidFill>
                  <a:schemeClr val="accent1"/>
                </a:solidFill>
              </a:defRPr>
            </a:lvl7pPr>
            <a:lvl8pPr marL="0" indent="0" algn="ctr">
              <a:buNone/>
              <a:defRPr>
                <a:solidFill>
                  <a:schemeClr val="accent1"/>
                </a:solidFill>
              </a:defRPr>
            </a:lvl8pPr>
            <a:lvl9pPr marL="0" indent="0" algn="ctr">
              <a:buNone/>
              <a:defRPr>
                <a:solidFill>
                  <a:schemeClr val="accent1"/>
                </a:solidFill>
              </a:defRPr>
            </a:lvl9pPr>
          </a:lstStyle>
          <a:p>
            <a:pPr lvl="0"/>
            <a:r>
              <a:rPr lang="en-GB"/>
              <a:t>Click to add text</a:t>
            </a:r>
          </a:p>
        </p:txBody>
      </p:sp>
      <p:grpSp>
        <p:nvGrpSpPr>
          <p:cNvPr id="20" name="Logo">
            <a:extLst>
              <a:ext uri="{FF2B5EF4-FFF2-40B4-BE49-F238E27FC236}">
                <a16:creationId xmlns:a16="http://schemas.microsoft.com/office/drawing/2014/main" id="{09F58BCB-349D-4CC0-8F66-E3D4A6043645}"/>
              </a:ext>
            </a:extLst>
          </p:cNvPr>
          <p:cNvGrpSpPr/>
          <p:nvPr userDrawn="1"/>
        </p:nvGrpSpPr>
        <p:grpSpPr>
          <a:xfrm>
            <a:off x="10893210" y="6350918"/>
            <a:ext cx="755843" cy="322808"/>
            <a:chOff x="6380216" y="4059273"/>
            <a:chExt cx="2905863" cy="1241045"/>
          </a:xfrm>
          <a:solidFill>
            <a:schemeClr val="bg1"/>
          </a:solidFill>
        </p:grpSpPr>
        <p:sp>
          <p:nvSpPr>
            <p:cNvPr id="21" name="Freeform: Shape 20">
              <a:extLst>
                <a:ext uri="{FF2B5EF4-FFF2-40B4-BE49-F238E27FC236}">
                  <a16:creationId xmlns:a16="http://schemas.microsoft.com/office/drawing/2014/main" id="{7D5BB903-91B3-4C64-AE64-AAC4942FD2AA}"/>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B80EDA47-3086-46DB-BCBE-D169392A4A65}"/>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3B5DC88-1778-444D-A3B1-B396024A726B}"/>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EA1697D9-4CF2-4944-93CF-B1FC9B02CC7A}"/>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25C48EF-8251-429D-871E-391A6900D198}"/>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1375CC11-5108-4662-A8B5-EA30F6DA9B5B}"/>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4" name="_SD_FLD_Copyright">
            <a:extLst>
              <a:ext uri="{FF2B5EF4-FFF2-40B4-BE49-F238E27FC236}">
                <a16:creationId xmlns:a16="http://schemas.microsoft.com/office/drawing/2014/main" id="{1099F517-19A2-4C2A-9FAD-96F0B4770965}"/>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5" name="SD_FLD_DocumentDate">
            <a:extLst>
              <a:ext uri="{FF2B5EF4-FFF2-40B4-BE49-F238E27FC236}">
                <a16:creationId xmlns:a16="http://schemas.microsoft.com/office/drawing/2014/main" id="{5E6CBA46-0BD0-48FA-8FB9-5998CF0BE074}"/>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27" name="SD_FLD_Draft" hidden="1">
            <a:extLst>
              <a:ext uri="{FF2B5EF4-FFF2-40B4-BE49-F238E27FC236}">
                <a16:creationId xmlns:a16="http://schemas.microsoft.com/office/drawing/2014/main" id="{3FC1FDE6-634E-475F-B714-288B04163A1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8" name="SD_FLD_Confidentiality">
            <a:extLst>
              <a:ext uri="{FF2B5EF4-FFF2-40B4-BE49-F238E27FC236}">
                <a16:creationId xmlns:a16="http://schemas.microsoft.com/office/drawing/2014/main" id="{6D820B52-C017-4C68-9F43-1FC845791716}"/>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4063856068"/>
      </p:ext>
    </p:extLst>
  </p:cSld>
  <p:clrMapOvr>
    <a:masterClrMapping/>
  </p:clrMapOvr>
  <p:extLst>
    <p:ext uri="{DCECCB84-F9BA-43D5-87BE-67443E8EF086}">
      <p15:sldGuideLst xmlns:p15="http://schemas.microsoft.com/office/powerpoint/2012/main">
        <p15:guide id="1" pos="4177" userDrawn="1">
          <p15:clr>
            <a:srgbClr val="F26B43"/>
          </p15:clr>
        </p15:guide>
        <p15:guide id="2" pos="3501" userDrawn="1">
          <p15:clr>
            <a:srgbClr val="F26B43"/>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ackground pic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0BB740F-040E-4C29-B57E-B7474FA2CCFC}"/>
              </a:ext>
            </a:extLst>
          </p:cNvPr>
          <p:cNvSpPr>
            <a:spLocks noGrp="1"/>
          </p:cNvSpPr>
          <p:nvPr>
            <p:ph type="pic" sz="quarter" idx="13" hasCustomPrompt="1"/>
          </p:nvPr>
        </p:nvSpPr>
        <p:spPr>
          <a:xfrm>
            <a:off x="0" y="0"/>
            <a:ext cx="12192000" cy="6046788"/>
          </a:xfrm>
          <a:blipFill>
            <a:blip r:embed="rId2"/>
            <a:stretch>
              <a:fillRect/>
            </a:stretch>
          </a:blipFill>
        </p:spPr>
        <p:txBody>
          <a:bodyPr lIns="8064000" tIns="612000" rIns="1116000" anchor="ctr" anchorCtr="0"/>
          <a:lstStyle>
            <a:lvl1pPr marL="0" indent="0" algn="l">
              <a:buNone/>
              <a:defRPr sz="1600">
                <a:solidFill>
                  <a:schemeClr val="accent4"/>
                </a:solidFill>
              </a:defRPr>
            </a:lvl1pPr>
          </a:lstStyle>
          <a:p>
            <a:r>
              <a:rPr lang="en-GB"/>
              <a:t>Click on picture frame to insert background picture, click on DNV-menu / Image Tools-button / Choose Insert or Paste</a:t>
            </a:r>
          </a:p>
        </p:txBody>
      </p:sp>
      <p:sp>
        <p:nvSpPr>
          <p:cNvPr id="2" name="Title 1">
            <a:extLst>
              <a:ext uri="{FF2B5EF4-FFF2-40B4-BE49-F238E27FC236}">
                <a16:creationId xmlns:a16="http://schemas.microsoft.com/office/drawing/2014/main" id="{86C677DA-1553-4ACE-88F0-1D90541A6886}"/>
              </a:ext>
            </a:extLst>
          </p:cNvPr>
          <p:cNvSpPr>
            <a:spLocks noGrp="1"/>
          </p:cNvSpPr>
          <p:nvPr>
            <p:ph type="title" hasCustomPrompt="1"/>
          </p:nvPr>
        </p:nvSpPr>
        <p:spPr/>
        <p:txBody>
          <a:bodyPr/>
          <a:lstStyle>
            <a:lvl1pPr>
              <a:defRPr>
                <a:solidFill>
                  <a:schemeClr val="accent1"/>
                </a:solidFill>
              </a:defRPr>
            </a:lvl1pPr>
          </a:lstStyle>
          <a:p>
            <a:r>
              <a:rPr lang="en-GB"/>
              <a:t>Click to add title</a:t>
            </a:r>
          </a:p>
        </p:txBody>
      </p:sp>
      <p:sp>
        <p:nvSpPr>
          <p:cNvPr id="3" name="Date Placeholder 2">
            <a:extLst>
              <a:ext uri="{FF2B5EF4-FFF2-40B4-BE49-F238E27FC236}">
                <a16:creationId xmlns:a16="http://schemas.microsoft.com/office/drawing/2014/main" id="{EAE41648-A3C2-4094-8260-D7F9C81E87D0}"/>
              </a:ext>
            </a:extLst>
          </p:cNvPr>
          <p:cNvSpPr>
            <a:spLocks noGrp="1"/>
          </p:cNvSpPr>
          <p:nvPr>
            <p:ph type="dt" sz="half" idx="10"/>
          </p:nvPr>
        </p:nvSpPr>
        <p:spPr/>
        <p:txBody>
          <a:bodyPr/>
          <a:lstStyle/>
          <a:p>
            <a:endParaRPr lang="en-GB" sz="700"/>
          </a:p>
        </p:txBody>
      </p:sp>
      <p:sp>
        <p:nvSpPr>
          <p:cNvPr id="4" name="Footer Placeholder 3">
            <a:extLst>
              <a:ext uri="{FF2B5EF4-FFF2-40B4-BE49-F238E27FC236}">
                <a16:creationId xmlns:a16="http://schemas.microsoft.com/office/drawing/2014/main" id="{8F4F7D00-E655-476E-9A8D-16044B0B3A8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9561CC6-F316-448C-8910-5F3BA8E62C70}"/>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164138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F7CFE-DCB6-4202-B09A-637C5745A35C}"/>
              </a:ext>
            </a:extLst>
          </p:cNvPr>
          <p:cNvSpPr>
            <a:spLocks noGrp="1"/>
          </p:cNvSpPr>
          <p:nvPr>
            <p:ph type="title" hasCustomPrompt="1"/>
          </p:nvPr>
        </p:nvSpPr>
        <p:spPr/>
        <p:txBody>
          <a:bodyPr/>
          <a:lstStyle/>
          <a:p>
            <a:r>
              <a:rPr lang="en-GB"/>
              <a:t>Click to add title</a:t>
            </a:r>
          </a:p>
        </p:txBody>
      </p:sp>
      <p:sp>
        <p:nvSpPr>
          <p:cNvPr id="3" name="Date Placeholder 2">
            <a:extLst>
              <a:ext uri="{FF2B5EF4-FFF2-40B4-BE49-F238E27FC236}">
                <a16:creationId xmlns:a16="http://schemas.microsoft.com/office/drawing/2014/main" id="{8831DD2C-6775-40D3-B625-6A94E4EC67E9}"/>
              </a:ext>
            </a:extLst>
          </p:cNvPr>
          <p:cNvSpPr>
            <a:spLocks noGrp="1"/>
          </p:cNvSpPr>
          <p:nvPr>
            <p:ph type="dt" sz="half" idx="10"/>
          </p:nvPr>
        </p:nvSpPr>
        <p:spPr/>
        <p:txBody>
          <a:bodyPr/>
          <a:lstStyle/>
          <a:p>
            <a:endParaRPr lang="en-GB" sz="700"/>
          </a:p>
        </p:txBody>
      </p:sp>
      <p:sp>
        <p:nvSpPr>
          <p:cNvPr id="4" name="Footer Placeholder 3">
            <a:extLst>
              <a:ext uri="{FF2B5EF4-FFF2-40B4-BE49-F238E27FC236}">
                <a16:creationId xmlns:a16="http://schemas.microsoft.com/office/drawing/2014/main" id="{2A536E17-02D9-4235-9720-961CB104440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F1AE4F1-4AE5-4A49-949A-BDA5C7AFD57C}"/>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338553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Date Placeholder 1" hidden="1"/>
          <p:cNvSpPr>
            <a:spLocks noGrp="1"/>
          </p:cNvSpPr>
          <p:nvPr>
            <p:ph type="dt" sz="half" idx="10"/>
          </p:nvPr>
        </p:nvSpPr>
        <p:spPr/>
        <p:txBody>
          <a:bodyPr/>
          <a:lstStyle>
            <a:lvl1pPr>
              <a:defRPr>
                <a:solidFill>
                  <a:schemeClr val="bg1"/>
                </a:solidFill>
              </a:defRPr>
            </a:lvl1pPr>
          </a:lstStyle>
          <a:p>
            <a:endParaRPr lang="en-GB"/>
          </a:p>
        </p:txBody>
      </p:sp>
      <p:sp>
        <p:nvSpPr>
          <p:cNvPr id="3" name="Footer Placeholder 2" hidden="1"/>
          <p:cNvSpPr>
            <a:spLocks noGrp="1"/>
          </p:cNvSpPr>
          <p:nvPr>
            <p:ph type="ftr" sz="quarter" idx="11"/>
          </p:nvPr>
        </p:nvSpPr>
        <p:spPr>
          <a:xfrm>
            <a:off x="0" y="6912000"/>
            <a:ext cx="0" cy="0"/>
          </a:xfrm>
        </p:spPr>
        <p:txBody>
          <a:bodyPr/>
          <a:lstStyle>
            <a:lvl1pPr>
              <a:defRPr sz="100">
                <a:noFill/>
              </a:defRPr>
            </a:lvl1pPr>
          </a:lstStyle>
          <a:p>
            <a:endParaRPr lang="en-GB"/>
          </a:p>
        </p:txBody>
      </p:sp>
      <p:sp>
        <p:nvSpPr>
          <p:cNvPr id="4" name="Slide Number Placeholder 3" hidden="1"/>
          <p:cNvSpPr>
            <a:spLocks noGrp="1"/>
          </p:cNvSpPr>
          <p:nvPr>
            <p:ph type="sldNum" sz="quarter" idx="12"/>
          </p:nvPr>
        </p:nvSpPr>
        <p:spPr>
          <a:xfrm>
            <a:off x="0" y="6912000"/>
            <a:ext cx="0" cy="0"/>
          </a:xfrm>
        </p:spPr>
        <p:txBody>
          <a:bodyPr/>
          <a:lstStyle>
            <a:lvl1pPr>
              <a:defRPr sz="100">
                <a:noFill/>
              </a:defRPr>
            </a:lvl1pPr>
          </a:lstStyle>
          <a:p>
            <a:fld id="{5BA07366-CB75-4AA8-9E5B-928B849F427C}" type="slidenum">
              <a:rPr lang="en-GB" smtClean="0"/>
              <a:pPr/>
              <a:t>‹#›</a:t>
            </a:fld>
            <a:endParaRPr lang="en-GB"/>
          </a:p>
        </p:txBody>
      </p:sp>
      <p:sp>
        <p:nvSpPr>
          <p:cNvPr id="6" name="SD_FLD_Draft" hidden="1">
            <a:extLst>
              <a:ext uri="{FF2B5EF4-FFF2-40B4-BE49-F238E27FC236}">
                <a16:creationId xmlns:a16="http://schemas.microsoft.com/office/drawing/2014/main" id="{9324EF98-2F0A-4D7C-ACD4-6C69299B31DA}"/>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8" name="SD_FLD_Confidentiality">
            <a:extLst>
              <a:ext uri="{FF2B5EF4-FFF2-40B4-BE49-F238E27FC236}">
                <a16:creationId xmlns:a16="http://schemas.microsoft.com/office/drawing/2014/main" id="{44B7048E-FFD7-4E41-AC43-9BDB83CCE1EC}"/>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Tree>
    <p:extLst>
      <p:ext uri="{BB962C8B-B14F-4D97-AF65-F5344CB8AC3E}">
        <p14:creationId xmlns:p14="http://schemas.microsoft.com/office/powerpoint/2010/main" val="30699145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Rectangle 5"/>
          <p:cNvSpPr/>
          <p:nvPr userDrawn="1"/>
        </p:nvSpPr>
        <p:spPr bwMode="ltGray">
          <a:xfrm>
            <a:off x="1" y="0"/>
            <a:ext cx="12191999"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Graphic 28">
            <a:extLst>
              <a:ext uri="{FF2B5EF4-FFF2-40B4-BE49-F238E27FC236}">
                <a16:creationId xmlns:a16="http://schemas.microsoft.com/office/drawing/2014/main" id="{D0B91A6F-3F96-48D5-B578-BC55BEA05BC6}"/>
              </a:ext>
            </a:extLst>
          </p:cNvPr>
          <p:cNvPicPr>
            <a:picLocks noChangeAspect="1"/>
          </p:cNvPicPr>
          <p:nvPr userDrawn="1"/>
        </p:nvPicPr>
        <p:blipFill>
          <a:blip r:embed="rId2">
            <a:extLst>
              <a:ext uri="{96DAC541-7B7A-43D3-8B79-37D633B846F1}">
                <asvg:svgBlip xmlns:asvg="http://schemas.microsoft.com/office/drawing/2016/SVG/main" r:embed="rId3"/>
              </a:ext>
            </a:extLst>
          </a:blip>
          <a:srcRect t="29922" r="24420" b="6742"/>
          <a:stretch>
            <a:fillRect/>
          </a:stretch>
        </p:blipFill>
        <p:spPr>
          <a:xfrm>
            <a:off x="3600000" y="0"/>
            <a:ext cx="8592000" cy="6858000"/>
          </a:xfrm>
          <a:custGeom>
            <a:avLst/>
            <a:gdLst>
              <a:gd name="connsiteX0" fmla="*/ 0 w 8592000"/>
              <a:gd name="connsiteY0" fmla="*/ 0 h 6858000"/>
              <a:gd name="connsiteX1" fmla="*/ 8592000 w 8592000"/>
              <a:gd name="connsiteY1" fmla="*/ 0 h 6858000"/>
              <a:gd name="connsiteX2" fmla="*/ 8592000 w 8592000"/>
              <a:gd name="connsiteY2" fmla="*/ 6858000 h 6858000"/>
              <a:gd name="connsiteX3" fmla="*/ 0 w 85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592000" h="6858000">
                <a:moveTo>
                  <a:pt x="0" y="0"/>
                </a:moveTo>
                <a:lnTo>
                  <a:pt x="8592000" y="0"/>
                </a:lnTo>
                <a:lnTo>
                  <a:pt x="8592000" y="6858000"/>
                </a:lnTo>
                <a:lnTo>
                  <a:pt x="0" y="6858000"/>
                </a:lnTo>
                <a:close/>
              </a:path>
            </a:pathLst>
          </a:custGeom>
        </p:spPr>
      </p:pic>
      <p:grpSp>
        <p:nvGrpSpPr>
          <p:cNvPr id="16" name="Logo">
            <a:extLst>
              <a:ext uri="{FF2B5EF4-FFF2-40B4-BE49-F238E27FC236}">
                <a16:creationId xmlns:a16="http://schemas.microsoft.com/office/drawing/2014/main" id="{582D80DA-3434-42F0-8BBA-787FFCEA7180}"/>
              </a:ext>
            </a:extLst>
          </p:cNvPr>
          <p:cNvGrpSpPr>
            <a:grpSpLocks noChangeAspect="1"/>
          </p:cNvGrpSpPr>
          <p:nvPr userDrawn="1"/>
        </p:nvGrpSpPr>
        <p:grpSpPr bwMode="white">
          <a:xfrm>
            <a:off x="9950400" y="5800971"/>
            <a:ext cx="1702800" cy="727237"/>
            <a:chOff x="6380216" y="4059273"/>
            <a:chExt cx="2905863" cy="1241045"/>
          </a:xfrm>
        </p:grpSpPr>
        <p:sp>
          <p:nvSpPr>
            <p:cNvPr id="17" name="Freeform: Shape 16">
              <a:extLst>
                <a:ext uri="{FF2B5EF4-FFF2-40B4-BE49-F238E27FC236}">
                  <a16:creationId xmlns:a16="http://schemas.microsoft.com/office/drawing/2014/main" id="{2679ECA6-9859-4013-A93B-16010BF55817}"/>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BCEF638-291C-4421-9C1B-EB934A0F0109}"/>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EC0FCA9-D6D8-4B36-A4E6-0244141FD9FC}"/>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3552AFE-81A2-4ED5-8069-997ABD975336}"/>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D2AB6C2-8FD2-440E-99DD-96E8F19C42CD}"/>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100F770-E88D-4351-983E-F7B95197A7D1}"/>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23" name="TAGLINE WHITE">
            <a:extLst>
              <a:ext uri="{FF2B5EF4-FFF2-40B4-BE49-F238E27FC236}">
                <a16:creationId xmlns:a16="http://schemas.microsoft.com/office/drawing/2014/main" id="{41DB66F5-46D4-4959-A143-077E1F7FE01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0400" y="539750"/>
            <a:ext cx="1702800" cy="110651"/>
          </a:xfrm>
          <a:prstGeom prst="rect">
            <a:avLst/>
          </a:prstGeom>
        </p:spPr>
      </p:pic>
      <p:sp>
        <p:nvSpPr>
          <p:cNvPr id="2" name="Title 1"/>
          <p:cNvSpPr>
            <a:spLocks noGrp="1"/>
          </p:cNvSpPr>
          <p:nvPr>
            <p:ph type="title" hasCustomPrompt="1"/>
          </p:nvPr>
        </p:nvSpPr>
        <p:spPr>
          <a:xfrm>
            <a:off x="539750" y="1730374"/>
            <a:ext cx="8290800" cy="1339453"/>
          </a:xfrm>
        </p:spPr>
        <p:txBody>
          <a:bodyPr anchor="b" anchorCtr="0">
            <a:noAutofit/>
          </a:bodyPr>
          <a:lstStyle>
            <a:lvl1pPr>
              <a:lnSpc>
                <a:spcPct val="83000"/>
              </a:lnSpc>
              <a:defRPr sz="5400">
                <a:solidFill>
                  <a:schemeClr val="bg1"/>
                </a:solidFill>
              </a:defRPr>
            </a:lvl1pPr>
          </a:lstStyle>
          <a:p>
            <a:r>
              <a:rPr lang="en-GB"/>
              <a:t>Click to add title</a:t>
            </a:r>
          </a:p>
        </p:txBody>
      </p:sp>
      <p:sp>
        <p:nvSpPr>
          <p:cNvPr id="10" name="Text Placeholder 3"/>
          <p:cNvSpPr>
            <a:spLocks noGrp="1"/>
          </p:cNvSpPr>
          <p:nvPr>
            <p:ph type="body" sz="quarter" idx="13" hasCustomPrompt="1"/>
          </p:nvPr>
        </p:nvSpPr>
        <p:spPr>
          <a:xfrm>
            <a:off x="540000" y="3296628"/>
            <a:ext cx="8290800" cy="637200"/>
          </a:xfrm>
        </p:spPr>
        <p:txBody>
          <a:bodyPr anchor="t" anchorCtr="0">
            <a:noAutofit/>
          </a:bodyPr>
          <a:lstStyle>
            <a:lvl1pPr marL="0" indent="0">
              <a:lnSpc>
                <a:spcPct val="83000"/>
              </a:lnSpc>
              <a:spcBef>
                <a:spcPts val="0"/>
              </a:spcBef>
              <a:buNone/>
              <a:defRPr sz="2000" b="0">
                <a:solidFill>
                  <a:schemeClr val="bg1"/>
                </a:solidFill>
              </a:defRPr>
            </a:lvl1pPr>
          </a:lstStyle>
          <a:p>
            <a:pPr lvl="0"/>
            <a:r>
              <a:rPr lang="en-GB"/>
              <a:t>Click to add text</a:t>
            </a:r>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GB">
              <a:solidFill>
                <a:schemeClr val="bg1"/>
              </a:solidFill>
            </a:endParaRP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26" name="_SD_FLD_Copyright">
            <a:extLst>
              <a:ext uri="{FF2B5EF4-FFF2-40B4-BE49-F238E27FC236}">
                <a16:creationId xmlns:a16="http://schemas.microsoft.com/office/drawing/2014/main" id="{E122E57C-11B4-4446-AF00-71B795F3C914}"/>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28" name="SD_FLD_DocumentDate">
            <a:extLst>
              <a:ext uri="{FF2B5EF4-FFF2-40B4-BE49-F238E27FC236}">
                <a16:creationId xmlns:a16="http://schemas.microsoft.com/office/drawing/2014/main" id="{D32510BA-5DCF-4A7B-89DB-D5A3E2A78239}"/>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endParaRPr lang="en-GB" altLang="ja-JP" sz="700" cap="all" baseline="0">
              <a:solidFill>
                <a:schemeClr val="bg1"/>
              </a:solidFill>
              <a:ea typeface="ＭＳ Ｐゴシック" charset="-128"/>
              <a:cs typeface="Arial" charset="0"/>
            </a:endParaRPr>
          </a:p>
        </p:txBody>
      </p:sp>
      <p:sp>
        <p:nvSpPr>
          <p:cNvPr id="24" name="SD_FLD_Draft" hidden="1">
            <a:extLst>
              <a:ext uri="{FF2B5EF4-FFF2-40B4-BE49-F238E27FC236}">
                <a16:creationId xmlns:a16="http://schemas.microsoft.com/office/drawing/2014/main" id="{E78AC084-F0D7-48FF-A5A0-62B259C3E638}"/>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7" name="TextBox 26">
            <a:extLst>
              <a:ext uri="{FF2B5EF4-FFF2-40B4-BE49-F238E27FC236}">
                <a16:creationId xmlns:a16="http://schemas.microsoft.com/office/drawing/2014/main" id="{900E98D3-1B1D-490D-90C3-F274802AC561}"/>
              </a:ext>
            </a:extLst>
          </p:cNvPr>
          <p:cNvSpPr txBox="1"/>
          <p:nvPr userDrawn="1"/>
        </p:nvSpPr>
        <p:spPr>
          <a:xfrm>
            <a:off x="540000" y="5879827"/>
            <a:ext cx="2727545" cy="215444"/>
          </a:xfrm>
          <a:prstGeom prst="rect">
            <a:avLst/>
          </a:prstGeom>
          <a:noFill/>
        </p:spPr>
        <p:txBody>
          <a:bodyPr wrap="square" lIns="0" tIns="0" rIns="0" bIns="0" rtlCol="0">
            <a:spAutoFit/>
          </a:bodyPr>
          <a:lstStyle/>
          <a:p>
            <a:pPr algn="l"/>
            <a:r>
              <a:rPr lang="en-GB" sz="1400" b="1" cap="none" baseline="0" noProof="1">
                <a:solidFill>
                  <a:schemeClr val="bg1"/>
                </a:solidFill>
              </a:rPr>
              <a:t>www.dnv.com</a:t>
            </a:r>
          </a:p>
        </p:txBody>
      </p:sp>
      <p:sp>
        <p:nvSpPr>
          <p:cNvPr id="30" name="Text Placeholder 9">
            <a:extLst>
              <a:ext uri="{FF2B5EF4-FFF2-40B4-BE49-F238E27FC236}">
                <a16:creationId xmlns:a16="http://schemas.microsoft.com/office/drawing/2014/main" id="{298E8765-505F-453E-BC7E-D85D0B5D954C}"/>
              </a:ext>
            </a:extLst>
          </p:cNvPr>
          <p:cNvSpPr>
            <a:spLocks noGrp="1"/>
          </p:cNvSpPr>
          <p:nvPr>
            <p:ph type="body" sz="quarter" idx="15" hasCustomPrompt="1"/>
          </p:nvPr>
        </p:nvSpPr>
        <p:spPr>
          <a:xfrm>
            <a:off x="539750" y="4836965"/>
            <a:ext cx="8291049" cy="360000"/>
          </a:xfrm>
        </p:spPr>
        <p:txBody>
          <a:bodyPr anchor="b" anchorCtr="0">
            <a:noAutofit/>
          </a:bodyPr>
          <a:lstStyle>
            <a:lvl1pPr marL="0" indent="0">
              <a:lnSpc>
                <a:spcPct val="100000"/>
              </a:lnSpc>
              <a:spcBef>
                <a:spcPts val="0"/>
              </a:spcBef>
              <a:buNone/>
              <a:defRPr sz="1400" b="0">
                <a:solidFill>
                  <a:schemeClr val="bg1"/>
                </a:solidFill>
              </a:defRPr>
            </a:lvl1pPr>
          </a:lstStyle>
          <a:p>
            <a:pPr lvl="0"/>
            <a:r>
              <a:rPr lang="en-GB"/>
              <a:t>Click to add Email address</a:t>
            </a:r>
          </a:p>
        </p:txBody>
      </p:sp>
      <p:sp>
        <p:nvSpPr>
          <p:cNvPr id="31" name="Text Placeholder 9">
            <a:extLst>
              <a:ext uri="{FF2B5EF4-FFF2-40B4-BE49-F238E27FC236}">
                <a16:creationId xmlns:a16="http://schemas.microsoft.com/office/drawing/2014/main" id="{F1D187BC-8B38-417E-BA95-DF961274BE6E}"/>
              </a:ext>
            </a:extLst>
          </p:cNvPr>
          <p:cNvSpPr>
            <a:spLocks noGrp="1"/>
          </p:cNvSpPr>
          <p:nvPr>
            <p:ph type="body" sz="quarter" idx="16" hasCustomPrompt="1"/>
          </p:nvPr>
        </p:nvSpPr>
        <p:spPr>
          <a:xfrm>
            <a:off x="539751" y="5270701"/>
            <a:ext cx="8291049" cy="360000"/>
          </a:xfrm>
        </p:spPr>
        <p:txBody>
          <a:bodyPr anchor="t" anchorCtr="0">
            <a:noAutofit/>
          </a:bodyPr>
          <a:lstStyle>
            <a:lvl1pPr marL="0" indent="0">
              <a:lnSpc>
                <a:spcPct val="100000"/>
              </a:lnSpc>
              <a:spcBef>
                <a:spcPts val="0"/>
              </a:spcBef>
              <a:buNone/>
              <a:defRPr sz="1400" b="0">
                <a:solidFill>
                  <a:schemeClr val="bg1"/>
                </a:solidFill>
              </a:defRPr>
            </a:lvl1pPr>
          </a:lstStyle>
          <a:p>
            <a:pPr lvl="0"/>
            <a:r>
              <a:rPr lang="en-GB"/>
              <a:t>Click to add Telephone number</a:t>
            </a:r>
          </a:p>
        </p:txBody>
      </p:sp>
      <p:sp>
        <p:nvSpPr>
          <p:cNvPr id="33" name="SD_FLD_Confidentiality">
            <a:extLst>
              <a:ext uri="{FF2B5EF4-FFF2-40B4-BE49-F238E27FC236}">
                <a16:creationId xmlns:a16="http://schemas.microsoft.com/office/drawing/2014/main" id="{E93E9BF8-0018-4174-8A59-3D40E3E27125}"/>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38148798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User guide">
    <p:spTree>
      <p:nvGrpSpPr>
        <p:cNvPr id="1" name=""/>
        <p:cNvGrpSpPr/>
        <p:nvPr/>
      </p:nvGrpSpPr>
      <p:grpSpPr>
        <a:xfrm>
          <a:off x="0" y="0"/>
          <a:ext cx="0" cy="0"/>
          <a:chOff x="0" y="0"/>
          <a:chExt cx="0" cy="0"/>
        </a:xfrm>
      </p:grpSpPr>
      <p:sp>
        <p:nvSpPr>
          <p:cNvPr id="9" name="Fast overskrift"/>
          <p:cNvSpPr txBox="1"/>
          <p:nvPr userDrawn="1"/>
        </p:nvSpPr>
        <p:spPr>
          <a:xfrm>
            <a:off x="539752" y="448713"/>
            <a:ext cx="11109321" cy="650171"/>
          </a:xfrm>
          <a:prstGeom prst="rect">
            <a:avLst/>
          </a:prstGeom>
          <a:noFill/>
        </p:spPr>
        <p:txBody>
          <a:bodyPr wrap="square" lIns="0" tIns="0" rIns="0" bIns="0" rtlCol="0" anchor="t" anchorCtr="0">
            <a:noAutofit/>
          </a:bodyPr>
          <a:lstStyle/>
          <a:p>
            <a:r>
              <a:rPr lang="en-GB" sz="3200" b="0" noProof="1">
                <a:solidFill>
                  <a:schemeClr val="tx1"/>
                </a:solidFill>
                <a:latin typeface="+mj-lt"/>
                <a:cs typeface="Arial" panose="020B0604020202020204" pitchFamily="34" charset="0"/>
              </a:rPr>
              <a:t>TIPS &amp; TRICKS - YOUR USER GUIDE</a:t>
            </a:r>
          </a:p>
        </p:txBody>
      </p:sp>
      <p:sp>
        <p:nvSpPr>
          <p:cNvPr id="13" name="Text Box 2">
            <a:extLst>
              <a:ext uri="{FF2B5EF4-FFF2-40B4-BE49-F238E27FC236}">
                <a16:creationId xmlns:a16="http://schemas.microsoft.com/office/drawing/2014/main" id="{0BB3B459-CDFE-44C8-879C-511BDE5A64B2}"/>
              </a:ext>
            </a:extLst>
          </p:cNvPr>
          <p:cNvSpPr txBox="1">
            <a:spLocks noChangeArrowheads="1"/>
          </p:cNvSpPr>
          <p:nvPr userDrawn="1"/>
        </p:nvSpPr>
        <p:spPr bwMode="auto">
          <a:xfrm>
            <a:off x="539752" y="1442790"/>
            <a:ext cx="2448000"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TEXT STYLES</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Use the </a:t>
            </a:r>
            <a:r>
              <a:rPr lang="en-GB" altLang="da-DK" sz="900" b="1" noProof="1">
                <a:solidFill>
                  <a:schemeClr val="tx1"/>
                </a:solidFill>
                <a:latin typeface="+mn-lt"/>
                <a:cs typeface="Arial" panose="020B0604020202020204" pitchFamily="34" charset="0"/>
              </a:rPr>
              <a:t>TAB</a:t>
            </a:r>
            <a:r>
              <a:rPr lang="en-GB" altLang="da-DK" sz="900" b="0" noProof="1">
                <a:solidFill>
                  <a:schemeClr val="tx1"/>
                </a:solidFill>
                <a:latin typeface="+mn-lt"/>
                <a:cs typeface="Arial" panose="020B0604020202020204" pitchFamily="34" charset="0"/>
              </a:rPr>
              <a:t>-key</a:t>
            </a:r>
            <a:r>
              <a:rPr lang="en-GB" altLang="da-DK" sz="900" b="0" baseline="0" noProof="1">
                <a:solidFill>
                  <a:schemeClr val="tx1"/>
                </a:solidFill>
                <a:latin typeface="+mn-lt"/>
                <a:cs typeface="Arial" panose="020B0604020202020204" pitchFamily="34" charset="0"/>
              </a:rPr>
              <a:t> to jump through </a:t>
            </a:r>
            <a:br>
              <a:rPr lang="en-GB" altLang="da-DK" sz="900" b="0" baseline="0" noProof="1">
                <a:solidFill>
                  <a:schemeClr val="tx1"/>
                </a:solidFill>
                <a:latin typeface="+mn-lt"/>
                <a:cs typeface="Arial" panose="020B0604020202020204" pitchFamily="34" charset="0"/>
              </a:rPr>
            </a:br>
            <a:r>
              <a:rPr lang="en-GB" altLang="da-DK" sz="900" b="0" baseline="0" noProof="1">
                <a:solidFill>
                  <a:schemeClr val="tx1"/>
                </a:solidFill>
                <a:latin typeface="+mn-lt"/>
                <a:cs typeface="Arial" panose="020B0604020202020204" pitchFamily="34" charset="0"/>
              </a:rPr>
              <a:t>levels. Click </a:t>
            </a:r>
            <a:r>
              <a:rPr lang="en-GB" altLang="da-DK" sz="900" b="1" baseline="0" noProof="1">
                <a:solidFill>
                  <a:schemeClr val="tx1"/>
                </a:solidFill>
                <a:latin typeface="+mn-lt"/>
                <a:cs typeface="Arial" panose="020B0604020202020204" pitchFamily="34" charset="0"/>
              </a:rPr>
              <a:t>ENTER</a:t>
            </a:r>
            <a:r>
              <a:rPr lang="en-GB" altLang="da-DK" sz="900" b="0" baseline="0" noProof="1">
                <a:solidFill>
                  <a:schemeClr val="tx1"/>
                </a:solidFill>
                <a:latin typeface="+mn-lt"/>
                <a:cs typeface="Arial" panose="020B0604020202020204" pitchFamily="34" charset="0"/>
              </a:rPr>
              <a:t>, then </a:t>
            </a:r>
            <a:r>
              <a:rPr lang="en-GB" altLang="da-DK" sz="900" b="1" baseline="0" noProof="1">
                <a:solidFill>
                  <a:schemeClr val="tx1"/>
                </a:solidFill>
                <a:latin typeface="+mn-lt"/>
                <a:cs typeface="Arial" panose="020B0604020202020204" pitchFamily="34" charset="0"/>
              </a:rPr>
              <a:t>TAB</a:t>
            </a:r>
            <a:r>
              <a:rPr lang="en-GB" altLang="da-DK" sz="900" b="0" baseline="0" noProof="1">
                <a:solidFill>
                  <a:schemeClr val="tx1"/>
                </a:solidFill>
                <a:latin typeface="+mn-lt"/>
                <a:cs typeface="Arial" panose="020B0604020202020204" pitchFamily="34" charset="0"/>
              </a:rPr>
              <a:t> to switch from one level to the next level</a:t>
            </a:r>
          </a:p>
          <a:p>
            <a:pPr eaLnBrk="1" hangingPunct="1">
              <a:spcAft>
                <a:spcPts val="600"/>
              </a:spcAft>
              <a:defRPr/>
            </a:pPr>
            <a:r>
              <a:rPr lang="en-GB" altLang="da-DK" sz="900" b="0" baseline="0" noProof="1">
                <a:solidFill>
                  <a:schemeClr val="tx1"/>
                </a:solidFill>
                <a:latin typeface="+mn-lt"/>
                <a:cs typeface="Arial" panose="020B0604020202020204" pitchFamily="34" charset="0"/>
              </a:rPr>
              <a:t>To go back in levels use </a:t>
            </a:r>
            <a:r>
              <a:rPr lang="en-GB" altLang="da-DK" sz="900" b="1" baseline="0" noProof="1">
                <a:solidFill>
                  <a:schemeClr val="tx1"/>
                </a:solidFill>
                <a:latin typeface="+mn-lt"/>
                <a:cs typeface="Arial" panose="020B0604020202020204" pitchFamily="34" charset="0"/>
              </a:rPr>
              <a:t>SHIFT-TAB</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sz="900" noProof="1">
                <a:solidFill>
                  <a:schemeClr val="tx1"/>
                </a:solidFill>
                <a:latin typeface="+mn-lt"/>
                <a:cs typeface="Arial" panose="020B0604020202020204" pitchFamily="34" charset="0"/>
              </a:rPr>
              <a:t>Alternatively, </a:t>
            </a:r>
            <a:r>
              <a:rPr lang="en-GB" sz="900" b="1" noProof="1">
                <a:solidFill>
                  <a:schemeClr val="tx1"/>
                </a:solidFill>
                <a:latin typeface="+mn-lt"/>
                <a:cs typeface="Arial" panose="020B0604020202020204" pitchFamily="34" charset="0"/>
              </a:rPr>
              <a:t>Increase</a:t>
            </a:r>
            <a:r>
              <a:rPr lang="en-GB" sz="900" baseline="0" noProof="1">
                <a:solidFill>
                  <a:schemeClr val="tx1"/>
                </a:solidFill>
                <a:latin typeface="+mn-lt"/>
                <a:cs typeface="Arial" panose="020B0604020202020204" pitchFamily="34" charset="0"/>
              </a:rPr>
              <a:t> and</a:t>
            </a:r>
            <a:br>
              <a:rPr lang="en-GB" sz="900" baseline="0" noProof="1">
                <a:solidFill>
                  <a:schemeClr val="tx1"/>
                </a:solidFill>
                <a:latin typeface="+mn-lt"/>
                <a:cs typeface="Arial" panose="020B0604020202020204" pitchFamily="34" charset="0"/>
              </a:rPr>
            </a:br>
            <a:r>
              <a:rPr lang="en-GB" sz="900" b="1" baseline="0" noProof="1">
                <a:solidFill>
                  <a:schemeClr val="tx1"/>
                </a:solidFill>
                <a:latin typeface="+mn-lt"/>
                <a:cs typeface="Arial" panose="020B0604020202020204" pitchFamily="34" charset="0"/>
              </a:rPr>
              <a:t>Decrease </a:t>
            </a:r>
            <a:r>
              <a:rPr lang="en-GB" sz="900" baseline="0" noProof="1">
                <a:solidFill>
                  <a:schemeClr val="tx1"/>
                </a:solidFill>
                <a:latin typeface="+mn-lt"/>
                <a:cs typeface="Arial" panose="020B0604020202020204" pitchFamily="34" charset="0"/>
              </a:rPr>
              <a:t>list level can be used</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sz="900" b="1" noProof="1">
                <a:solidFill>
                  <a:schemeClr val="tx1"/>
                </a:solidFill>
                <a:latin typeface="+mn-lt"/>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GB" altLang="da-DK" sz="900" noProof="1">
                <a:solidFill>
                  <a:schemeClr val="tx1"/>
                </a:solidFill>
                <a:latin typeface="+mn-lt"/>
                <a:cs typeface="Arial" panose="020B0604020202020204" pitchFamily="34" charset="0"/>
              </a:rPr>
              <a:t>Click the </a:t>
            </a:r>
            <a:r>
              <a:rPr lang="en-GB" altLang="da-DK" sz="900" b="1" baseline="0" noProof="1">
                <a:solidFill>
                  <a:schemeClr val="tx1"/>
                </a:solidFill>
                <a:latin typeface="+mn-lt"/>
                <a:cs typeface="Arial" panose="020B0604020202020204" pitchFamily="34" charset="0"/>
              </a:rPr>
              <a:t>Reset </a:t>
            </a:r>
            <a:r>
              <a:rPr lang="en-GB" altLang="da-DK" sz="900" noProof="1">
                <a:solidFill>
                  <a:schemeClr val="tx1"/>
                </a:solidFill>
                <a:latin typeface="+mn-lt"/>
                <a:cs typeface="Arial" panose="020B0604020202020204" pitchFamily="34" charset="0"/>
              </a:rPr>
              <a:t>menu to reset position, size</a:t>
            </a:r>
            <a:r>
              <a:rPr lang="en-GB" altLang="da-DK" sz="900" baseline="0" noProof="1">
                <a:solidFill>
                  <a:schemeClr val="tx1"/>
                </a:solidFill>
                <a:latin typeface="+mn-lt"/>
                <a:cs typeface="Arial" panose="020B0604020202020204" pitchFamily="34" charset="0"/>
              </a:rPr>
              <a:t> and formatting of the slide placeholders to their default settings</a:t>
            </a:r>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n-lt"/>
                <a:cs typeface="Arial" panose="020B0604020202020204" pitchFamily="34" charset="0"/>
              </a:rPr>
            </a:br>
            <a:r>
              <a:rPr lang="en-GB" sz="1600">
                <a:latin typeface="+mn-lt"/>
                <a:cs typeface="Arial" panose="020B0604020202020204" pitchFamily="34" charset="0"/>
              </a:rPr>
              <a:t>SLIDES &amp; LAYOUTS</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0" noProof="1">
                <a:solidFill>
                  <a:schemeClr val="tx1"/>
                </a:solidFill>
                <a:latin typeface="+mn-lt"/>
                <a:cs typeface="Arial" panose="020B0604020202020204" pitchFamily="34" charset="0"/>
              </a:rPr>
              <a:t>Click on the menu </a:t>
            </a:r>
            <a:r>
              <a:rPr lang="en-GB" altLang="da-DK" sz="900" b="1" noProof="1">
                <a:solidFill>
                  <a:schemeClr val="tx1"/>
                </a:solidFill>
                <a:latin typeface="+mn-lt"/>
                <a:cs typeface="Arial" panose="020B0604020202020204" pitchFamily="34" charset="0"/>
              </a:rPr>
              <a:t>New Slide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Home</a:t>
            </a:r>
            <a:r>
              <a:rPr lang="en-GB" altLang="da-DK" sz="900" b="0" noProof="1">
                <a:solidFill>
                  <a:schemeClr val="tx1"/>
                </a:solidFill>
                <a:latin typeface="+mn-lt"/>
                <a:cs typeface="Arial" panose="020B0604020202020204" pitchFamily="34" charset="0"/>
              </a:rPr>
              <a:t> tab to insert a new slide</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altLang="da-DK" sz="900" b="1" noProof="1">
                <a:solidFill>
                  <a:schemeClr val="tx1"/>
                </a:solidFill>
                <a:latin typeface="+mn-lt"/>
                <a:cs typeface="Arial" panose="020B0604020202020204" pitchFamily="34" charset="0"/>
              </a:rPr>
              <a:t>Change layout</a:t>
            </a:r>
            <a:endParaRPr lang="en-GB" altLang="da-DK" sz="900" b="0" noProof="1">
              <a:solidFill>
                <a:schemeClr val="tx1"/>
              </a:solidFill>
              <a:latin typeface="+mn-lt"/>
              <a:cs typeface="Arial" panose="020B0604020202020204" pitchFamily="34" charset="0"/>
            </a:endParaRPr>
          </a:p>
          <a:p>
            <a:pPr marL="0" indent="0">
              <a:spcAft>
                <a:spcPts val="600"/>
              </a:spcAft>
              <a:buFont typeface="+mj-lt"/>
              <a:buNone/>
            </a:pPr>
            <a:r>
              <a:rPr lang="en-GB" sz="900">
                <a:solidFill>
                  <a:srgbClr val="000000"/>
                </a:solidFill>
                <a:latin typeface="+mn-lt"/>
                <a:ea typeface="Arial" panose="020B0604020202020204" pitchFamily="34" charset="0"/>
              </a:rPr>
              <a:t>Click on the arrow next to </a:t>
            </a:r>
            <a:r>
              <a:rPr lang="en-GB" sz="900" b="1">
                <a:solidFill>
                  <a:srgbClr val="000000"/>
                </a:solidFill>
                <a:latin typeface="+mn-lt"/>
                <a:ea typeface="Arial" panose="020B0604020202020204" pitchFamily="34" charset="0"/>
              </a:rPr>
              <a:t>Layout</a:t>
            </a:r>
            <a:br>
              <a:rPr lang="en-GB" sz="900" b="1">
                <a:solidFill>
                  <a:srgbClr val="000000"/>
                </a:solidFill>
                <a:latin typeface="+mn-lt"/>
                <a:ea typeface="Arial" panose="020B0604020202020204" pitchFamily="34" charset="0"/>
              </a:rPr>
            </a:br>
            <a:r>
              <a:rPr lang="en-GB" sz="900">
                <a:solidFill>
                  <a:srgbClr val="000000"/>
                </a:solidFill>
                <a:latin typeface="+mn-lt"/>
                <a:ea typeface="Arial" panose="020B0604020202020204" pitchFamily="34" charset="0"/>
              </a:rPr>
              <a:t>to view a dropdown menu of possible slide layouts</a:t>
            </a:r>
            <a:endParaRPr lang="en-GB" sz="900">
              <a:latin typeface="+mn-lt"/>
              <a:ea typeface="Arial" panose="020B0604020202020204" pitchFamily="34" charset="0"/>
            </a:endParaRPr>
          </a:p>
        </p:txBody>
      </p:sp>
      <p:sp>
        <p:nvSpPr>
          <p:cNvPr id="14" name="Text Box 3">
            <a:extLst>
              <a:ext uri="{FF2B5EF4-FFF2-40B4-BE49-F238E27FC236}">
                <a16:creationId xmlns:a16="http://schemas.microsoft.com/office/drawing/2014/main" id="{66B3FBB4-61DE-493B-8F38-CB78E008D9BE}"/>
              </a:ext>
            </a:extLst>
          </p:cNvPr>
          <p:cNvSpPr txBox="1">
            <a:spLocks noChangeArrowheads="1"/>
          </p:cNvSpPr>
          <p:nvPr userDrawn="1"/>
        </p:nvSpPr>
        <p:spPr bwMode="auto">
          <a:xfrm>
            <a:off x="4498494" y="1442790"/>
            <a:ext cx="244800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PICTURES</a:t>
            </a:r>
            <a:endParaRPr lang="en-GB" sz="1600" b="1"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On slides with pictureplaceholder, click on the icon and choose </a:t>
            </a:r>
            <a:r>
              <a:rPr lang="en-GB" altLang="da-DK" sz="900" b="1" noProof="1">
                <a:solidFill>
                  <a:schemeClr val="tx1"/>
                </a:solidFill>
                <a:latin typeface="+mn-lt"/>
                <a:cs typeface="Arial" panose="020B0604020202020204" pitchFamily="34" charset="0"/>
              </a:rPr>
              <a:t>Insert</a:t>
            </a:r>
          </a:p>
          <a:p>
            <a:pPr eaLnBrk="1" hangingPunct="1">
              <a:spcBef>
                <a:spcPts val="1200"/>
              </a:spcBef>
              <a:spcAft>
                <a:spcPts val="600"/>
              </a:spcAft>
              <a:defRPr/>
            </a:pPr>
            <a:r>
              <a:rPr lang="en-GB" sz="900" b="1" noProof="1">
                <a:solidFill>
                  <a:schemeClr val="tx1"/>
                </a:solidFill>
                <a:latin typeface="+mn-lt"/>
                <a:cs typeface="Arial" panose="020B0604020202020204" pitchFamily="34" charset="0"/>
              </a:rPr>
              <a:t>Crop picture</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Crop</a:t>
            </a:r>
            <a:r>
              <a:rPr lang="en-GB" altLang="da-DK" sz="900" b="0" noProof="1">
                <a:solidFill>
                  <a:schemeClr val="tx1"/>
                </a:solidFill>
                <a:latin typeface="+mn-lt"/>
                <a:cs typeface="Arial" panose="020B0604020202020204" pitchFamily="34" charset="0"/>
              </a:rPr>
              <a:t> to change size or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focus of the picture</a:t>
            </a: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If you want to scale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hold </a:t>
            </a:r>
            <a:r>
              <a:rPr lang="en-GB" altLang="da-DK" sz="900" b="1" noProof="1">
                <a:solidFill>
                  <a:schemeClr val="tx1"/>
                </a:solidFill>
                <a:latin typeface="+mn-lt"/>
                <a:cs typeface="Arial" panose="020B0604020202020204" pitchFamily="34" charset="0"/>
              </a:rPr>
              <a:t>SHIFT</a:t>
            </a:r>
            <a:r>
              <a:rPr lang="en-GB" altLang="da-DK" sz="900" b="0" noProof="1">
                <a:solidFill>
                  <a:schemeClr val="tx1"/>
                </a:solidFill>
                <a:latin typeface="+mn-lt"/>
                <a:cs typeface="Arial" panose="020B0604020202020204" pitchFamily="34" charset="0"/>
              </a:rPr>
              <a:t>-key down while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dragging the corners of the picture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t>
            </a:r>
            <a:r>
              <a:rPr lang="en-GB" altLang="da-DK" sz="900" b="0" noProof="1">
                <a:solidFill>
                  <a:schemeClr val="tx1"/>
                </a:solidFill>
                <a:latin typeface="+mn-lt"/>
                <a:cs typeface="Arial" panose="020B0604020202020204" pitchFamily="34" charset="0"/>
              </a:rPr>
              <a:t>If you delete the picture and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insert a new one, the picture may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lie in front of the text or graphic.</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If this happens, select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right-click and choose </a:t>
            </a:r>
            <a:r>
              <a:rPr lang="en-GB" altLang="da-DK" sz="900" b="1" noProof="1">
                <a:solidFill>
                  <a:schemeClr val="tx1"/>
                </a:solidFill>
                <a:latin typeface="+mn-lt"/>
                <a:cs typeface="Arial" panose="020B0604020202020204" pitchFamily="34" charset="0"/>
              </a:rPr>
              <a:t>Send to Back</a:t>
            </a:r>
          </a:p>
        </p:txBody>
      </p:sp>
      <p:sp>
        <p:nvSpPr>
          <p:cNvPr id="15" name="Text Box 4">
            <a:extLst>
              <a:ext uri="{FF2B5EF4-FFF2-40B4-BE49-F238E27FC236}">
                <a16:creationId xmlns:a16="http://schemas.microsoft.com/office/drawing/2014/main" id="{17EA80A0-F605-4897-AE2A-18933CAB6DBB}"/>
              </a:ext>
            </a:extLst>
          </p:cNvPr>
          <p:cNvSpPr txBox="1">
            <a:spLocks noChangeArrowheads="1"/>
          </p:cNvSpPr>
          <p:nvPr userDrawn="1"/>
        </p:nvSpPr>
        <p:spPr bwMode="auto">
          <a:xfrm>
            <a:off x="8076214" y="1442790"/>
            <a:ext cx="244800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600">
                <a:latin typeface="+mn-lt"/>
                <a:cs typeface="Arial" panose="020B0604020202020204" pitchFamily="34" charset="0"/>
              </a:rPr>
              <a:t>HEADER &amp; FOOTER</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Do this at the very end to apply the changes on all slides</a:t>
            </a:r>
          </a:p>
          <a:p>
            <a:pPr eaLnBrk="1" hangingPunct="1">
              <a:spcAft>
                <a:spcPts val="600"/>
              </a:spcAft>
              <a:defRPr/>
            </a:pPr>
            <a:r>
              <a:rPr lang="en-GB" altLang="da-DK" sz="900" b="0" noProof="1">
                <a:solidFill>
                  <a:schemeClr val="tx1"/>
                </a:solidFill>
                <a:latin typeface="+mn-lt"/>
                <a:cs typeface="Arial" panose="020B0604020202020204" pitchFamily="34" charset="0"/>
              </a:rPr>
              <a:t>Click on </a:t>
            </a:r>
            <a:r>
              <a:rPr lang="en-GB" altLang="da-DK" sz="900" b="1" noProof="1">
                <a:solidFill>
                  <a:schemeClr val="tx1"/>
                </a:solidFill>
                <a:latin typeface="+mn-lt"/>
                <a:cs typeface="Arial" panose="020B0604020202020204" pitchFamily="34" charset="0"/>
              </a:rPr>
              <a:t>Header and Footer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Insert</a:t>
            </a:r>
            <a:r>
              <a:rPr lang="en-GB" altLang="da-DK" sz="900" b="0" noProof="1">
                <a:solidFill>
                  <a:schemeClr val="tx1"/>
                </a:solidFill>
                <a:latin typeface="+mn-lt"/>
                <a:cs typeface="Arial" panose="020B0604020202020204" pitchFamily="34" charset="0"/>
              </a:rPr>
              <a:t> tab (write the desired text, click date or page number from or to)</a:t>
            </a:r>
          </a:p>
          <a:p>
            <a:pPr eaLnBrk="1" hangingPunct="1">
              <a:spcAft>
                <a:spcPts val="600"/>
              </a:spcAft>
              <a:defRPr/>
            </a:pP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Apply to All </a:t>
            </a:r>
            <a:r>
              <a:rPr lang="en-GB" altLang="da-DK" sz="900" b="0" noProof="1">
                <a:solidFill>
                  <a:schemeClr val="tx1"/>
                </a:solidFill>
                <a:latin typeface="+mn-lt"/>
                <a:cs typeface="Arial" panose="020B0604020202020204" pitchFamily="34" charset="0"/>
              </a:rPr>
              <a:t>or </a:t>
            </a:r>
            <a:r>
              <a:rPr lang="en-GB" altLang="da-DK" sz="900" b="1" noProof="1">
                <a:solidFill>
                  <a:schemeClr val="tx1"/>
                </a:solidFill>
                <a:latin typeface="+mn-lt"/>
                <a:cs typeface="Arial" panose="020B0604020202020204" pitchFamily="34" charset="0"/>
              </a:rPr>
              <a:t>Apply</a:t>
            </a:r>
            <a:r>
              <a:rPr lang="en-GB" altLang="da-DK" sz="900" b="0" noProof="1">
                <a:solidFill>
                  <a:schemeClr val="tx1"/>
                </a:solidFill>
                <a:latin typeface="+mn-lt"/>
                <a:cs typeface="Arial" panose="020B0604020202020204" pitchFamily="34" charset="0"/>
              </a:rPr>
              <a:t> if only used on one slide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sz="1600">
                <a:latin typeface="+mn-lt"/>
                <a:cs typeface="Arial" panose="020B0604020202020204" pitchFamily="34" charset="0"/>
              </a:rPr>
              <a:t>GRIDLINES</a:t>
            </a:r>
          </a:p>
          <a:p>
            <a:pPr eaLnBrk="1" hangingPunct="1">
              <a:spcAft>
                <a:spcPts val="600"/>
              </a:spcAft>
              <a:defRPr/>
            </a:pPr>
            <a:r>
              <a:rPr lang="en-GB" altLang="da-DK" sz="900" b="0" noProof="1">
                <a:solidFill>
                  <a:schemeClr val="tx1"/>
                </a:solidFill>
                <a:latin typeface="+mn-lt"/>
                <a:cs typeface="Arial" panose="020B0604020202020204" pitchFamily="34" charset="0"/>
              </a:rPr>
              <a:t>Click the </a:t>
            </a:r>
            <a:r>
              <a:rPr lang="en-GB" altLang="da-DK" sz="900" b="1" noProof="1">
                <a:solidFill>
                  <a:schemeClr val="tx1"/>
                </a:solidFill>
                <a:latin typeface="+mn-lt"/>
                <a:cs typeface="Arial" panose="020B0604020202020204" pitchFamily="34" charset="0"/>
              </a:rPr>
              <a:t>View</a:t>
            </a:r>
            <a:r>
              <a:rPr lang="en-GB" altLang="da-DK" sz="900" b="0" noProof="1">
                <a:solidFill>
                  <a:schemeClr val="tx1"/>
                </a:solidFill>
                <a:latin typeface="+mn-lt"/>
                <a:cs typeface="Arial" panose="020B0604020202020204" pitchFamily="34" charset="0"/>
              </a:rPr>
              <a:t> tab and set tick mark next to </a:t>
            </a:r>
            <a:r>
              <a:rPr lang="en-GB" altLang="da-DK" sz="900" b="1" noProof="1">
                <a:solidFill>
                  <a:schemeClr val="tx1"/>
                </a:solidFill>
                <a:latin typeface="+mn-lt"/>
                <a:cs typeface="Arial" panose="020B0604020202020204" pitchFamily="34" charset="0"/>
              </a:rPr>
              <a:t>Guides</a:t>
            </a: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Alt + F9 </a:t>
            </a:r>
            <a:r>
              <a:rPr lang="en-GB" altLang="da-DK" sz="900" b="0" noProof="1">
                <a:solidFill>
                  <a:schemeClr val="tx1"/>
                </a:solidFill>
                <a:latin typeface="+mn-lt"/>
                <a:cs typeface="Arial" panose="020B0604020202020204" pitchFamily="34" charset="0"/>
              </a:rPr>
              <a:t>for quick view of guides</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1600" b="0" noProof="1">
                <a:solidFill>
                  <a:schemeClr val="tx1"/>
                </a:solidFill>
                <a:latin typeface="+mn-lt"/>
                <a:cs typeface="Arial" panose="020B0604020202020204" pitchFamily="34" charset="0"/>
              </a:rPr>
              <a:t>COPY/PASTE CONTENT</a:t>
            </a:r>
          </a:p>
          <a:p>
            <a:pPr eaLnBrk="1" hangingPunct="1">
              <a:spcAft>
                <a:spcPts val="600"/>
              </a:spcAft>
              <a:defRPr/>
            </a:pPr>
            <a:r>
              <a:rPr lang="en-GB" altLang="da-DK" sz="900" b="0" noProof="1">
                <a:solidFill>
                  <a:schemeClr val="tx1"/>
                </a:solidFill>
                <a:latin typeface="+mn-lt"/>
                <a:cs typeface="Arial" panose="020B0604020202020204" pitchFamily="34" charset="0"/>
              </a:rPr>
              <a:t>When copying old content to your new presentation, 2 options are available:</a:t>
            </a:r>
          </a:p>
          <a:p>
            <a:pPr eaLnBrk="1" hangingPunct="1">
              <a:spcAft>
                <a:spcPts val="600"/>
              </a:spcAft>
              <a:defRPr/>
            </a:pPr>
            <a:r>
              <a:rPr lang="en-GB" altLang="da-DK" sz="900" b="1" noProof="1">
                <a:solidFill>
                  <a:schemeClr val="tx1"/>
                </a:solidFill>
                <a:latin typeface="+mn-lt"/>
                <a:cs typeface="Arial" panose="020B0604020202020204" pitchFamily="34" charset="0"/>
              </a:rPr>
              <a:t>1. Best practice: </a:t>
            </a:r>
            <a:r>
              <a:rPr lang="en-GB" altLang="da-DK" sz="900" b="0" noProof="1">
                <a:solidFill>
                  <a:schemeClr val="tx1"/>
                </a:solidFill>
                <a:latin typeface="+mn-lt"/>
                <a:cs typeface="Arial" panose="020B0604020202020204" pitchFamily="34" charset="0"/>
              </a:rPr>
              <a:t>Create a slide in your new presentation and copy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piece of content at a time (e.g. copy all text from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textbox)</a:t>
            </a:r>
            <a:endParaRPr lang="en-GB" altLang="da-DK" sz="900" b="1" i="0" u="sng"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en-GB" altLang="da-DK" sz="900" b="1" noProof="1">
              <a:solidFill>
                <a:schemeClr val="tx1"/>
              </a:solidFill>
              <a:latin typeface="+mn-lt"/>
              <a:cs typeface="Arial" panose="020B0604020202020204" pitchFamily="34" charset="0"/>
            </a:endParaRPr>
          </a:p>
        </p:txBody>
      </p:sp>
      <p:pic>
        <p:nvPicPr>
          <p:cNvPr id="19" name="Picture 18">
            <a:extLst>
              <a:ext uri="{FF2B5EF4-FFF2-40B4-BE49-F238E27FC236}">
                <a16:creationId xmlns:a16="http://schemas.microsoft.com/office/drawing/2014/main" id="{0722642E-922E-4D3E-9481-C027E3A93CD0}"/>
              </a:ext>
            </a:extLst>
          </p:cNvPr>
          <p:cNvPicPr>
            <a:picLocks noChangeAspect="1"/>
          </p:cNvPicPr>
          <p:nvPr userDrawn="1"/>
        </p:nvPicPr>
        <p:blipFill>
          <a:blip r:embed="rId2"/>
          <a:stretch>
            <a:fillRect/>
          </a:stretch>
        </p:blipFill>
        <p:spPr>
          <a:xfrm>
            <a:off x="2932727" y="4779904"/>
            <a:ext cx="475428" cy="176762"/>
          </a:xfrm>
          <a:prstGeom prst="rect">
            <a:avLst/>
          </a:prstGeom>
        </p:spPr>
      </p:pic>
      <p:pic>
        <p:nvPicPr>
          <p:cNvPr id="22" name="Picture 21">
            <a:extLst>
              <a:ext uri="{FF2B5EF4-FFF2-40B4-BE49-F238E27FC236}">
                <a16:creationId xmlns:a16="http://schemas.microsoft.com/office/drawing/2014/main" id="{F37E3D92-3923-49A5-9D66-A01D052984C0}"/>
              </a:ext>
            </a:extLst>
          </p:cNvPr>
          <p:cNvPicPr>
            <a:picLocks noChangeAspect="1"/>
          </p:cNvPicPr>
          <p:nvPr userDrawn="1"/>
        </p:nvPicPr>
        <p:blipFill rotWithShape="1">
          <a:blip r:embed="rId3"/>
          <a:srcRect l="3901" t="45142" r="62601" b="9046"/>
          <a:stretch/>
        </p:blipFill>
        <p:spPr>
          <a:xfrm>
            <a:off x="6726550" y="1735179"/>
            <a:ext cx="341204" cy="321707"/>
          </a:xfrm>
          <a:prstGeom prst="rect">
            <a:avLst/>
          </a:prstGeom>
        </p:spPr>
      </p:pic>
      <p:pic>
        <p:nvPicPr>
          <p:cNvPr id="24" name="Picture 16">
            <a:extLst>
              <a:ext uri="{FF2B5EF4-FFF2-40B4-BE49-F238E27FC236}">
                <a16:creationId xmlns:a16="http://schemas.microsoft.com/office/drawing/2014/main" id="{EE4BD888-DAA9-4A3B-ADD9-0ACB9540A63B}"/>
              </a:ext>
            </a:extLst>
          </p:cNvPr>
          <p:cNvPicPr>
            <a:picLocks noChangeAspect="1"/>
          </p:cNvPicPr>
          <p:nvPr userDrawn="1"/>
        </p:nvPicPr>
        <p:blipFill>
          <a:blip r:embed="rId4"/>
          <a:stretch>
            <a:fillRect/>
          </a:stretch>
        </p:blipFill>
        <p:spPr>
          <a:xfrm>
            <a:off x="2932727" y="3962909"/>
            <a:ext cx="328881" cy="505501"/>
          </a:xfrm>
          <a:prstGeom prst="rect">
            <a:avLst/>
          </a:prstGeom>
        </p:spPr>
      </p:pic>
      <p:pic>
        <p:nvPicPr>
          <p:cNvPr id="26" name="Picture 20">
            <a:extLst>
              <a:ext uri="{FF2B5EF4-FFF2-40B4-BE49-F238E27FC236}">
                <a16:creationId xmlns:a16="http://schemas.microsoft.com/office/drawing/2014/main" id="{ADF46DFB-ABDB-43BA-AD93-FDEE2D7642D0}"/>
              </a:ext>
            </a:extLst>
          </p:cNvPr>
          <p:cNvPicPr>
            <a:picLocks noChangeAspect="1"/>
          </p:cNvPicPr>
          <p:nvPr userDrawn="1"/>
        </p:nvPicPr>
        <p:blipFill>
          <a:blip r:embed="rId5"/>
          <a:stretch>
            <a:fillRect/>
          </a:stretch>
        </p:blipFill>
        <p:spPr>
          <a:xfrm>
            <a:off x="2935425" y="3229754"/>
            <a:ext cx="538465" cy="172841"/>
          </a:xfrm>
          <a:prstGeom prst="rect">
            <a:avLst/>
          </a:prstGeom>
        </p:spPr>
      </p:pic>
      <p:pic>
        <p:nvPicPr>
          <p:cNvPr id="27" name="Picture 19">
            <a:extLst>
              <a:ext uri="{FF2B5EF4-FFF2-40B4-BE49-F238E27FC236}">
                <a16:creationId xmlns:a16="http://schemas.microsoft.com/office/drawing/2014/main" id="{CF6F40E1-EF2A-4675-A88E-429AD3ADD347}"/>
              </a:ext>
            </a:extLst>
          </p:cNvPr>
          <p:cNvPicPr>
            <a:picLocks noChangeAspect="1"/>
          </p:cNvPicPr>
          <p:nvPr userDrawn="1"/>
        </p:nvPicPr>
        <p:blipFill>
          <a:blip r:embed="rId6"/>
          <a:stretch>
            <a:fillRect/>
          </a:stretch>
        </p:blipFill>
        <p:spPr>
          <a:xfrm>
            <a:off x="6802694" y="2453659"/>
            <a:ext cx="313788" cy="543900"/>
          </a:xfrm>
          <a:prstGeom prst="rect">
            <a:avLst/>
          </a:prstGeom>
        </p:spPr>
      </p:pic>
      <p:pic>
        <p:nvPicPr>
          <p:cNvPr id="18" name="Picture 12">
            <a:extLst>
              <a:ext uri="{FF2B5EF4-FFF2-40B4-BE49-F238E27FC236}">
                <a16:creationId xmlns:a16="http://schemas.microsoft.com/office/drawing/2014/main" id="{1EEB59ED-856C-4646-8080-8164D2973D0E}"/>
              </a:ext>
            </a:extLst>
          </p:cNvPr>
          <p:cNvPicPr>
            <a:picLocks noChangeAspect="1"/>
          </p:cNvPicPr>
          <p:nvPr userDrawn="1"/>
        </p:nvPicPr>
        <p:blipFill>
          <a:blip r:embed="rId7"/>
          <a:stretch>
            <a:fillRect/>
          </a:stretch>
        </p:blipFill>
        <p:spPr>
          <a:xfrm>
            <a:off x="10717337" y="1980536"/>
            <a:ext cx="378293" cy="543366"/>
          </a:xfrm>
          <a:prstGeom prst="rect">
            <a:avLst/>
          </a:prstGeom>
        </p:spPr>
      </p:pic>
      <p:pic>
        <p:nvPicPr>
          <p:cNvPr id="11" name="Picture 10">
            <a:extLst>
              <a:ext uri="{FF2B5EF4-FFF2-40B4-BE49-F238E27FC236}">
                <a16:creationId xmlns:a16="http://schemas.microsoft.com/office/drawing/2014/main" id="{718B3BD4-04BC-40A0-B801-FB79B0884023}"/>
              </a:ext>
            </a:extLst>
          </p:cNvPr>
          <p:cNvPicPr>
            <a:picLocks noChangeAspect="1"/>
          </p:cNvPicPr>
          <p:nvPr userDrawn="1"/>
        </p:nvPicPr>
        <p:blipFill>
          <a:blip r:embed="rId8"/>
          <a:stretch>
            <a:fillRect/>
          </a:stretch>
        </p:blipFill>
        <p:spPr>
          <a:xfrm>
            <a:off x="2932727" y="2518464"/>
            <a:ext cx="457143" cy="257143"/>
          </a:xfrm>
          <a:prstGeom prst="rect">
            <a:avLst/>
          </a:prstGeom>
        </p:spPr>
      </p:pic>
      <p:sp>
        <p:nvSpPr>
          <p:cNvPr id="2" name="Date Placeholder 1">
            <a:extLst>
              <a:ext uri="{FF2B5EF4-FFF2-40B4-BE49-F238E27FC236}">
                <a16:creationId xmlns:a16="http://schemas.microsoft.com/office/drawing/2014/main" id="{51A02284-6888-4337-9A6F-80EFD8C407E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71D2B70A-6BC5-4C66-869E-61F2A38A391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509F8ED-36EE-4F7B-8B5E-A531C6E804E2}"/>
              </a:ext>
            </a:extLst>
          </p:cNvPr>
          <p:cNvSpPr>
            <a:spLocks noGrp="1"/>
          </p:cNvSpPr>
          <p:nvPr>
            <p:ph type="sldNum" sz="quarter" idx="12"/>
          </p:nvPr>
        </p:nvSpPr>
        <p:spPr/>
        <p:txBody>
          <a:bodyPr/>
          <a:lstStyle/>
          <a:p>
            <a:fld id="{5BA07366-CB75-4AA8-9E5B-928B849F427C}" type="slidenum">
              <a:rPr lang="en-GB" smtClean="0"/>
              <a:pPr/>
              <a:t>‹#›</a:t>
            </a:fld>
            <a:endParaRPr lang="en-GB"/>
          </a:p>
        </p:txBody>
      </p:sp>
    </p:spTree>
    <p:extLst>
      <p:ext uri="{BB962C8B-B14F-4D97-AF65-F5344CB8AC3E}">
        <p14:creationId xmlns:p14="http://schemas.microsoft.com/office/powerpoint/2010/main" val="18687424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616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4400" b="0" noProof="0">
                <a:solidFill>
                  <a:schemeClr val="bg1"/>
                </a:solidFill>
              </a:rPr>
              <a:t>If you see any </a:t>
            </a:r>
            <a:r>
              <a:rPr lang="en-GB" sz="4400" b="1" i="1" noProof="0">
                <a:solidFill>
                  <a:schemeClr val="bg1"/>
                </a:solidFill>
              </a:rPr>
              <a:t>layouts after this </a:t>
            </a:r>
            <a:r>
              <a:rPr lang="en-GB" sz="4400" b="0" i="0" noProof="0">
                <a:solidFill>
                  <a:schemeClr val="bg1"/>
                </a:solidFill>
              </a:rPr>
              <a:t>one</a:t>
            </a:r>
            <a:r>
              <a:rPr lang="en-GB" sz="4400" b="1" i="1" noProof="0">
                <a:solidFill>
                  <a:schemeClr val="bg1"/>
                </a:solidFill>
              </a:rPr>
              <a:t>,</a:t>
            </a:r>
            <a:br>
              <a:rPr lang="en-GB" sz="4400" b="0" i="0" noProof="0">
                <a:solidFill>
                  <a:schemeClr val="bg1"/>
                </a:solidFill>
              </a:rPr>
            </a:br>
            <a:r>
              <a:rPr lang="en-GB" sz="4400" b="0" noProof="0">
                <a:solidFill>
                  <a:schemeClr val="bg1"/>
                </a:solidFill>
              </a:rPr>
              <a:t>do not use them. These layouts </a:t>
            </a:r>
            <a:r>
              <a:rPr lang="en-GB" sz="4400" b="1" i="1" u="none" noProof="0">
                <a:solidFill>
                  <a:schemeClr val="bg1"/>
                </a:solidFill>
              </a:rPr>
              <a:t>are not </a:t>
            </a:r>
            <a:r>
              <a:rPr lang="en-GB" sz="4400" b="0" noProof="0">
                <a:solidFill>
                  <a:schemeClr val="bg1"/>
                </a:solidFill>
              </a:rPr>
              <a:t>part of our corporate template.</a:t>
            </a:r>
            <a:br>
              <a:rPr lang="en-GB" sz="2800" b="0" noProof="0">
                <a:solidFill>
                  <a:schemeClr val="bg1"/>
                </a:solidFill>
              </a:rPr>
            </a:br>
            <a:br>
              <a:rPr lang="en-GB" sz="2800" b="0" noProof="0">
                <a:solidFill>
                  <a:schemeClr val="bg1"/>
                </a:solidFill>
              </a:rPr>
            </a:br>
            <a:endParaRPr lang="en-GB" sz="2800" b="0" noProof="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GB" sz="13800" b="1" i="1" noProof="0">
                <a:solidFill>
                  <a:schemeClr val="bg1"/>
                </a:solidFill>
              </a:rPr>
              <a:t>Do not use </a:t>
            </a:r>
            <a:endParaRPr lang="en-GB" sz="2400" b="1" i="1"/>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Also notice: Layouts after this might contain potential confidential information.</a:t>
            </a:r>
            <a:br>
              <a:rPr lang="en-GB" sz="1800" b="0" noProof="0">
                <a:solidFill>
                  <a:schemeClr val="bg1"/>
                </a:solidFill>
              </a:rPr>
            </a:br>
            <a:endParaRPr lang="en-GB" sz="1800" b="0" noProof="0">
              <a:solidFill>
                <a:schemeClr val="bg1"/>
              </a:solidFill>
            </a:endParaRPr>
          </a:p>
        </p:txBody>
      </p:sp>
      <p:sp>
        <p:nvSpPr>
          <p:cNvPr id="13" name="Date Placeholder 6" hidden="1">
            <a:extLst>
              <a:ext uri="{FF2B5EF4-FFF2-40B4-BE49-F238E27FC236}">
                <a16:creationId xmlns:a16="http://schemas.microsoft.com/office/drawing/2014/main" id="{706505A8-87EA-4BA0-B698-35156BC765D0}"/>
              </a:ext>
            </a:extLst>
          </p:cNvPr>
          <p:cNvSpPr>
            <a:spLocks noGrp="1"/>
          </p:cNvSpPr>
          <p:nvPr>
            <p:ph type="dt" sz="half" idx="15"/>
          </p:nvPr>
        </p:nvSpPr>
        <p:spPr>
          <a:xfrm>
            <a:off x="0" y="6858000"/>
            <a:ext cx="0" cy="0"/>
          </a:xfrm>
        </p:spPr>
        <p:txBody>
          <a:bodyPr/>
          <a:lstStyle>
            <a:lvl1pPr>
              <a:defRPr sz="100">
                <a:noFill/>
              </a:defRPr>
            </a:lvl1pPr>
          </a:lstStyle>
          <a:p>
            <a:fld id="{6F52A3B9-C46E-47C2-A1FB-F5434525BDF4}" type="datetime4">
              <a:rPr lang="en-GB" smtClean="0"/>
              <a:t>19 December 2022</a:t>
            </a:fld>
            <a:endParaRPr lang="en-GB"/>
          </a:p>
        </p:txBody>
      </p:sp>
      <p:sp>
        <p:nvSpPr>
          <p:cNvPr id="14" name="Footer Placeholder 8" hidden="1">
            <a:extLst>
              <a:ext uri="{FF2B5EF4-FFF2-40B4-BE49-F238E27FC236}">
                <a16:creationId xmlns:a16="http://schemas.microsoft.com/office/drawing/2014/main" id="{AB150C2C-2030-498B-8262-6BD5BCCBB345}"/>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5" name="Slide Number Placeholder 10" hidden="1">
            <a:extLst>
              <a:ext uri="{FF2B5EF4-FFF2-40B4-BE49-F238E27FC236}">
                <a16:creationId xmlns:a16="http://schemas.microsoft.com/office/drawing/2014/main" id="{E81B246F-92C7-4EF8-ACD0-05F73C7095B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a:t>
            </a:fld>
            <a:endParaRPr lang="en-GB"/>
          </a:p>
        </p:txBody>
      </p:sp>
    </p:spTree>
    <p:extLst>
      <p:ext uri="{BB962C8B-B14F-4D97-AF65-F5344CB8AC3E}">
        <p14:creationId xmlns:p14="http://schemas.microsoft.com/office/powerpoint/2010/main" val="1867450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blu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5632BCD-D585-42E8-A6D3-3C06DC3313BD}"/>
              </a:ext>
            </a:extLst>
          </p:cNvPr>
          <p:cNvSpPr/>
          <p:nvPr userDrawn="1"/>
        </p:nvSpPr>
        <p:spPr bwMode="white">
          <a:xfrm>
            <a:off x="0" y="0"/>
            <a:ext cx="12192000" cy="685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Logo">
            <a:extLst>
              <a:ext uri="{FF2B5EF4-FFF2-40B4-BE49-F238E27FC236}">
                <a16:creationId xmlns:a16="http://schemas.microsoft.com/office/drawing/2014/main" id="{38FB97ED-5A4B-484F-BA47-613177090BCB}"/>
              </a:ext>
            </a:extLst>
          </p:cNvPr>
          <p:cNvGrpSpPr>
            <a:grpSpLocks noChangeAspect="1"/>
          </p:cNvGrpSpPr>
          <p:nvPr userDrawn="1"/>
        </p:nvGrpSpPr>
        <p:grpSpPr bwMode="white">
          <a:xfrm>
            <a:off x="539750" y="540000"/>
            <a:ext cx="1702800" cy="727238"/>
            <a:chOff x="6380216" y="4059273"/>
            <a:chExt cx="2905863" cy="1241045"/>
          </a:xfrm>
        </p:grpSpPr>
        <p:sp>
          <p:nvSpPr>
            <p:cNvPr id="27" name="Freeform: Shape 26">
              <a:extLst>
                <a:ext uri="{FF2B5EF4-FFF2-40B4-BE49-F238E27FC236}">
                  <a16:creationId xmlns:a16="http://schemas.microsoft.com/office/drawing/2014/main" id="{055DDA26-00FD-4EB4-98FC-C3CA907FBBFB}"/>
                </a:ext>
              </a:extLst>
            </p:cNvPr>
            <p:cNvSpPr/>
            <p:nvPr/>
          </p:nvSpPr>
          <p:spPr bwMode="white">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chemeClr val="bg1"/>
            </a:solidFill>
            <a:ln w="4731"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4CB032C-9E7C-4EB0-A639-A1F06C45D200}"/>
                </a:ext>
              </a:extLst>
            </p:cNvPr>
            <p:cNvSpPr/>
            <p:nvPr/>
          </p:nvSpPr>
          <p:spPr bwMode="white">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chemeClr val="bg1"/>
            </a:solidFill>
            <a:ln w="4731"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7DD5104-FF83-40C7-AA43-C17183E0159B}"/>
                </a:ext>
              </a:extLst>
            </p:cNvPr>
            <p:cNvSpPr/>
            <p:nvPr/>
          </p:nvSpPr>
          <p:spPr bwMode="white">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chemeClr val="bg1"/>
            </a:solidFill>
            <a:ln w="4731"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E483200-DEA7-441E-B11A-6554B16BE995}"/>
                </a:ext>
              </a:extLst>
            </p:cNvPr>
            <p:cNvSpPr/>
            <p:nvPr/>
          </p:nvSpPr>
          <p:spPr bwMode="white">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chemeClr val="bg1"/>
            </a:solidFill>
            <a:ln w="4731"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533B82D2-D994-4BA1-81E5-F06092A32375}"/>
                </a:ext>
              </a:extLst>
            </p:cNvPr>
            <p:cNvSpPr/>
            <p:nvPr/>
          </p:nvSpPr>
          <p:spPr bwMode="white">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chemeClr val="bg1"/>
            </a:solidFill>
            <a:ln w="4731"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D107E4C-634D-4DED-A03F-46DF1723185F}"/>
                </a:ext>
              </a:extLst>
            </p:cNvPr>
            <p:cNvSpPr/>
            <p:nvPr/>
          </p:nvSpPr>
          <p:spPr bwMode="white">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chemeClr val="bg1"/>
            </a:solidFill>
            <a:ln w="4731" cap="flat">
              <a:noFill/>
              <a:prstDash val="solid"/>
              <a:miter/>
            </a:ln>
          </p:spPr>
          <p:txBody>
            <a:bodyPr rtlCol="0" anchor="ctr"/>
            <a:lstStyle/>
            <a:p>
              <a:endParaRPr lang="en-GB"/>
            </a:p>
          </p:txBody>
        </p:sp>
      </p:grpSp>
      <p:pic>
        <p:nvPicPr>
          <p:cNvPr id="41" name="TAGLINE WHITE">
            <a:extLst>
              <a:ext uri="{FF2B5EF4-FFF2-40B4-BE49-F238E27FC236}">
                <a16:creationId xmlns:a16="http://schemas.microsoft.com/office/drawing/2014/main" id="{A98F511B-B3B4-46F3-ACF7-28F2D6378C2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50400" y="539750"/>
            <a:ext cx="1702800" cy="110651"/>
          </a:xfrm>
          <a:prstGeom prst="rect">
            <a:avLst/>
          </a:prstGeom>
        </p:spPr>
      </p:pic>
      <p:sp>
        <p:nvSpPr>
          <p:cNvPr id="2" name="Title 1"/>
          <p:cNvSpPr>
            <a:spLocks noGrp="1"/>
          </p:cNvSpPr>
          <p:nvPr>
            <p:ph type="ctrTitle" hasCustomPrompt="1"/>
          </p:nvPr>
        </p:nvSpPr>
        <p:spPr>
          <a:xfrm>
            <a:off x="539751" y="1730375"/>
            <a:ext cx="8290798" cy="2985625"/>
          </a:xfrm>
        </p:spPr>
        <p:txBody>
          <a:bodyPr anchor="b" anchorCtr="0">
            <a:noAutofit/>
          </a:bodyPr>
          <a:lstStyle>
            <a:lvl1pPr algn="l">
              <a:lnSpc>
                <a:spcPct val="83000"/>
              </a:lnSpc>
              <a:defRPr sz="6000">
                <a:solidFill>
                  <a:schemeClr val="bg1"/>
                </a:solidFill>
              </a:defRPr>
            </a:lvl1pPr>
          </a:lstStyle>
          <a:p>
            <a:r>
              <a:rPr lang="en-GB"/>
              <a:t>Click to add title</a:t>
            </a:r>
          </a:p>
        </p:txBody>
      </p:sp>
      <p:sp>
        <p:nvSpPr>
          <p:cNvPr id="31" name="Subtitle 2"/>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40" name="SD_FLD_DocumentDate">
            <a:extLst>
              <a:ext uri="{FF2B5EF4-FFF2-40B4-BE49-F238E27FC236}">
                <a16:creationId xmlns:a16="http://schemas.microsoft.com/office/drawing/2014/main" id="{7E2B10C4-BD8D-4AE7-9B25-DFBE307FFE40}"/>
              </a:ext>
            </a:extLst>
          </p:cNvPr>
          <p:cNvSpPr txBox="1">
            <a:spLocks noChangeArrowheads="1"/>
          </p:cNvSpPr>
          <p:nvPr userDrawn="1"/>
        </p:nvSpPr>
        <p:spPr bwMode="auto">
          <a:xfrm>
            <a:off x="540001" y="6161675"/>
            <a:ext cx="8290796" cy="1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lnSpc>
                <a:spcPct val="83000"/>
              </a:lnSpc>
              <a:spcBef>
                <a:spcPts val="0"/>
              </a:spcBef>
            </a:pPr>
            <a:endParaRPr lang="en-GB" altLang="ja-JP" sz="1400" cap="none" baseline="0">
              <a:solidFill>
                <a:schemeClr val="bg1"/>
              </a:solidFill>
              <a:ea typeface="ＭＳ Ｐゴシック" charset="-128"/>
              <a:cs typeface="Arial" charset="0"/>
            </a:endParaRPr>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22" name="SD_FLD_Draft" hidden="1">
            <a:extLst>
              <a:ext uri="{FF2B5EF4-FFF2-40B4-BE49-F238E27FC236}">
                <a16:creationId xmlns:a16="http://schemas.microsoft.com/office/drawing/2014/main" id="{D3B7CDF1-E10F-4E39-9E5D-AE11897E4C1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B504DBE6-F10B-43A3-A35B-E9AA5F4CDC43}"/>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648780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dark image">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9000000" tIns="612000" rIns="1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7" name="Title 1">
            <a:extLst>
              <a:ext uri="{FF2B5EF4-FFF2-40B4-BE49-F238E27FC236}">
                <a16:creationId xmlns:a16="http://schemas.microsoft.com/office/drawing/2014/main" id="{E36BC1AE-8CBE-4EA7-85B1-05A9468D91E1}"/>
              </a:ext>
            </a:extLst>
          </p:cNvPr>
          <p:cNvSpPr>
            <a:spLocks noGrp="1"/>
          </p:cNvSpPr>
          <p:nvPr>
            <p:ph type="ctrTitle" hasCustomPrompt="1"/>
          </p:nvPr>
        </p:nvSpPr>
        <p:spPr>
          <a:xfrm>
            <a:off x="539751" y="1730375"/>
            <a:ext cx="8290798" cy="2985625"/>
          </a:xfrm>
        </p:spPr>
        <p:txBody>
          <a:bodyPr anchor="b" anchorCtr="0">
            <a:noAutofit/>
          </a:bodyPr>
          <a:lstStyle>
            <a:lvl1pPr>
              <a:lnSpc>
                <a:spcPct val="90000"/>
              </a:lnSpc>
              <a:defRPr sz="6000">
                <a:solidFill>
                  <a:schemeClr val="bg1"/>
                </a:solidFill>
              </a:defRPr>
            </a:lvl1pPr>
          </a:lstStyle>
          <a:p>
            <a:r>
              <a:rPr lang="en-GB"/>
              <a:t>Click to add title</a:t>
            </a:r>
          </a:p>
        </p:txBody>
      </p:sp>
      <p:sp>
        <p:nvSpPr>
          <p:cNvPr id="28" name="Subtitle 2">
            <a:extLst>
              <a:ext uri="{FF2B5EF4-FFF2-40B4-BE49-F238E27FC236}">
                <a16:creationId xmlns:a16="http://schemas.microsoft.com/office/drawing/2014/main" id="{52A4BCE6-B178-4BF6-BBA3-BC5CCD7F1111}"/>
              </a:ext>
            </a:extLst>
          </p:cNvPr>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29" name="Text Placeholder 3">
            <a:extLst>
              <a:ext uri="{FF2B5EF4-FFF2-40B4-BE49-F238E27FC236}">
                <a16:creationId xmlns:a16="http://schemas.microsoft.com/office/drawing/2014/main" id="{FD03B31E-37CD-4AFE-AF40-02CD88865192}"/>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solidFill>
                  <a:schemeClr val="bg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8" name="Text Placeholder 5">
            <a:extLst>
              <a:ext uri="{FF2B5EF4-FFF2-40B4-BE49-F238E27FC236}">
                <a16:creationId xmlns:a16="http://schemas.microsoft.com/office/drawing/2014/main" id="{968AF7DD-9CF9-4309-AF51-B7660362642A}"/>
              </a:ext>
            </a:extLst>
          </p:cNvPr>
          <p:cNvSpPr>
            <a:spLocks noGrp="1"/>
          </p:cNvSpPr>
          <p:nvPr>
            <p:ph type="body" sz="quarter" idx="20" hasCustomPrompt="1"/>
          </p:nvPr>
        </p:nvSpPr>
        <p:spPr>
          <a:xfrm>
            <a:off x="540000" y="6128743"/>
            <a:ext cx="8290797" cy="214833"/>
          </a:xfrm>
        </p:spPr>
        <p:txBody>
          <a:bodyPr/>
          <a:lstStyle>
            <a:lvl1pPr marL="0" indent="0" algn="l">
              <a:spcBef>
                <a:spcPts val="0"/>
              </a:spcBef>
              <a:buNone/>
              <a:defRPr sz="1400">
                <a:solidFill>
                  <a:schemeClr val="bg1"/>
                </a:solidFill>
              </a:defRPr>
            </a:lvl1pPr>
            <a:lvl2pPr marL="0" indent="0">
              <a:buNone/>
              <a:defRPr sz="1200"/>
            </a:lvl2pPr>
            <a:lvl3pPr marL="0" indent="0">
              <a:buNone/>
              <a:defRPr sz="1200"/>
            </a:lvl3pPr>
            <a:lvl4pPr marL="0" indent="0">
              <a:buNone/>
              <a:defRPr sz="1200"/>
            </a:lvl4pPr>
            <a:lvl5pPr marL="0" indent="0">
              <a:buNone/>
              <a:defRPr sz="1200"/>
            </a:lvl5pPr>
          </a:lstStyle>
          <a:p>
            <a:pPr lvl="0"/>
            <a:r>
              <a:rPr lang="en-GB"/>
              <a:t>Insert date DD Month Year</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52" name="Text Placeholder 51">
            <a:extLst>
              <a:ext uri="{FF2B5EF4-FFF2-40B4-BE49-F238E27FC236}">
                <a16:creationId xmlns:a16="http://schemas.microsoft.com/office/drawing/2014/main" id="{91479EF3-988A-4C9C-ADDB-C1D212A272B4}"/>
              </a:ext>
            </a:extLst>
          </p:cNvPr>
          <p:cNvSpPr>
            <a:spLocks noGrp="1" noChangeAspect="1"/>
          </p:cNvSpPr>
          <p:nvPr userDrawn="1">
            <p:ph type="body" sz="quarter" idx="22" hasCustomPrompt="1"/>
          </p:nvPr>
        </p:nvSpPr>
        <p:spPr bwMode="white">
          <a:xfrm>
            <a:off x="540000" y="540000"/>
            <a:ext cx="1702800" cy="727238"/>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bg1"/>
          </a:solidFill>
        </p:spPr>
        <p:txBody>
          <a:bodyPr wrap="square">
            <a:noAutofit/>
          </a:bodyPr>
          <a:lstStyle>
            <a:lvl1pPr>
              <a:buNone/>
              <a:defRPr sz="100">
                <a:noFill/>
              </a:defRPr>
            </a:lvl1pPr>
          </a:lstStyle>
          <a:p>
            <a:pPr lvl="0"/>
            <a:r>
              <a:rPr lang="en-GB"/>
              <a:t>.</a:t>
            </a:r>
          </a:p>
        </p:txBody>
      </p:sp>
      <p:sp>
        <p:nvSpPr>
          <p:cNvPr id="15" name="Text Placeholder 53">
            <a:extLst>
              <a:ext uri="{FF2B5EF4-FFF2-40B4-BE49-F238E27FC236}">
                <a16:creationId xmlns:a16="http://schemas.microsoft.com/office/drawing/2014/main" id="{E5AF79C5-94DD-46C5-8CC3-1113D3AF2285}"/>
              </a:ext>
            </a:extLst>
          </p:cNvPr>
          <p:cNvSpPr>
            <a:spLocks noGrp="1" noChangeAspect="1"/>
          </p:cNvSpPr>
          <p:nvPr>
            <p:ph type="body" sz="quarter" idx="23" hasCustomPrompt="1"/>
          </p:nvPr>
        </p:nvSpPr>
        <p:spPr bwMode="white">
          <a:xfrm>
            <a:off x="9950287" y="540000"/>
            <a:ext cx="1702800" cy="110911"/>
          </a:xfrm>
          <a:prstGeom prst="rect">
            <a:avLst/>
          </a:prstGeom>
          <a:blipFill>
            <a:blip r:embed="rId3">
              <a:extLst>
                <a:ext uri="{96DAC541-7B7A-43D3-8B79-37D633B846F1}">
                  <asvg:svgBlip xmlns:asvg="http://schemas.microsoft.com/office/drawing/2016/SVG/main" r:embed="rId4"/>
                </a:ext>
              </a:extLst>
            </a:blip>
            <a:stretch>
              <a:fillRect/>
            </a:stretch>
          </a:blipFill>
        </p:spPr>
        <p:txBody>
          <a:bodyPr wrap="square">
            <a:noAutofit/>
          </a:bodyPr>
          <a:lstStyle>
            <a:lvl1pPr>
              <a:buNone/>
              <a:defRPr sz="100">
                <a:noFill/>
              </a:defRPr>
            </a:lvl1pPr>
          </a:lstStyle>
          <a:p>
            <a:pPr lvl="0"/>
            <a:r>
              <a:rPr lang="en-GB"/>
              <a:t>.</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bg1"/>
              </a:solidFill>
              <a:ea typeface="ＭＳ Ｐゴシック" charset="-128"/>
              <a:cs typeface="Arial" charset="0"/>
            </a:endParaRPr>
          </a:p>
        </p:txBody>
      </p:sp>
      <p:sp>
        <p:nvSpPr>
          <p:cNvPr id="16" name="SD_FLD_Draft" hidden="1">
            <a:extLst>
              <a:ext uri="{FF2B5EF4-FFF2-40B4-BE49-F238E27FC236}">
                <a16:creationId xmlns:a16="http://schemas.microsoft.com/office/drawing/2014/main" id="{AD5BBEBA-5503-4301-834E-0266E3956A0D}"/>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8A9F0C40-3C7F-4DF3-821F-6D35E44CE13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806205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light image">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9000000" tIns="612000" rIns="1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7" name="Title 1">
            <a:extLst>
              <a:ext uri="{FF2B5EF4-FFF2-40B4-BE49-F238E27FC236}">
                <a16:creationId xmlns:a16="http://schemas.microsoft.com/office/drawing/2014/main" id="{E36BC1AE-8CBE-4EA7-85B1-05A9468D91E1}"/>
              </a:ext>
            </a:extLst>
          </p:cNvPr>
          <p:cNvSpPr>
            <a:spLocks noGrp="1"/>
          </p:cNvSpPr>
          <p:nvPr>
            <p:ph type="ctrTitle" hasCustomPrompt="1"/>
          </p:nvPr>
        </p:nvSpPr>
        <p:spPr>
          <a:xfrm>
            <a:off x="539751" y="1730375"/>
            <a:ext cx="8290798" cy="2985625"/>
          </a:xfrm>
        </p:spPr>
        <p:txBody>
          <a:bodyPr anchor="b" anchorCtr="0">
            <a:noAutofit/>
          </a:bodyPr>
          <a:lstStyle>
            <a:lvl1pPr>
              <a:lnSpc>
                <a:spcPct val="83000"/>
              </a:lnSpc>
              <a:defRPr sz="6000">
                <a:solidFill>
                  <a:schemeClr val="accent1"/>
                </a:solidFill>
              </a:defRPr>
            </a:lvl1pPr>
          </a:lstStyle>
          <a:p>
            <a:r>
              <a:rPr lang="en-GB"/>
              <a:t>Click to add title</a:t>
            </a:r>
          </a:p>
        </p:txBody>
      </p:sp>
      <p:sp>
        <p:nvSpPr>
          <p:cNvPr id="28" name="Subtitle 2">
            <a:extLst>
              <a:ext uri="{FF2B5EF4-FFF2-40B4-BE49-F238E27FC236}">
                <a16:creationId xmlns:a16="http://schemas.microsoft.com/office/drawing/2014/main" id="{52A4BCE6-B178-4BF6-BBA3-BC5CCD7F1111}"/>
              </a:ext>
            </a:extLst>
          </p:cNvPr>
          <p:cNvSpPr>
            <a:spLocks noGrp="1"/>
          </p:cNvSpPr>
          <p:nvPr>
            <p:ph type="subTitle" idx="1" hasCustomPrompt="1"/>
          </p:nvPr>
        </p:nvSpPr>
        <p:spPr>
          <a:xfrm>
            <a:off x="540000" y="4946400"/>
            <a:ext cx="8290798" cy="648072"/>
          </a:xfrm>
        </p:spPr>
        <p:txBody>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29" name="Text Placeholder 3">
            <a:extLst>
              <a:ext uri="{FF2B5EF4-FFF2-40B4-BE49-F238E27FC236}">
                <a16:creationId xmlns:a16="http://schemas.microsoft.com/office/drawing/2014/main" id="{FD03B31E-37CD-4AFE-AF40-02CD88865192}"/>
              </a:ext>
            </a:extLst>
          </p:cNvPr>
          <p:cNvSpPr>
            <a:spLocks noGrp="1"/>
          </p:cNvSpPr>
          <p:nvPr>
            <p:ph type="body" sz="quarter" idx="18" hasCustomPrompt="1"/>
          </p:nvPr>
        </p:nvSpPr>
        <p:spPr>
          <a:xfrm>
            <a:off x="539748" y="5768975"/>
            <a:ext cx="8291049" cy="277813"/>
          </a:xfrm>
        </p:spPr>
        <p:txBody>
          <a:bodyPr anchor="b" anchorCtr="0"/>
          <a:lstStyle>
            <a:lvl1pPr marL="0" indent="0">
              <a:lnSpc>
                <a:spcPct val="83000"/>
              </a:lnSpc>
              <a:spcBef>
                <a:spcPts val="0"/>
              </a:spcBef>
              <a:buNone/>
              <a:tabLst/>
              <a:defRPr sz="1400" b="0"/>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52" name="Text Placeholder 51">
            <a:extLst>
              <a:ext uri="{FF2B5EF4-FFF2-40B4-BE49-F238E27FC236}">
                <a16:creationId xmlns:a16="http://schemas.microsoft.com/office/drawing/2014/main" id="{91479EF3-988A-4C9C-ADDB-C1D212A272B4}"/>
              </a:ext>
            </a:extLst>
          </p:cNvPr>
          <p:cNvSpPr>
            <a:spLocks noGrp="1" noChangeAspect="1"/>
          </p:cNvSpPr>
          <p:nvPr userDrawn="1">
            <p:ph type="body" sz="quarter" idx="22" hasCustomPrompt="1"/>
          </p:nvPr>
        </p:nvSpPr>
        <p:spPr>
          <a:xfrm>
            <a:off x="540000" y="540000"/>
            <a:ext cx="1702800" cy="727238"/>
          </a:xfrm>
          <a:custGeom>
            <a:avLst/>
            <a:gdLst>
              <a:gd name="connsiteX0" fmla="*/ 4835251 w 9270620"/>
              <a:gd name="connsiteY0" fmla="*/ 2948180 h 3959325"/>
              <a:gd name="connsiteX1" fmla="*/ 4835251 w 9270620"/>
              <a:gd name="connsiteY1" fmla="*/ 3779899 h 3959325"/>
              <a:gd name="connsiteX2" fmla="*/ 5282830 w 9270620"/>
              <a:gd name="connsiteY2" fmla="*/ 3779899 h 3959325"/>
              <a:gd name="connsiteX3" fmla="*/ 5590803 w 9270620"/>
              <a:gd name="connsiteY3" fmla="*/ 3686324 h 3959325"/>
              <a:gd name="connsiteX4" fmla="*/ 5693918 w 9270620"/>
              <a:gd name="connsiteY4" fmla="*/ 3399093 h 3959325"/>
              <a:gd name="connsiteX5" fmla="*/ 5693918 w 9270620"/>
              <a:gd name="connsiteY5" fmla="*/ 3329139 h 3959325"/>
              <a:gd name="connsiteX6" fmla="*/ 5590803 w 9270620"/>
              <a:gd name="connsiteY6" fmla="*/ 3039484 h 3959325"/>
              <a:gd name="connsiteX7" fmla="*/ 5282830 w 9270620"/>
              <a:gd name="connsiteY7" fmla="*/ 2948180 h 3959325"/>
              <a:gd name="connsiteX8" fmla="*/ 7923941 w 9270620"/>
              <a:gd name="connsiteY8" fmla="*/ 2768907 h 3959325"/>
              <a:gd name="connsiteX9" fmla="*/ 8147729 w 9270620"/>
              <a:gd name="connsiteY9" fmla="*/ 2768907 h 3959325"/>
              <a:gd name="connsiteX10" fmla="*/ 8603334 w 9270620"/>
              <a:gd name="connsiteY10" fmla="*/ 3699197 h 3959325"/>
              <a:gd name="connsiteX11" fmla="*/ 9058787 w 9270620"/>
              <a:gd name="connsiteY11" fmla="*/ 2768907 h 3959325"/>
              <a:gd name="connsiteX12" fmla="*/ 9269858 w 9270620"/>
              <a:gd name="connsiteY12" fmla="*/ 2768907 h 3959325"/>
              <a:gd name="connsiteX13" fmla="*/ 8674651 w 9270620"/>
              <a:gd name="connsiteY13" fmla="*/ 3959325 h 3959325"/>
              <a:gd name="connsiteX14" fmla="*/ 8520664 w 9270620"/>
              <a:gd name="connsiteY14" fmla="*/ 3959325 h 3959325"/>
              <a:gd name="connsiteX15" fmla="*/ 6265204 w 9270620"/>
              <a:gd name="connsiteY15" fmla="*/ 2768907 h 3959325"/>
              <a:gd name="connsiteX16" fmla="*/ 6349390 w 9270620"/>
              <a:gd name="connsiteY16" fmla="*/ 2768907 h 3959325"/>
              <a:gd name="connsiteX17" fmla="*/ 6458862 w 9270620"/>
              <a:gd name="connsiteY17" fmla="*/ 2768907 h 3959325"/>
              <a:gd name="connsiteX18" fmla="*/ 7379459 w 9270620"/>
              <a:gd name="connsiteY18" fmla="*/ 3699197 h 3959325"/>
              <a:gd name="connsiteX19" fmla="*/ 7379459 w 9270620"/>
              <a:gd name="connsiteY19" fmla="*/ 2768907 h 3959325"/>
              <a:gd name="connsiteX20" fmla="*/ 7574783 w 9270620"/>
              <a:gd name="connsiteY20" fmla="*/ 2768907 h 3959325"/>
              <a:gd name="connsiteX21" fmla="*/ 7574783 w 9270620"/>
              <a:gd name="connsiteY21" fmla="*/ 3959325 h 3959325"/>
              <a:gd name="connsiteX22" fmla="*/ 7379459 w 9270620"/>
              <a:gd name="connsiteY22" fmla="*/ 3959325 h 3959325"/>
              <a:gd name="connsiteX23" fmla="*/ 6458862 w 9270620"/>
              <a:gd name="connsiteY23" fmla="*/ 3030248 h 3959325"/>
              <a:gd name="connsiteX24" fmla="*/ 6458862 w 9270620"/>
              <a:gd name="connsiteY24" fmla="*/ 3959325 h 3959325"/>
              <a:gd name="connsiteX25" fmla="*/ 6265204 w 9270620"/>
              <a:gd name="connsiteY25" fmla="*/ 3959325 h 3959325"/>
              <a:gd name="connsiteX26" fmla="*/ 4636746 w 9270620"/>
              <a:gd name="connsiteY26" fmla="*/ 2768907 h 3959325"/>
              <a:gd name="connsiteX27" fmla="*/ 4725625 w 9270620"/>
              <a:gd name="connsiteY27" fmla="*/ 2768907 h 3959325"/>
              <a:gd name="connsiteX28" fmla="*/ 4835098 w 9270620"/>
              <a:gd name="connsiteY28" fmla="*/ 2768907 h 3959325"/>
              <a:gd name="connsiteX29" fmla="*/ 5281164 w 9270620"/>
              <a:gd name="connsiteY29" fmla="*/ 2768907 h 3959325"/>
              <a:gd name="connsiteX30" fmla="*/ 5606551 w 9270620"/>
              <a:gd name="connsiteY30" fmla="*/ 2830078 h 3959325"/>
              <a:gd name="connsiteX31" fmla="*/ 5816110 w 9270620"/>
              <a:gd name="connsiteY31" fmla="*/ 3014048 h 3959325"/>
              <a:gd name="connsiteX32" fmla="*/ 5889091 w 9270620"/>
              <a:gd name="connsiteY32" fmla="*/ 3322781 h 3959325"/>
              <a:gd name="connsiteX33" fmla="*/ 5889091 w 9270620"/>
              <a:gd name="connsiteY33" fmla="*/ 3405301 h 3959325"/>
              <a:gd name="connsiteX34" fmla="*/ 5816110 w 9270620"/>
              <a:gd name="connsiteY34" fmla="*/ 3714035 h 3959325"/>
              <a:gd name="connsiteX35" fmla="*/ 5606551 w 9270620"/>
              <a:gd name="connsiteY35" fmla="*/ 3898154 h 3959325"/>
              <a:gd name="connsiteX36" fmla="*/ 5281164 w 9270620"/>
              <a:gd name="connsiteY36" fmla="*/ 3959325 h 3959325"/>
              <a:gd name="connsiteX37" fmla="*/ 4835098 w 9270620"/>
              <a:gd name="connsiteY37" fmla="*/ 3959325 h 3959325"/>
              <a:gd name="connsiteX38" fmla="*/ 4725625 w 9270620"/>
              <a:gd name="connsiteY38" fmla="*/ 3959325 h 3959325"/>
              <a:gd name="connsiteX39" fmla="*/ 4636746 w 9270620"/>
              <a:gd name="connsiteY39" fmla="*/ 3959325 h 3959325"/>
              <a:gd name="connsiteX40" fmla="*/ 0 w 9270620"/>
              <a:gd name="connsiteY40" fmla="*/ 1844070 h 3959325"/>
              <a:gd name="connsiteX41" fmla="*/ 9270620 w 9270620"/>
              <a:gd name="connsiteY41" fmla="*/ 1844070 h 3959325"/>
              <a:gd name="connsiteX42" fmla="*/ 9270620 w 9270620"/>
              <a:gd name="connsiteY42" fmla="*/ 2212762 h 3959325"/>
              <a:gd name="connsiteX43" fmla="*/ 0 w 9270620"/>
              <a:gd name="connsiteY43" fmla="*/ 2212762 h 3959325"/>
              <a:gd name="connsiteX44" fmla="*/ 0 w 9270620"/>
              <a:gd name="connsiteY44" fmla="*/ 1475528 h 3959325"/>
              <a:gd name="connsiteX45" fmla="*/ 9270620 w 9270620"/>
              <a:gd name="connsiteY45" fmla="*/ 1475528 h 3959325"/>
              <a:gd name="connsiteX46" fmla="*/ 9270620 w 9270620"/>
              <a:gd name="connsiteY46" fmla="*/ 1660101 h 3959325"/>
              <a:gd name="connsiteX47" fmla="*/ 0 w 9270620"/>
              <a:gd name="connsiteY47" fmla="*/ 1660101 h 3959325"/>
              <a:gd name="connsiteX48" fmla="*/ 0 w 9270620"/>
              <a:gd name="connsiteY48" fmla="*/ 0 h 3959325"/>
              <a:gd name="connsiteX49" fmla="*/ 9270620 w 9270620"/>
              <a:gd name="connsiteY49" fmla="*/ 0 h 3959325"/>
              <a:gd name="connsiteX50" fmla="*/ 9270620 w 9270620"/>
              <a:gd name="connsiteY50" fmla="*/ 1106839 h 3959325"/>
              <a:gd name="connsiteX51" fmla="*/ 0 w 9270620"/>
              <a:gd name="connsiteY51" fmla="*/ 1106839 h 395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270620" h="3959325">
                <a:moveTo>
                  <a:pt x="4835251" y="2948180"/>
                </a:moveTo>
                <a:lnTo>
                  <a:pt x="4835251" y="3779899"/>
                </a:lnTo>
                <a:lnTo>
                  <a:pt x="5282830" y="3779899"/>
                </a:lnTo>
                <a:cubicBezTo>
                  <a:pt x="5419404" y="3779899"/>
                  <a:pt x="5522065" y="3748707"/>
                  <a:pt x="5590803" y="3686324"/>
                </a:cubicBezTo>
                <a:cubicBezTo>
                  <a:pt x="5659548" y="3623943"/>
                  <a:pt x="5693918" y="3528250"/>
                  <a:pt x="5693918" y="3399093"/>
                </a:cubicBezTo>
                <a:lnTo>
                  <a:pt x="5693918" y="3329139"/>
                </a:lnTo>
                <a:cubicBezTo>
                  <a:pt x="5693918" y="3196955"/>
                  <a:pt x="5659548" y="3100352"/>
                  <a:pt x="5590803" y="3039484"/>
                </a:cubicBezTo>
                <a:cubicBezTo>
                  <a:pt x="5521912" y="2978616"/>
                  <a:pt x="5419404" y="2948180"/>
                  <a:pt x="5282830" y="2948180"/>
                </a:cubicBezTo>
                <a:close/>
                <a:moveTo>
                  <a:pt x="7923941" y="2768907"/>
                </a:moveTo>
                <a:lnTo>
                  <a:pt x="8147729" y="2768907"/>
                </a:lnTo>
                <a:lnTo>
                  <a:pt x="8603334" y="3699197"/>
                </a:lnTo>
                <a:lnTo>
                  <a:pt x="9058787" y="2768907"/>
                </a:lnTo>
                <a:lnTo>
                  <a:pt x="9269858" y="2768907"/>
                </a:lnTo>
                <a:lnTo>
                  <a:pt x="8674651" y="3959325"/>
                </a:lnTo>
                <a:lnTo>
                  <a:pt x="8520664" y="3959325"/>
                </a:lnTo>
                <a:close/>
                <a:moveTo>
                  <a:pt x="6265204" y="2768907"/>
                </a:moveTo>
                <a:lnTo>
                  <a:pt x="6349390" y="2768907"/>
                </a:lnTo>
                <a:lnTo>
                  <a:pt x="6458862" y="2768907"/>
                </a:lnTo>
                <a:lnTo>
                  <a:pt x="7379459" y="3699197"/>
                </a:lnTo>
                <a:lnTo>
                  <a:pt x="7379459" y="2768907"/>
                </a:lnTo>
                <a:lnTo>
                  <a:pt x="7574783" y="2768907"/>
                </a:lnTo>
                <a:lnTo>
                  <a:pt x="7574783" y="3959325"/>
                </a:lnTo>
                <a:lnTo>
                  <a:pt x="7379459" y="3959325"/>
                </a:lnTo>
                <a:lnTo>
                  <a:pt x="6458862" y="3030248"/>
                </a:lnTo>
                <a:lnTo>
                  <a:pt x="6458862" y="3959325"/>
                </a:lnTo>
                <a:lnTo>
                  <a:pt x="6265204" y="3959325"/>
                </a:lnTo>
                <a:close/>
                <a:moveTo>
                  <a:pt x="4636746" y="2768907"/>
                </a:moveTo>
                <a:lnTo>
                  <a:pt x="4725625" y="2768907"/>
                </a:lnTo>
                <a:lnTo>
                  <a:pt x="4835098" y="2768907"/>
                </a:lnTo>
                <a:lnTo>
                  <a:pt x="5281164" y="2768907"/>
                </a:lnTo>
                <a:cubicBezTo>
                  <a:pt x="5407140" y="2768907"/>
                  <a:pt x="5515553" y="2789347"/>
                  <a:pt x="5606551" y="2830078"/>
                </a:cubicBezTo>
                <a:cubicBezTo>
                  <a:pt x="5697551" y="2870809"/>
                  <a:pt x="5767352" y="2932130"/>
                  <a:pt x="5816110" y="3014048"/>
                </a:cubicBezTo>
                <a:cubicBezTo>
                  <a:pt x="5864711" y="3096112"/>
                  <a:pt x="5889091" y="3198923"/>
                  <a:pt x="5889091" y="3322781"/>
                </a:cubicBezTo>
                <a:lnTo>
                  <a:pt x="5889091" y="3405301"/>
                </a:lnTo>
                <a:cubicBezTo>
                  <a:pt x="5889091" y="3529156"/>
                  <a:pt x="5864711" y="3631967"/>
                  <a:pt x="5816110" y="3714035"/>
                </a:cubicBezTo>
                <a:cubicBezTo>
                  <a:pt x="5767352" y="3796099"/>
                  <a:pt x="5697551" y="3857423"/>
                  <a:pt x="5606551" y="3898154"/>
                </a:cubicBezTo>
                <a:cubicBezTo>
                  <a:pt x="5515553" y="3938885"/>
                  <a:pt x="5407140" y="3959325"/>
                  <a:pt x="5281164" y="3959325"/>
                </a:cubicBezTo>
                <a:lnTo>
                  <a:pt x="4835098" y="3959325"/>
                </a:lnTo>
                <a:lnTo>
                  <a:pt x="4725625" y="3959325"/>
                </a:lnTo>
                <a:lnTo>
                  <a:pt x="4636746" y="3959325"/>
                </a:lnTo>
                <a:close/>
                <a:moveTo>
                  <a:pt x="0" y="1844070"/>
                </a:moveTo>
                <a:lnTo>
                  <a:pt x="9270620" y="1844070"/>
                </a:lnTo>
                <a:lnTo>
                  <a:pt x="9270620" y="2212762"/>
                </a:lnTo>
                <a:lnTo>
                  <a:pt x="0" y="2212762"/>
                </a:lnTo>
                <a:close/>
                <a:moveTo>
                  <a:pt x="0" y="1475528"/>
                </a:moveTo>
                <a:lnTo>
                  <a:pt x="9270620" y="1475528"/>
                </a:lnTo>
                <a:lnTo>
                  <a:pt x="9270620" y="1660101"/>
                </a:lnTo>
                <a:lnTo>
                  <a:pt x="0" y="1660101"/>
                </a:lnTo>
                <a:close/>
                <a:moveTo>
                  <a:pt x="0" y="0"/>
                </a:moveTo>
                <a:lnTo>
                  <a:pt x="9270620" y="0"/>
                </a:lnTo>
                <a:lnTo>
                  <a:pt x="9270620" y="1106839"/>
                </a:lnTo>
                <a:lnTo>
                  <a:pt x="0" y="1106839"/>
                </a:lnTo>
                <a:close/>
              </a:path>
            </a:pathLst>
          </a:custGeom>
          <a:solidFill>
            <a:schemeClr val="accent1"/>
          </a:solidFill>
        </p:spPr>
        <p:txBody>
          <a:bodyPr wrap="square">
            <a:noAutofit/>
          </a:bodyPr>
          <a:lstStyle>
            <a:lvl1pPr>
              <a:buNone/>
              <a:defRPr sz="100">
                <a:noFill/>
              </a:defRPr>
            </a:lvl1pPr>
          </a:lstStyle>
          <a:p>
            <a:pPr lvl="0"/>
            <a:r>
              <a:rPr lang="en-GB"/>
              <a:t>.</a:t>
            </a:r>
          </a:p>
        </p:txBody>
      </p:sp>
      <p:sp>
        <p:nvSpPr>
          <p:cNvPr id="13" name="Text Placeholder 51">
            <a:extLst>
              <a:ext uri="{FF2B5EF4-FFF2-40B4-BE49-F238E27FC236}">
                <a16:creationId xmlns:a16="http://schemas.microsoft.com/office/drawing/2014/main" id="{365B6A09-D9FD-4ED0-98F5-8CCC60EAA84E}"/>
              </a:ext>
            </a:extLst>
          </p:cNvPr>
          <p:cNvSpPr>
            <a:spLocks noGrp="1" noChangeAspect="1"/>
          </p:cNvSpPr>
          <p:nvPr>
            <p:ph type="body" sz="quarter" idx="23" hasCustomPrompt="1"/>
          </p:nvPr>
        </p:nvSpPr>
        <p:spPr bwMode="white">
          <a:xfrm>
            <a:off x="9950400" y="540000"/>
            <a:ext cx="1702800" cy="110911"/>
          </a:xfrm>
          <a:prstGeom prst="rect">
            <a:avLst/>
          </a:prstGeom>
          <a:blipFill>
            <a:blip r:embed="rId3">
              <a:extLst>
                <a:ext uri="{96DAC541-7B7A-43D3-8B79-37D633B846F1}">
                  <asvg:svgBlip xmlns:asvg="http://schemas.microsoft.com/office/drawing/2016/SVG/main" r:embed="rId4"/>
                </a:ext>
              </a:extLst>
            </a:blip>
            <a:stretch>
              <a:fillRect/>
            </a:stretch>
          </a:blipFill>
        </p:spPr>
        <p:txBody>
          <a:bodyPr wrap="square">
            <a:noAutofit/>
          </a:bodyPr>
          <a:lstStyle>
            <a:lvl1pPr>
              <a:buNone/>
              <a:defRPr sz="100">
                <a:noFill/>
              </a:defRPr>
            </a:lvl1pPr>
          </a:lstStyle>
          <a:p>
            <a:pPr lvl="0"/>
            <a:r>
              <a:rPr lang="en-GB"/>
              <a:t>.</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16" name="SD_FLD_Draft" hidden="1">
            <a:extLst>
              <a:ext uri="{FF2B5EF4-FFF2-40B4-BE49-F238E27FC236}">
                <a16:creationId xmlns:a16="http://schemas.microsoft.com/office/drawing/2014/main" id="{BD7D6A25-4428-4539-B039-5FC4AADC87C9}"/>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31AB39E5-0741-4771-B91F-E17E5133945B}"/>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18" name="Text Placeholder 5">
            <a:extLst>
              <a:ext uri="{FF2B5EF4-FFF2-40B4-BE49-F238E27FC236}">
                <a16:creationId xmlns:a16="http://schemas.microsoft.com/office/drawing/2014/main" id="{6E7010F2-E87C-4A37-82E8-9658961C6357}"/>
              </a:ext>
            </a:extLst>
          </p:cNvPr>
          <p:cNvSpPr>
            <a:spLocks noGrp="1"/>
          </p:cNvSpPr>
          <p:nvPr>
            <p:ph type="body" sz="quarter" idx="20" hasCustomPrompt="1"/>
          </p:nvPr>
        </p:nvSpPr>
        <p:spPr>
          <a:xfrm>
            <a:off x="540000" y="6128743"/>
            <a:ext cx="8290797" cy="214833"/>
          </a:xfrm>
        </p:spPr>
        <p:txBody>
          <a:bodyPr/>
          <a:lstStyle>
            <a:lvl1pPr marL="0" indent="0" algn="l">
              <a:spcBef>
                <a:spcPts val="0"/>
              </a:spcBef>
              <a:buNone/>
              <a:defRPr sz="1400">
                <a:solidFill>
                  <a:schemeClr val="accent1"/>
                </a:solidFill>
              </a:defRPr>
            </a:lvl1pPr>
            <a:lvl2pPr marL="0" indent="0">
              <a:buNone/>
              <a:defRPr sz="1200"/>
            </a:lvl2pPr>
            <a:lvl3pPr marL="0" indent="0">
              <a:buNone/>
              <a:defRPr sz="1200"/>
            </a:lvl3pPr>
            <a:lvl4pPr marL="0" indent="0">
              <a:buNone/>
              <a:defRPr sz="1200"/>
            </a:lvl4pPr>
            <a:lvl5pPr marL="0" indent="0">
              <a:buNone/>
              <a:defRPr sz="1200"/>
            </a:lvl5pPr>
          </a:lstStyle>
          <a:p>
            <a:pPr lvl="0"/>
            <a:r>
              <a:rPr lang="en-GB"/>
              <a:t>Insert date DD Month Year</a:t>
            </a:r>
          </a:p>
        </p:txBody>
      </p:sp>
    </p:spTree>
    <p:extLst>
      <p:ext uri="{BB962C8B-B14F-4D97-AF65-F5344CB8AC3E}">
        <p14:creationId xmlns:p14="http://schemas.microsoft.com/office/powerpoint/2010/main" val="3393400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high-level">
    <p:spTree>
      <p:nvGrpSpPr>
        <p:cNvPr id="1" name=""/>
        <p:cNvGrpSpPr/>
        <p:nvPr/>
      </p:nvGrpSpPr>
      <p:grpSpPr>
        <a:xfrm>
          <a:off x="0" y="0"/>
          <a:ext cx="0" cy="0"/>
          <a:chOff x="0" y="0"/>
          <a:chExt cx="0" cy="0"/>
        </a:xfrm>
      </p:grpSpPr>
      <p:sp>
        <p:nvSpPr>
          <p:cNvPr id="8" name="Picture Placeholder 7"/>
          <p:cNvSpPr>
            <a:spLocks noGrp="1"/>
          </p:cNvSpPr>
          <p:nvPr>
            <p:ph type="pic" sz="quarter" idx="15" hasCustomPrompt="1"/>
          </p:nvPr>
        </p:nvSpPr>
        <p:spPr>
          <a:xfrm>
            <a:off x="0" y="0"/>
            <a:ext cx="12192000" cy="6858000"/>
          </a:xfrm>
          <a:blipFill>
            <a:blip r:embed="rId2"/>
            <a:stretch>
              <a:fillRect/>
            </a:stretch>
          </a:blipFill>
        </p:spPr>
        <p:txBody>
          <a:bodyPr lIns="8064000" tIns="576000" rIns="1080000" anchor="ctr" anchorCtr="0"/>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39" name="_SD_FLD_DocumentNumber">
            <a:extLst>
              <a:ext uri="{FF2B5EF4-FFF2-40B4-BE49-F238E27FC236}">
                <a16:creationId xmlns:a16="http://schemas.microsoft.com/office/drawing/2014/main" id="{6D4A75F9-9621-4F28-A6CF-B645F5EF9C9F}"/>
              </a:ext>
            </a:extLst>
          </p:cNvP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16" name="SD_FLD_Draft" hidden="1">
            <a:extLst>
              <a:ext uri="{FF2B5EF4-FFF2-40B4-BE49-F238E27FC236}">
                <a16:creationId xmlns:a16="http://schemas.microsoft.com/office/drawing/2014/main" id="{BD7D6A25-4428-4539-B039-5FC4AADC87C9}"/>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17" name="SD_FLD_Confidentiality">
            <a:extLst>
              <a:ext uri="{FF2B5EF4-FFF2-40B4-BE49-F238E27FC236}">
                <a16:creationId xmlns:a16="http://schemas.microsoft.com/office/drawing/2014/main" id="{31AB39E5-0741-4771-B91F-E17E5133945B}"/>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63" name="Top white Text Placeholder 62">
            <a:extLst>
              <a:ext uri="{FF2B5EF4-FFF2-40B4-BE49-F238E27FC236}">
                <a16:creationId xmlns:a16="http://schemas.microsoft.com/office/drawing/2014/main" id="{86FA6806-F06F-4815-9C58-9A21745653C3}"/>
              </a:ext>
            </a:extLst>
          </p:cNvPr>
          <p:cNvSpPr>
            <a:spLocks noGrp="1"/>
          </p:cNvSpPr>
          <p:nvPr>
            <p:ph type="body" sz="quarter" idx="43" hasCustomPrompt="1"/>
          </p:nvPr>
        </p:nvSpPr>
        <p:spPr>
          <a:xfrm>
            <a:off x="539750" y="-1"/>
            <a:ext cx="6407150" cy="3429001"/>
          </a:xfrm>
          <a:solidFill>
            <a:schemeClr val="bg1"/>
          </a:solid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65" name="Top blue Text Placeholder 64">
            <a:extLst>
              <a:ext uri="{FF2B5EF4-FFF2-40B4-BE49-F238E27FC236}">
                <a16:creationId xmlns:a16="http://schemas.microsoft.com/office/drawing/2014/main" id="{44396705-2401-41FF-AC70-D31092879887}"/>
              </a:ext>
            </a:extLst>
          </p:cNvPr>
          <p:cNvSpPr>
            <a:spLocks noGrp="1"/>
          </p:cNvSpPr>
          <p:nvPr>
            <p:ph type="body" sz="quarter" idx="44" hasCustomPrompt="1"/>
          </p:nvPr>
        </p:nvSpPr>
        <p:spPr>
          <a:xfrm>
            <a:off x="540000" y="3390298"/>
            <a:ext cx="6408000" cy="1234800"/>
          </a:xfrm>
          <a:solidFill>
            <a:schemeClr val="tx2"/>
          </a:solidFill>
          <a:ln>
            <a:noFill/>
          </a:ln>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26" name="Title 1">
            <a:extLst>
              <a:ext uri="{FF2B5EF4-FFF2-40B4-BE49-F238E27FC236}">
                <a16:creationId xmlns:a16="http://schemas.microsoft.com/office/drawing/2014/main" id="{18E2B2C2-0C1A-4F16-AB97-87EF9E7EAEEA}"/>
              </a:ext>
            </a:extLst>
          </p:cNvPr>
          <p:cNvSpPr>
            <a:spLocks noGrp="1"/>
          </p:cNvSpPr>
          <p:nvPr>
            <p:ph type="ctrTitle" hasCustomPrompt="1"/>
          </p:nvPr>
        </p:nvSpPr>
        <p:spPr>
          <a:xfrm>
            <a:off x="1080000" y="1592796"/>
            <a:ext cx="5320800" cy="1436524"/>
          </a:xfrm>
        </p:spPr>
        <p:txBody>
          <a:bodyPr anchor="t" anchorCtr="0">
            <a:noAutofit/>
          </a:bodyPr>
          <a:lstStyle>
            <a:lvl1pPr>
              <a:lnSpc>
                <a:spcPct val="83000"/>
              </a:lnSpc>
              <a:defRPr sz="3600">
                <a:solidFill>
                  <a:schemeClr val="accent1"/>
                </a:solidFill>
              </a:defRPr>
            </a:lvl1pPr>
          </a:lstStyle>
          <a:p>
            <a:r>
              <a:rPr lang="en-GB"/>
              <a:t>Click to add title</a:t>
            </a:r>
          </a:p>
        </p:txBody>
      </p:sp>
      <p:sp>
        <p:nvSpPr>
          <p:cNvPr id="30" name="Subtitle 2">
            <a:extLst>
              <a:ext uri="{FF2B5EF4-FFF2-40B4-BE49-F238E27FC236}">
                <a16:creationId xmlns:a16="http://schemas.microsoft.com/office/drawing/2014/main" id="{55756018-EA5B-4F5B-8ECA-D5A1005CDF47}"/>
              </a:ext>
            </a:extLst>
          </p:cNvPr>
          <p:cNvSpPr>
            <a:spLocks noGrp="1"/>
          </p:cNvSpPr>
          <p:nvPr>
            <p:ph type="subTitle" idx="1" hasCustomPrompt="1"/>
          </p:nvPr>
        </p:nvSpPr>
        <p:spPr>
          <a:xfrm>
            <a:off x="1076398" y="3661200"/>
            <a:ext cx="5342402" cy="316800"/>
          </a:xfrm>
        </p:spPr>
        <p:txBody>
          <a:bodyPr>
            <a:noAutofit/>
          </a:bodyPr>
          <a:lstStyle>
            <a:lvl1pPr marL="0" indent="0" algn="l" defTabSz="914400" rtl="0" eaLnBrk="1" latinLnBrk="0" hangingPunct="1">
              <a:lnSpc>
                <a:spcPct val="83000"/>
              </a:lnSpc>
              <a:spcBef>
                <a:spcPts val="0"/>
              </a:spcBef>
              <a:buNone/>
              <a:defRPr lang="en-US" sz="2000" b="0"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31" name="Text Placeholder 3">
            <a:extLst>
              <a:ext uri="{FF2B5EF4-FFF2-40B4-BE49-F238E27FC236}">
                <a16:creationId xmlns:a16="http://schemas.microsoft.com/office/drawing/2014/main" id="{795036F0-513C-4690-81A2-F2137A557DCE}"/>
              </a:ext>
            </a:extLst>
          </p:cNvPr>
          <p:cNvSpPr>
            <a:spLocks noGrp="1"/>
          </p:cNvSpPr>
          <p:nvPr>
            <p:ph type="body" sz="quarter" idx="24" hasCustomPrompt="1"/>
          </p:nvPr>
        </p:nvSpPr>
        <p:spPr>
          <a:xfrm>
            <a:off x="1080000" y="3114000"/>
            <a:ext cx="5320800" cy="259200"/>
          </a:xfrm>
        </p:spPr>
        <p:txBody>
          <a:bodyPr anchor="t" anchorCtr="0">
            <a:normAutofit/>
          </a:bodyPr>
          <a:lstStyle>
            <a:lvl1pPr marL="0" indent="0">
              <a:lnSpc>
                <a:spcPct val="100000"/>
              </a:lnSpc>
              <a:spcBef>
                <a:spcPts val="0"/>
              </a:spcBef>
              <a:buNone/>
              <a:tabLst/>
              <a:defRPr sz="1400" b="0">
                <a:solidFill>
                  <a:schemeClr val="tx2"/>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Insert date DD Month Year</a:t>
            </a:r>
            <a:endParaRPr lang="en-US"/>
          </a:p>
        </p:txBody>
      </p:sp>
      <p:sp>
        <p:nvSpPr>
          <p:cNvPr id="18" name="Text Placeholder 5">
            <a:extLst>
              <a:ext uri="{FF2B5EF4-FFF2-40B4-BE49-F238E27FC236}">
                <a16:creationId xmlns:a16="http://schemas.microsoft.com/office/drawing/2014/main" id="{6E7010F2-E87C-4A37-82E8-9658961C6357}"/>
              </a:ext>
            </a:extLst>
          </p:cNvPr>
          <p:cNvSpPr>
            <a:spLocks noGrp="1"/>
          </p:cNvSpPr>
          <p:nvPr>
            <p:ph type="body" sz="quarter" idx="20" hasCustomPrompt="1"/>
          </p:nvPr>
        </p:nvSpPr>
        <p:spPr>
          <a:xfrm>
            <a:off x="1080001" y="4021200"/>
            <a:ext cx="5320800" cy="396000"/>
          </a:xfrm>
        </p:spPr>
        <p:txBody>
          <a:bodyPr/>
          <a:lstStyle>
            <a:lvl1pPr marL="0" indent="0" algn="l">
              <a:lnSpc>
                <a:spcPct val="83000"/>
              </a:lnSpc>
              <a:spcBef>
                <a:spcPts val="0"/>
              </a:spcBef>
              <a:buNone/>
              <a:defRPr sz="1400">
                <a:solidFill>
                  <a:schemeClr val="bg1"/>
                </a:solidFill>
              </a:defRPr>
            </a:lvl1pPr>
            <a:lvl2pPr marL="0" indent="0">
              <a:buNone/>
              <a:defRPr sz="1200"/>
            </a:lvl2pPr>
            <a:lvl3pPr marL="0" indent="0">
              <a:buNone/>
              <a:defRPr sz="1200"/>
            </a:lvl3pPr>
            <a:lvl4pPr marL="0" indent="0">
              <a:buNone/>
              <a:defRPr sz="1200"/>
            </a:lvl4pPr>
            <a:lvl5pPr marL="0" indent="0">
              <a:buNone/>
              <a:defRPr sz="1200"/>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Click to add name, title etc..</a:t>
            </a:r>
          </a:p>
          <a:p>
            <a:pPr lvl="0"/>
            <a:endParaRPr lang="en-GB"/>
          </a:p>
        </p:txBody>
      </p:sp>
      <p:sp>
        <p:nvSpPr>
          <p:cNvPr id="67" name="Logo Text Placeholder 66">
            <a:extLst>
              <a:ext uri="{FF2B5EF4-FFF2-40B4-BE49-F238E27FC236}">
                <a16:creationId xmlns:a16="http://schemas.microsoft.com/office/drawing/2014/main" id="{8F2A53FB-F4DD-4718-B83E-681A97D8089C}"/>
              </a:ext>
            </a:extLst>
          </p:cNvPr>
          <p:cNvSpPr>
            <a:spLocks noGrp="1"/>
          </p:cNvSpPr>
          <p:nvPr>
            <p:ph type="body" sz="quarter" idx="45" hasCustomPrompt="1"/>
          </p:nvPr>
        </p:nvSpPr>
        <p:spPr>
          <a:xfrm>
            <a:off x="1080000" y="540000"/>
            <a:ext cx="1702800" cy="727200"/>
          </a:xfrm>
          <a:blipFill>
            <a:blip r:embed="rId3">
              <a:extLst>
                <a:ext uri="{96DAC541-7B7A-43D3-8B79-37D633B846F1}">
                  <asvg:svgBlip xmlns:asvg="http://schemas.microsoft.com/office/drawing/2016/SVG/main" r:embed="rId4"/>
                </a:ext>
              </a:extLst>
            </a:blip>
            <a:stretch>
              <a:fillRect/>
            </a:stretch>
          </a:blip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69" name="Tagline Text Placeholder 68">
            <a:extLst>
              <a:ext uri="{FF2B5EF4-FFF2-40B4-BE49-F238E27FC236}">
                <a16:creationId xmlns:a16="http://schemas.microsoft.com/office/drawing/2014/main" id="{B2E61313-541F-4AA3-BFA3-10A9209FA814}"/>
              </a:ext>
            </a:extLst>
          </p:cNvPr>
          <p:cNvSpPr>
            <a:spLocks noGrp="1"/>
          </p:cNvSpPr>
          <p:nvPr>
            <p:ph type="body" sz="quarter" idx="46" hasCustomPrompt="1"/>
          </p:nvPr>
        </p:nvSpPr>
        <p:spPr>
          <a:xfrm>
            <a:off x="4716000" y="540000"/>
            <a:ext cx="1702800" cy="111600"/>
          </a:xfrm>
          <a:blipFill>
            <a:blip r:embed="rId5">
              <a:extLst>
                <a:ext uri="{96DAC541-7B7A-43D3-8B79-37D633B846F1}">
                  <asvg:svgBlip xmlns:asvg="http://schemas.microsoft.com/office/drawing/2016/SVG/main" r:embed="rId6"/>
                </a:ext>
              </a:extLst>
            </a:blip>
            <a:stretch>
              <a:fillRect/>
            </a:stretch>
          </a:blipFill>
        </p:spPr>
        <p:txBody>
          <a:bodyPr/>
          <a:lstStyle>
            <a:lvl1pPr>
              <a:defRPr sz="100">
                <a:noFill/>
              </a:defRPr>
            </a:lvl1pPr>
            <a:lvl2pPr>
              <a:defRPr sz="100"/>
            </a:lvl2pPr>
            <a:lvl3pPr>
              <a:defRPr sz="100"/>
            </a:lvl3pPr>
            <a:lvl4pPr>
              <a:defRPr sz="100"/>
            </a:lvl4pPr>
            <a:lvl5pPr>
              <a:defRPr sz="100"/>
            </a:lvl5pPr>
          </a:lstStyle>
          <a:p>
            <a:pPr lvl="0"/>
            <a:r>
              <a:rPr lang="en-GB"/>
              <a:t>.</a:t>
            </a:r>
          </a:p>
        </p:txBody>
      </p:sp>
      <p:sp>
        <p:nvSpPr>
          <p:cNvPr id="41" name="Date Placeholder 12" hidden="1">
            <a:extLst>
              <a:ext uri="{FF2B5EF4-FFF2-40B4-BE49-F238E27FC236}">
                <a16:creationId xmlns:a16="http://schemas.microsoft.com/office/drawing/2014/main" id="{F8C7B2A1-0C6D-4367-B22A-DB1D1248E7E8}"/>
              </a:ext>
            </a:extLst>
          </p:cNvPr>
          <p:cNvSpPr>
            <a:spLocks noGrp="1"/>
          </p:cNvSpPr>
          <p:nvPr>
            <p:ph type="dt" sz="half" idx="19"/>
          </p:nvPr>
        </p:nvSpPr>
        <p:spPr>
          <a:xfrm>
            <a:off x="0" y="6858000"/>
            <a:ext cx="0" cy="0"/>
          </a:xfrm>
        </p:spPr>
        <p:txBody>
          <a:bodyPr/>
          <a:lstStyle>
            <a:lvl1pPr>
              <a:defRPr>
                <a:solidFill>
                  <a:schemeClr val="bg1"/>
                </a:solidFill>
              </a:defRPr>
            </a:lvl1pPr>
          </a:lstStyle>
          <a:p>
            <a:endParaRPr lang="en-GB"/>
          </a:p>
        </p:txBody>
      </p:sp>
      <p:sp>
        <p:nvSpPr>
          <p:cNvPr id="42" name="Footer Placeholder 23" hidden="1">
            <a:extLst>
              <a:ext uri="{FF2B5EF4-FFF2-40B4-BE49-F238E27FC236}">
                <a16:creationId xmlns:a16="http://schemas.microsoft.com/office/drawing/2014/main" id="{70E9D16D-FE2F-4908-ABD5-BB45ECB4099A}"/>
              </a:ext>
            </a:extLst>
          </p:cNvPr>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43" name="Slide Number Placeholder 24" hidden="1">
            <a:extLst>
              <a:ext uri="{FF2B5EF4-FFF2-40B4-BE49-F238E27FC236}">
                <a16:creationId xmlns:a16="http://schemas.microsoft.com/office/drawing/2014/main" id="{393087B7-ABFA-4120-819F-40E9D4ED1169}"/>
              </a:ext>
            </a:extLst>
          </p:cNvPr>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Tree>
    <p:extLst>
      <p:ext uri="{BB962C8B-B14F-4D97-AF65-F5344CB8AC3E}">
        <p14:creationId xmlns:p14="http://schemas.microsoft.com/office/powerpoint/2010/main" val="390734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service">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1EE7B84-21D7-4D19-B8C2-98FB782C5002}"/>
              </a:ext>
            </a:extLst>
          </p:cNvPr>
          <p:cNvSpPr/>
          <p:nvPr userDrawn="1"/>
        </p:nvSpPr>
        <p:spPr>
          <a:xfrm>
            <a:off x="10892788" y="3428991"/>
            <a:ext cx="1299210" cy="343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8" name="Rectangle 27">
            <a:extLst>
              <a:ext uri="{FF2B5EF4-FFF2-40B4-BE49-F238E27FC236}">
                <a16:creationId xmlns:a16="http://schemas.microsoft.com/office/drawing/2014/main" id="{5C9E16D1-DD8A-448B-8C91-3F9644937B8A}"/>
              </a:ext>
            </a:extLst>
          </p:cNvPr>
          <p:cNvSpPr/>
          <p:nvPr userDrawn="1"/>
        </p:nvSpPr>
        <p:spPr>
          <a:xfrm>
            <a:off x="10892788" y="0"/>
            <a:ext cx="1299210" cy="34289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pic>
        <p:nvPicPr>
          <p:cNvPr id="27" name="Graphic 26">
            <a:extLst>
              <a:ext uri="{FF2B5EF4-FFF2-40B4-BE49-F238E27FC236}">
                <a16:creationId xmlns:a16="http://schemas.microsoft.com/office/drawing/2014/main" id="{45691DC5-BC42-4673-ABEB-824D2A1A48A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347" t="1675" r="7579" b="42703"/>
          <a:stretch/>
        </p:blipFill>
        <p:spPr>
          <a:xfrm>
            <a:off x="10892789" y="0"/>
            <a:ext cx="1299210" cy="3428993"/>
          </a:xfrm>
          <a:prstGeom prst="rect">
            <a:avLst/>
          </a:prstGeom>
        </p:spPr>
      </p:pic>
      <p:sp>
        <p:nvSpPr>
          <p:cNvPr id="32" name="Picture Placeholder 31">
            <a:extLst>
              <a:ext uri="{FF2B5EF4-FFF2-40B4-BE49-F238E27FC236}">
                <a16:creationId xmlns:a16="http://schemas.microsoft.com/office/drawing/2014/main" id="{353A26F8-896D-4566-BE5C-C8CD2E8BB8E2}"/>
              </a:ext>
            </a:extLst>
          </p:cNvPr>
          <p:cNvSpPr>
            <a:spLocks noGrp="1"/>
          </p:cNvSpPr>
          <p:nvPr>
            <p:ph type="pic" sz="quarter" idx="19" hasCustomPrompt="1"/>
          </p:nvPr>
        </p:nvSpPr>
        <p:spPr>
          <a:xfrm>
            <a:off x="0" y="3428993"/>
            <a:ext cx="10892788" cy="3429007"/>
          </a:xfrm>
          <a:prstGeom prst="rect">
            <a:avLst/>
          </a:prstGeom>
          <a:blipFill>
            <a:blip r:embed="rId4"/>
            <a:stretch>
              <a:fillRect/>
            </a:stretch>
          </a:blipFill>
        </p:spPr>
        <p:txBody>
          <a:bodyPr wrap="square" lIns="3348000" rIns="3060000">
            <a:noAutofit/>
          </a:bodyPr>
          <a:lstStyle>
            <a:lvl1pPr marL="0" indent="0" algn="l">
              <a:buFontTx/>
              <a:buNone/>
              <a:defRPr sz="1600" b="0">
                <a:solidFill>
                  <a:schemeClr val="accent4"/>
                </a:solidFill>
              </a:defRPr>
            </a:lvl1pPr>
          </a:lstStyle>
          <a:p>
            <a:r>
              <a:rPr lang="en-GB"/>
              <a:t>Click on picture frame to insert background picture, click on DNV-menu / Image Tools-button / Choose Insert or Paste</a:t>
            </a:r>
          </a:p>
        </p:txBody>
      </p:sp>
      <p:sp>
        <p:nvSpPr>
          <p:cNvPr id="2" name="Title 1"/>
          <p:cNvSpPr>
            <a:spLocks noGrp="1"/>
          </p:cNvSpPr>
          <p:nvPr>
            <p:ph type="ctrTitle" hasCustomPrompt="1"/>
          </p:nvPr>
        </p:nvSpPr>
        <p:spPr>
          <a:xfrm>
            <a:off x="539750" y="1591200"/>
            <a:ext cx="6586538" cy="977407"/>
          </a:xfrm>
        </p:spPr>
        <p:txBody>
          <a:bodyPr anchor="t" anchorCtr="0">
            <a:noAutofit/>
          </a:bodyPr>
          <a:lstStyle>
            <a:lvl1pPr>
              <a:lnSpc>
                <a:spcPct val="83000"/>
              </a:lnSpc>
              <a:defRPr sz="3600">
                <a:solidFill>
                  <a:schemeClr val="accent1"/>
                </a:solidFill>
              </a:defRPr>
            </a:lvl1pPr>
          </a:lstStyle>
          <a:p>
            <a:r>
              <a:rPr lang="en-GB"/>
              <a:t>Click to add title</a:t>
            </a:r>
          </a:p>
        </p:txBody>
      </p:sp>
      <p:sp>
        <p:nvSpPr>
          <p:cNvPr id="31" name="Subtitle 2"/>
          <p:cNvSpPr>
            <a:spLocks noGrp="1"/>
          </p:cNvSpPr>
          <p:nvPr>
            <p:ph type="subTitle" idx="1" hasCustomPrompt="1"/>
          </p:nvPr>
        </p:nvSpPr>
        <p:spPr>
          <a:xfrm>
            <a:off x="539750" y="2620800"/>
            <a:ext cx="6586538" cy="316800"/>
          </a:xfrm>
        </p:spPr>
        <p:txBody>
          <a:bodyPr>
            <a:noAutofit/>
          </a:bodyPr>
          <a:lstStyle>
            <a:lvl1pPr marL="0" indent="0" algn="l" defTabSz="914400" rtl="0" eaLnBrk="1" latinLnBrk="0" hangingPunct="1">
              <a:lnSpc>
                <a:spcPct val="83000"/>
              </a:lnSpc>
              <a:spcBef>
                <a:spcPts val="0"/>
              </a:spcBef>
              <a:buNone/>
              <a:defRPr lang="en-US" sz="2000" b="0" kern="1200" dirty="0">
                <a:solidFill>
                  <a:schemeClr val="accent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add subtitle</a:t>
            </a:r>
          </a:p>
        </p:txBody>
      </p:sp>
      <p:sp>
        <p:nvSpPr>
          <p:cNvPr id="4" name="Text Placeholder 3">
            <a:extLst>
              <a:ext uri="{FF2B5EF4-FFF2-40B4-BE49-F238E27FC236}">
                <a16:creationId xmlns:a16="http://schemas.microsoft.com/office/drawing/2014/main" id="{2B2D590D-63DF-49A5-B495-2B2E9EA7D2AA}"/>
              </a:ext>
            </a:extLst>
          </p:cNvPr>
          <p:cNvSpPr>
            <a:spLocks noGrp="1"/>
          </p:cNvSpPr>
          <p:nvPr>
            <p:ph type="body" sz="quarter" idx="18" hasCustomPrompt="1"/>
          </p:nvPr>
        </p:nvSpPr>
        <p:spPr>
          <a:xfrm>
            <a:off x="539750" y="2980800"/>
            <a:ext cx="6586538" cy="396000"/>
          </a:xfrm>
        </p:spPr>
        <p:txBody>
          <a:bodyPr anchor="t" anchorCtr="0">
            <a:normAutofit/>
          </a:bodyPr>
          <a:lstStyle>
            <a:lvl1pPr marL="0" indent="0">
              <a:lnSpc>
                <a:spcPct val="83000"/>
              </a:lnSpc>
              <a:spcBef>
                <a:spcPts val="0"/>
              </a:spcBef>
              <a:buNone/>
              <a:tabLst/>
              <a:defRPr sz="1400" b="0">
                <a:solidFill>
                  <a:schemeClr val="accent1"/>
                </a:solidFill>
              </a:defRPr>
            </a:lvl1pPr>
            <a:lvl2pPr marL="0" indent="0">
              <a:lnSpc>
                <a:spcPct val="83000"/>
              </a:lnSpc>
              <a:spcBef>
                <a:spcPts val="0"/>
              </a:spcBef>
              <a:buNone/>
              <a:tabLst/>
              <a:defRPr sz="1400" b="0"/>
            </a:lvl2pPr>
            <a:lvl3pPr marL="0" indent="0">
              <a:lnSpc>
                <a:spcPct val="83000"/>
              </a:lnSpc>
              <a:spcBef>
                <a:spcPts val="0"/>
              </a:spcBef>
              <a:buNone/>
              <a:tabLst/>
              <a:defRPr sz="1400" b="0"/>
            </a:lvl3pPr>
            <a:lvl4pPr marL="0" indent="0">
              <a:lnSpc>
                <a:spcPct val="83000"/>
              </a:lnSpc>
              <a:spcBef>
                <a:spcPts val="0"/>
              </a:spcBef>
              <a:buNone/>
              <a:tabLst/>
              <a:defRPr sz="1400" b="0"/>
            </a:lvl4pPr>
            <a:lvl5pPr marL="0" indent="0">
              <a:lnSpc>
                <a:spcPct val="83000"/>
              </a:lnSpc>
              <a:spcBef>
                <a:spcPts val="0"/>
              </a:spcBef>
              <a:buNone/>
              <a:tabLst/>
              <a:defRPr sz="1400" b="0"/>
            </a:lvl5pPr>
          </a:lstStyle>
          <a:p>
            <a:pPr lvl="0"/>
            <a:r>
              <a:rPr lang="en-GB"/>
              <a:t>Click to add name, title etc..</a:t>
            </a:r>
          </a:p>
        </p:txBody>
      </p:sp>
      <p:sp>
        <p:nvSpPr>
          <p:cNvPr id="13" name="Date Placeholder 12" hidden="1"/>
          <p:cNvSpPr>
            <a:spLocks noGrp="1"/>
          </p:cNvSpPr>
          <p:nvPr>
            <p:ph type="dt" sz="half" idx="15"/>
          </p:nvPr>
        </p:nvSpPr>
        <p:spPr>
          <a:xfrm>
            <a:off x="0" y="6858000"/>
            <a:ext cx="0" cy="0"/>
          </a:xfrm>
        </p:spPr>
        <p:txBody>
          <a:bodyPr/>
          <a:lstStyle>
            <a:lvl1pPr>
              <a:defRPr>
                <a:solidFill>
                  <a:schemeClr val="bg1"/>
                </a:solidFill>
              </a:defRPr>
            </a:lvl1pPr>
          </a:lstStyle>
          <a:p>
            <a:endParaRPr lang="en-GB"/>
          </a:p>
        </p:txBody>
      </p:sp>
      <p:sp>
        <p:nvSpPr>
          <p:cNvPr id="24" name="Footer Placeholder 23" hidden="1"/>
          <p:cNvSpPr>
            <a:spLocks noGrp="1"/>
          </p:cNvSpPr>
          <p:nvPr>
            <p:ph type="ftr" sz="quarter" idx="16"/>
          </p:nvPr>
        </p:nvSpPr>
        <p:spPr>
          <a:xfrm>
            <a:off x="0" y="6858000"/>
            <a:ext cx="0" cy="0"/>
          </a:xfrm>
        </p:spPr>
        <p:txBody>
          <a:bodyPr/>
          <a:lstStyle>
            <a:lvl1pPr>
              <a:defRPr sz="100">
                <a:noFill/>
              </a:defRPr>
            </a:lvl1pPr>
          </a:lstStyle>
          <a:p>
            <a:endParaRPr lang="en-GB">
              <a:noFill/>
            </a:endParaRPr>
          </a:p>
        </p:txBody>
      </p:sp>
      <p:sp>
        <p:nvSpPr>
          <p:cNvPr id="25" name="Slide Number Placeholder 24" hidden="1"/>
          <p:cNvSpPr>
            <a:spLocks noGrp="1"/>
          </p:cNvSpPr>
          <p:nvPr>
            <p:ph type="sldNum" sz="quarter" idx="17"/>
          </p:nvPr>
        </p:nvSpPr>
        <p:spPr>
          <a:xfrm>
            <a:off x="0" y="6858000"/>
            <a:ext cx="0" cy="0"/>
          </a:xfrm>
        </p:spPr>
        <p:txBody>
          <a:bodyPr/>
          <a:lstStyle>
            <a:lvl1pPr>
              <a:defRPr sz="100">
                <a:noFill/>
              </a:defRPr>
            </a:lvl1pPr>
          </a:lstStyle>
          <a:p>
            <a:fld id="{5BA07366-CB75-4AA8-9E5B-928B849F427C}" type="slidenum">
              <a:rPr lang="en-GB" smtClean="0"/>
              <a:pPr/>
              <a:t>‹#›</a:t>
            </a:fld>
            <a:endParaRPr lang="en-GB" sz="100"/>
          </a:p>
        </p:txBody>
      </p:sp>
      <p:sp>
        <p:nvSpPr>
          <p:cNvPr id="29" name="_SD_FLD_DocumentNumber"/>
          <p:cNvSpPr txBox="1">
            <a:spLocks noChangeArrowheads="1"/>
          </p:cNvSpPr>
          <p:nvPr userDrawn="1"/>
        </p:nvSpPr>
        <p:spPr bwMode="auto">
          <a:xfrm>
            <a:off x="540001" y="6440400"/>
            <a:ext cx="170155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en-GB" altLang="ja-JP" sz="700">
              <a:solidFill>
                <a:schemeClr val="accent1"/>
              </a:solidFill>
              <a:ea typeface="ＭＳ Ｐゴシック" charset="-128"/>
              <a:cs typeface="Arial" charset="0"/>
            </a:endParaRPr>
          </a:p>
        </p:txBody>
      </p:sp>
      <p:sp>
        <p:nvSpPr>
          <p:cNvPr id="46" name="SD_FLD_Confidentiality">
            <a:extLst>
              <a:ext uri="{FF2B5EF4-FFF2-40B4-BE49-F238E27FC236}">
                <a16:creationId xmlns:a16="http://schemas.microsoft.com/office/drawing/2014/main" id="{4E7786D1-21E1-42FD-A034-CC844823A79D}"/>
              </a:ext>
            </a:extLst>
          </p:cNvPr>
          <p:cNvSpPr/>
          <p:nvPr userDrawn="1"/>
        </p:nvSpPr>
        <p:spPr>
          <a:xfrm>
            <a:off x="7126289" y="3095995"/>
            <a:ext cx="3223962" cy="22366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marL="0" algn="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37" name="SD_FLD_DocumentDate">
            <a:extLst>
              <a:ext uri="{FF2B5EF4-FFF2-40B4-BE49-F238E27FC236}">
                <a16:creationId xmlns:a16="http://schemas.microsoft.com/office/drawing/2014/main" id="{8708ADB9-3B0F-453F-A039-DB1191DA8B60}"/>
              </a:ext>
            </a:extLst>
          </p:cNvPr>
          <p:cNvSpPr txBox="1">
            <a:spLocks noChangeArrowheads="1"/>
          </p:cNvSpPr>
          <p:nvPr userDrawn="1"/>
        </p:nvSpPr>
        <p:spPr bwMode="auto">
          <a:xfrm>
            <a:off x="7126289" y="2983229"/>
            <a:ext cx="3223962" cy="189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r">
              <a:lnSpc>
                <a:spcPct val="83000"/>
              </a:lnSpc>
              <a:spcBef>
                <a:spcPts val="0"/>
              </a:spcBef>
            </a:pPr>
            <a:endParaRPr lang="en-GB" altLang="ja-JP" sz="1400" cap="none" baseline="0">
              <a:solidFill>
                <a:schemeClr val="accent1"/>
              </a:solidFill>
              <a:ea typeface="ＭＳ Ｐゴシック" charset="-128"/>
              <a:cs typeface="Arial" charset="0"/>
            </a:endParaRPr>
          </a:p>
        </p:txBody>
      </p:sp>
      <p:sp>
        <p:nvSpPr>
          <p:cNvPr id="39" name="SD_FLD_Draft" hidden="1">
            <a:extLst>
              <a:ext uri="{FF2B5EF4-FFF2-40B4-BE49-F238E27FC236}">
                <a16:creationId xmlns:a16="http://schemas.microsoft.com/office/drawing/2014/main" id="{2F1643DB-FB69-4D52-AC31-87438698FFD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grpSp>
        <p:nvGrpSpPr>
          <p:cNvPr id="38" name="Logo">
            <a:extLst>
              <a:ext uri="{FF2B5EF4-FFF2-40B4-BE49-F238E27FC236}">
                <a16:creationId xmlns:a16="http://schemas.microsoft.com/office/drawing/2014/main" id="{196DDB45-CDCA-476F-809B-C62C84255763}"/>
              </a:ext>
            </a:extLst>
          </p:cNvPr>
          <p:cNvGrpSpPr>
            <a:grpSpLocks noChangeAspect="1"/>
          </p:cNvGrpSpPr>
          <p:nvPr userDrawn="1"/>
        </p:nvGrpSpPr>
        <p:grpSpPr>
          <a:xfrm>
            <a:off x="540000" y="540001"/>
            <a:ext cx="1702800" cy="727237"/>
            <a:chOff x="6380216" y="4059273"/>
            <a:chExt cx="2905863" cy="1241045"/>
          </a:xfrm>
        </p:grpSpPr>
        <p:sp>
          <p:nvSpPr>
            <p:cNvPr id="40" name="Freeform: Shape 39">
              <a:extLst>
                <a:ext uri="{FF2B5EF4-FFF2-40B4-BE49-F238E27FC236}">
                  <a16:creationId xmlns:a16="http://schemas.microsoft.com/office/drawing/2014/main" id="{99AE0E04-A811-402C-9CE3-BBE238EC2F38}"/>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380A0FC-DDF7-4C0C-ACFB-2F429FB7948A}"/>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279E4B05-CB75-4B58-9E28-2FAA335E1493}"/>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BED928C2-5DAA-462E-90D6-80E99E2F3A7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E08F6C9-1226-467B-81CC-D21D6869BD16}"/>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EBFF170-9966-4D97-BD59-699C843D4DB9}"/>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pic>
        <p:nvPicPr>
          <p:cNvPr id="47" name="TAGLINE 60Black">
            <a:extLst>
              <a:ext uri="{FF2B5EF4-FFF2-40B4-BE49-F238E27FC236}">
                <a16:creationId xmlns:a16="http://schemas.microsoft.com/office/drawing/2014/main" id="{1DDB6F67-2C8F-419C-A09A-62A18305D40F}"/>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46865" y="539750"/>
            <a:ext cx="1703386" cy="110689"/>
          </a:xfrm>
          <a:prstGeom prst="rect">
            <a:avLst/>
          </a:prstGeom>
        </p:spPr>
      </p:pic>
    </p:spTree>
    <p:extLst>
      <p:ext uri="{BB962C8B-B14F-4D97-AF65-F5344CB8AC3E}">
        <p14:creationId xmlns:p14="http://schemas.microsoft.com/office/powerpoint/2010/main" val="1459626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slide">
    <p:bg>
      <p:bgPr>
        <a:solidFill>
          <a:schemeClr val="accent1"/>
        </a:solidFill>
        <a:effectLst/>
      </p:bgPr>
    </p:bg>
    <p:spTree>
      <p:nvGrpSpPr>
        <p:cNvPr id="1" name=""/>
        <p:cNvGrpSpPr/>
        <p:nvPr/>
      </p:nvGrpSpPr>
      <p:grpSpPr>
        <a:xfrm>
          <a:off x="0" y="0"/>
          <a:ext cx="0" cy="0"/>
          <a:chOff x="0" y="0"/>
          <a:chExt cx="0" cy="0"/>
        </a:xfrm>
      </p:grpSpPr>
      <p:grpSp>
        <p:nvGrpSpPr>
          <p:cNvPr id="10" name="Logo">
            <a:extLst>
              <a:ext uri="{FF2B5EF4-FFF2-40B4-BE49-F238E27FC236}">
                <a16:creationId xmlns:a16="http://schemas.microsoft.com/office/drawing/2014/main" id="{695A7F22-D090-4AF8-A177-30D9606CFDBE}"/>
              </a:ext>
            </a:extLst>
          </p:cNvPr>
          <p:cNvGrpSpPr/>
          <p:nvPr userDrawn="1"/>
        </p:nvGrpSpPr>
        <p:grpSpPr>
          <a:xfrm>
            <a:off x="10893210" y="6350918"/>
            <a:ext cx="755843" cy="322808"/>
            <a:chOff x="6380216" y="4059273"/>
            <a:chExt cx="2905863" cy="1241045"/>
          </a:xfrm>
          <a:solidFill>
            <a:schemeClr val="bg1"/>
          </a:solidFill>
        </p:grpSpPr>
        <p:sp>
          <p:nvSpPr>
            <p:cNvPr id="11" name="Freeform: Shape 10">
              <a:extLst>
                <a:ext uri="{FF2B5EF4-FFF2-40B4-BE49-F238E27FC236}">
                  <a16:creationId xmlns:a16="http://schemas.microsoft.com/office/drawing/2014/main" id="{DC3685D1-9F07-4341-8451-6ACA3C76F377}"/>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05DB9FB-B858-4B06-A61C-9DAA21B1D160}"/>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86694A08-8823-4FD6-88C7-8415CF19C262}"/>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0EAD51D-BC75-421A-AA39-A25C2993AF87}"/>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D0EDFBF-F6DC-4EE5-B961-FB8227BC86A9}"/>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9D8410-AE1F-42D5-9F0C-1407AD71DD5C}"/>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2" name="Title 1"/>
          <p:cNvSpPr>
            <a:spLocks noGrp="1"/>
          </p:cNvSpPr>
          <p:nvPr>
            <p:ph type="title" hasCustomPrompt="1"/>
          </p:nvPr>
        </p:nvSpPr>
        <p:spPr/>
        <p:txBody>
          <a:bodyPr/>
          <a:lstStyle>
            <a:lvl1pPr>
              <a:defRPr>
                <a:solidFill>
                  <a:schemeClr val="bg1"/>
                </a:solidFill>
              </a:defRPr>
            </a:lvl1pPr>
          </a:lstStyle>
          <a:p>
            <a:r>
              <a:rPr lang="en-GB"/>
              <a:t>Click to insert agenda title</a:t>
            </a:r>
          </a:p>
        </p:txBody>
      </p:sp>
      <p:sp>
        <p:nvSpPr>
          <p:cNvPr id="7" name="Text Placeholder 6"/>
          <p:cNvSpPr>
            <a:spLocks noGrp="1"/>
          </p:cNvSpPr>
          <p:nvPr>
            <p:ph type="body" sz="quarter" idx="13" hasCustomPrompt="1"/>
          </p:nvPr>
        </p:nvSpPr>
        <p:spPr>
          <a:xfrm>
            <a:off x="539750" y="1730375"/>
            <a:ext cx="11110913" cy="4316413"/>
          </a:xfrm>
          <a:prstGeom prst="rect">
            <a:avLst/>
          </a:prstGeom>
        </p:spPr>
        <p:txBody>
          <a:bodyPr/>
          <a:lstStyle>
            <a:lvl1pPr marL="0" indent="0">
              <a:lnSpc>
                <a:spcPct val="107000"/>
              </a:lnSpc>
              <a:spcBef>
                <a:spcPts val="600"/>
              </a:spcBef>
              <a:buClr>
                <a:srgbClr val="333333"/>
              </a:buClr>
              <a:buFont typeface="Arial" panose="020B0604020202020204" pitchFamily="34" charset="0"/>
              <a:buChar char="​"/>
              <a:defRPr sz="2800" b="0">
                <a:solidFill>
                  <a:schemeClr val="bg1"/>
                </a:solidFill>
              </a:defRPr>
            </a:lvl1pPr>
            <a:lvl2pPr marL="180000" indent="-180000">
              <a:spcBef>
                <a:spcPts val="0"/>
              </a:spcBef>
              <a:buFont typeface="Arial" panose="020B0604020202020204" pitchFamily="34" charset="0"/>
              <a:buChar char="•"/>
              <a:defRPr sz="2000">
                <a:solidFill>
                  <a:schemeClr val="bg1"/>
                </a:solidFill>
              </a:defRPr>
            </a:lvl2pPr>
            <a:lvl3pPr marL="360000">
              <a:spcBef>
                <a:spcPts val="600"/>
              </a:spcBef>
              <a:defRPr>
                <a:solidFill>
                  <a:schemeClr val="bg1"/>
                </a:solidFill>
              </a:defRPr>
            </a:lvl3pPr>
          </a:lstStyle>
          <a:p>
            <a:pPr lvl="0"/>
            <a:r>
              <a:rPr lang="en-GB"/>
              <a:t>Click to add agenda topic, use DNV colour to highlight topic</a:t>
            </a:r>
          </a:p>
          <a:p>
            <a:pPr lvl="1"/>
            <a:r>
              <a:rPr lang="en-GB"/>
              <a:t>Second level</a:t>
            </a:r>
          </a:p>
          <a:p>
            <a:pPr lvl="2"/>
            <a:r>
              <a:rPr lang="en-GB"/>
              <a:t>Third level</a:t>
            </a:r>
          </a:p>
        </p:txBody>
      </p:sp>
      <p:sp>
        <p:nvSpPr>
          <p:cNvPr id="6" name="Date Placeholder 5">
            <a:extLst>
              <a:ext uri="{FF2B5EF4-FFF2-40B4-BE49-F238E27FC236}">
                <a16:creationId xmlns:a16="http://schemas.microsoft.com/office/drawing/2014/main" id="{9CC51AD2-C7F6-4AF5-83C7-C3346E7B2B96}"/>
              </a:ext>
            </a:extLst>
          </p:cNvPr>
          <p:cNvSpPr>
            <a:spLocks noGrp="1"/>
          </p:cNvSpPr>
          <p:nvPr>
            <p:ph type="dt" sz="half" idx="14"/>
          </p:nvPr>
        </p:nvSpPr>
        <p:spPr/>
        <p:txBody>
          <a:bodyPr/>
          <a:lstStyle/>
          <a:p>
            <a:endParaRPr lang="en-GB"/>
          </a:p>
        </p:txBody>
      </p:sp>
      <p:sp>
        <p:nvSpPr>
          <p:cNvPr id="8" name="Footer Placeholder 7">
            <a:extLst>
              <a:ext uri="{FF2B5EF4-FFF2-40B4-BE49-F238E27FC236}">
                <a16:creationId xmlns:a16="http://schemas.microsoft.com/office/drawing/2014/main" id="{A26645AE-FC10-4F79-953E-599B36B67B3F}"/>
              </a:ext>
            </a:extLst>
          </p:cNvPr>
          <p:cNvSpPr>
            <a:spLocks noGrp="1"/>
          </p:cNvSpPr>
          <p:nvPr>
            <p:ph type="ftr" sz="quarter" idx="15"/>
          </p:nvPr>
        </p:nvSpPr>
        <p:spPr/>
        <p:txBody>
          <a:bodyPr/>
          <a:lstStyle>
            <a:lvl1pPr>
              <a:defRPr>
                <a:solidFill>
                  <a:schemeClr val="bg1"/>
                </a:solidFill>
              </a:defRPr>
            </a:lvl1pPr>
          </a:lstStyle>
          <a:p>
            <a:endParaRPr lang="en-GB">
              <a:solidFill>
                <a:schemeClr val="bg1"/>
              </a:solidFill>
            </a:endParaRPr>
          </a:p>
        </p:txBody>
      </p:sp>
      <p:sp>
        <p:nvSpPr>
          <p:cNvPr id="9" name="Slide Number Placeholder 8">
            <a:extLst>
              <a:ext uri="{FF2B5EF4-FFF2-40B4-BE49-F238E27FC236}">
                <a16:creationId xmlns:a16="http://schemas.microsoft.com/office/drawing/2014/main" id="{17170CD4-9BE0-473A-A859-807C538E799F}"/>
              </a:ext>
            </a:extLst>
          </p:cNvPr>
          <p:cNvSpPr>
            <a:spLocks noGrp="1"/>
          </p:cNvSpPr>
          <p:nvPr>
            <p:ph type="sldNum" sz="quarter" idx="16"/>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17" name="_SD_FLD_Copyright">
            <a:extLst>
              <a:ext uri="{FF2B5EF4-FFF2-40B4-BE49-F238E27FC236}">
                <a16:creationId xmlns:a16="http://schemas.microsoft.com/office/drawing/2014/main" id="{91DD9A75-AAB0-4D34-9DD6-745202F2B6EC}"/>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8" name="SD_FLD_DocumentDate">
            <a:extLst>
              <a:ext uri="{FF2B5EF4-FFF2-40B4-BE49-F238E27FC236}">
                <a16:creationId xmlns:a16="http://schemas.microsoft.com/office/drawing/2014/main" id="{1BACBB39-DAB4-4191-818A-2C30244CF39A}"/>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22" name="SD_FLD_Draft" hidden="1">
            <a:extLst>
              <a:ext uri="{FF2B5EF4-FFF2-40B4-BE49-F238E27FC236}">
                <a16:creationId xmlns:a16="http://schemas.microsoft.com/office/drawing/2014/main" id="{92C90B5D-5FAE-415E-B4B3-FF93FD8C92BE}"/>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0" name="SD_FLD_Confidentiality">
            <a:extLst>
              <a:ext uri="{FF2B5EF4-FFF2-40B4-BE49-F238E27FC236}">
                <a16:creationId xmlns:a16="http://schemas.microsoft.com/office/drawing/2014/main" id="{3DEC7C90-257A-486B-BBAD-EACD348C6498}"/>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677404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slide">
    <p:spTree>
      <p:nvGrpSpPr>
        <p:cNvPr id="1" name=""/>
        <p:cNvGrpSpPr/>
        <p:nvPr/>
      </p:nvGrpSpPr>
      <p:grpSpPr>
        <a:xfrm>
          <a:off x="0" y="0"/>
          <a:ext cx="0" cy="0"/>
          <a:chOff x="0" y="0"/>
          <a:chExt cx="0" cy="0"/>
        </a:xfrm>
      </p:grpSpPr>
      <p:sp>
        <p:nvSpPr>
          <p:cNvPr id="7" name="Rectangle 6"/>
          <p:cNvSpPr/>
          <p:nvPr userDrawn="1"/>
        </p:nvSpPr>
        <p:spPr bwMode="white">
          <a:xfrm>
            <a:off x="1" y="-1"/>
            <a:ext cx="12191999"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540000" y="1536806"/>
            <a:ext cx="10170863" cy="3784387"/>
          </a:xfrm>
        </p:spPr>
        <p:txBody>
          <a:bodyPr anchor="ctr" anchorCtr="0">
            <a:noAutofit/>
          </a:bodyPr>
          <a:lstStyle>
            <a:lvl1pPr algn="l">
              <a:defRPr sz="6000" b="0" cap="none" baseline="0">
                <a:solidFill>
                  <a:schemeClr val="accent5"/>
                </a:solidFill>
              </a:defRPr>
            </a:lvl1pPr>
          </a:lstStyle>
          <a:p>
            <a:r>
              <a:rPr lang="en-GB"/>
              <a:t>Click to add title</a:t>
            </a:r>
          </a:p>
        </p:txBody>
      </p:sp>
      <p:grpSp>
        <p:nvGrpSpPr>
          <p:cNvPr id="14" name="Logo">
            <a:extLst>
              <a:ext uri="{FF2B5EF4-FFF2-40B4-BE49-F238E27FC236}">
                <a16:creationId xmlns:a16="http://schemas.microsoft.com/office/drawing/2014/main" id="{FFD8B2ED-D29A-4DD2-802B-39A737104C76}"/>
              </a:ext>
            </a:extLst>
          </p:cNvPr>
          <p:cNvGrpSpPr/>
          <p:nvPr userDrawn="1"/>
        </p:nvGrpSpPr>
        <p:grpSpPr bwMode="black">
          <a:xfrm>
            <a:off x="10893210" y="6350918"/>
            <a:ext cx="755843" cy="322808"/>
            <a:chOff x="6380216" y="4059273"/>
            <a:chExt cx="2905863" cy="1241045"/>
          </a:xfrm>
          <a:solidFill>
            <a:schemeClr val="bg1"/>
          </a:solidFill>
        </p:grpSpPr>
        <p:sp>
          <p:nvSpPr>
            <p:cNvPr id="15" name="Freeform: Shape 14">
              <a:extLst>
                <a:ext uri="{FF2B5EF4-FFF2-40B4-BE49-F238E27FC236}">
                  <a16:creationId xmlns:a16="http://schemas.microsoft.com/office/drawing/2014/main" id="{CDE34447-D162-4F7B-935A-955BE9F11910}"/>
                </a:ext>
              </a:extLst>
            </p:cNvPr>
            <p:cNvSpPr/>
            <p:nvPr/>
          </p:nvSpPr>
          <p:spPr bwMode="black">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grpFill/>
            <a:ln w="4731"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FCC62DE1-D960-4214-AF24-6FCCF8E1E2CB}"/>
                </a:ext>
              </a:extLst>
            </p:cNvPr>
            <p:cNvSpPr/>
            <p:nvPr/>
          </p:nvSpPr>
          <p:spPr bwMode="black">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grpFill/>
            <a:ln w="4731"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FDA82B21-5583-4BEB-BD57-5F9CEB1A8934}"/>
                </a:ext>
              </a:extLst>
            </p:cNvPr>
            <p:cNvSpPr/>
            <p:nvPr/>
          </p:nvSpPr>
          <p:spPr bwMode="black">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grpFill/>
            <a:ln w="4731"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9CE20039-795E-4D11-8AE0-90EC7F537A0F}"/>
                </a:ext>
              </a:extLst>
            </p:cNvPr>
            <p:cNvSpPr/>
            <p:nvPr/>
          </p:nvSpPr>
          <p:spPr bwMode="black">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grpFill/>
            <a:ln w="4731"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698DD760-2FAF-4320-9DEA-72623C379E8E}"/>
                </a:ext>
              </a:extLst>
            </p:cNvPr>
            <p:cNvSpPr/>
            <p:nvPr/>
          </p:nvSpPr>
          <p:spPr bwMode="black">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grpFill/>
            <a:ln w="4731"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41B905B-6234-4D84-87BB-D0AC1BB118FB}"/>
                </a:ext>
              </a:extLst>
            </p:cNvPr>
            <p:cNvSpPr/>
            <p:nvPr/>
          </p:nvSpPr>
          <p:spPr bwMode="black">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grpFill/>
            <a:ln w="4731" cap="flat">
              <a:noFill/>
              <a:prstDash val="solid"/>
              <a:miter/>
            </a:ln>
          </p:spPr>
          <p:txBody>
            <a:bodyPr rtlCol="0" anchor="ctr"/>
            <a:lstStyle/>
            <a:p>
              <a:endParaRPr lang="en-GB"/>
            </a:p>
          </p:txBody>
        </p:sp>
      </p:gr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solidFill>
                <a:schemeClr val="bg1"/>
              </a:solidFill>
            </a:endParaRP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BA07366-CB75-4AA8-9E5B-928B849F427C}" type="slidenum">
              <a:rPr lang="en-GB" smtClean="0"/>
              <a:pPr/>
              <a:t>‹#›</a:t>
            </a:fld>
            <a:endParaRPr lang="en-GB"/>
          </a:p>
        </p:txBody>
      </p:sp>
      <p:sp>
        <p:nvSpPr>
          <p:cNvPr id="8" name="_SD_FLD_Copyright">
            <a:extLst>
              <a:ext uri="{FF2B5EF4-FFF2-40B4-BE49-F238E27FC236}">
                <a16:creationId xmlns:a16="http://schemas.microsoft.com/office/drawing/2014/main" id="{88BB9A6B-143D-4AB2-9315-1A85C0FD59C1}"/>
              </a:ext>
            </a:extLst>
          </p:cNvPr>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bg1"/>
                </a:solidFill>
              </a:rPr>
              <a:t>DNV ©</a:t>
            </a:r>
          </a:p>
        </p:txBody>
      </p:sp>
      <p:sp>
        <p:nvSpPr>
          <p:cNvPr id="10" name="SD_FLD_DocumentDate">
            <a:extLst>
              <a:ext uri="{FF2B5EF4-FFF2-40B4-BE49-F238E27FC236}">
                <a16:creationId xmlns:a16="http://schemas.microsoft.com/office/drawing/2014/main" id="{AD49DE91-72EC-4016-8964-B40560EF5373}"/>
              </a:ext>
            </a:extLst>
          </p:cNvPr>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bg1"/>
              </a:solidFill>
              <a:ea typeface="ＭＳ Ｐゴシック" charset="-128"/>
              <a:cs typeface="Arial" charset="0"/>
            </a:endParaRPr>
          </a:p>
        </p:txBody>
      </p:sp>
      <p:sp>
        <p:nvSpPr>
          <p:cNvPr id="22" name="SD_FLD_Draft" hidden="1">
            <a:extLst>
              <a:ext uri="{FF2B5EF4-FFF2-40B4-BE49-F238E27FC236}">
                <a16:creationId xmlns:a16="http://schemas.microsoft.com/office/drawing/2014/main" id="{630717C7-BDDC-469E-A681-3386855F6226}"/>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
        <p:nvSpPr>
          <p:cNvPr id="21" name="SD_FLD_Confidentiality">
            <a:extLst>
              <a:ext uri="{FF2B5EF4-FFF2-40B4-BE49-F238E27FC236}">
                <a16:creationId xmlns:a16="http://schemas.microsoft.com/office/drawing/2014/main" id="{29E2B795-4D5A-4BB6-835E-D4542969C287}"/>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bg1"/>
              </a:solidFill>
              <a:latin typeface="+mn-lt"/>
              <a:ea typeface="+mn-ea"/>
              <a:cs typeface="+mn-cs"/>
            </a:endParaRPr>
          </a:p>
        </p:txBody>
      </p:sp>
    </p:spTree>
    <p:extLst>
      <p:ext uri="{BB962C8B-B14F-4D97-AF65-F5344CB8AC3E}">
        <p14:creationId xmlns:p14="http://schemas.microsoft.com/office/powerpoint/2010/main" val="20929000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4.xml"/><Relationship Id="rId42" Type="http://schemas.openxmlformats.org/officeDocument/2006/relationships/tags" Target="../tags/tag12.xml"/><Relationship Id="rId47" Type="http://schemas.openxmlformats.org/officeDocument/2006/relationships/tags" Target="../tags/tag17.xml"/><Relationship Id="rId50" Type="http://schemas.openxmlformats.org/officeDocument/2006/relationships/tags" Target="../tags/tag2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38" Type="http://schemas.openxmlformats.org/officeDocument/2006/relationships/tags" Target="../tags/tag8.xml"/><Relationship Id="rId46" Type="http://schemas.openxmlformats.org/officeDocument/2006/relationships/tags" Target="../tags/tag1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ags" Target="../tags/tag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37" Type="http://schemas.openxmlformats.org/officeDocument/2006/relationships/tags" Target="../tags/tag7.xml"/><Relationship Id="rId40" Type="http://schemas.openxmlformats.org/officeDocument/2006/relationships/tags" Target="../tags/tag10.xml"/><Relationship Id="rId45" Type="http://schemas.openxmlformats.org/officeDocument/2006/relationships/tags" Target="../tags/tag15.xml"/><Relationship Id="rId53" Type="http://schemas.openxmlformats.org/officeDocument/2006/relationships/tags" Target="../tags/tag2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49" Type="http://schemas.openxmlformats.org/officeDocument/2006/relationships/tags" Target="../tags/tag1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4" Type="http://schemas.openxmlformats.org/officeDocument/2006/relationships/tags" Target="../tags/tag14.xml"/><Relationship Id="rId52" Type="http://schemas.openxmlformats.org/officeDocument/2006/relationships/tags" Target="../tags/tag2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tags" Target="../tags/tag5.xml"/><Relationship Id="rId43" Type="http://schemas.openxmlformats.org/officeDocument/2006/relationships/tags" Target="../tags/tag13.xml"/><Relationship Id="rId48" Type="http://schemas.openxmlformats.org/officeDocument/2006/relationships/tags" Target="../tags/tag18.xml"/><Relationship Id="rId8" Type="http://schemas.openxmlformats.org/officeDocument/2006/relationships/slideLayout" Target="../slideLayouts/slideLayout8.xml"/><Relationship Id="rId51" Type="http://schemas.openxmlformats.org/officeDocument/2006/relationships/tags" Target="../tags/tag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10914" cy="936000"/>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p:cNvSpPr>
            <a:spLocks noGrp="1"/>
          </p:cNvSpPr>
          <p:nvPr>
            <p:ph type="body" idx="1"/>
          </p:nvPr>
        </p:nvSpPr>
        <p:spPr>
          <a:xfrm>
            <a:off x="539749" y="1730376"/>
            <a:ext cx="11110914" cy="4317624"/>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4" name="Rectangle 13" hidden="1">
            <a:extLst>
              <a:ext uri="{FF2B5EF4-FFF2-40B4-BE49-F238E27FC236}">
                <a16:creationId xmlns:a16="http://schemas.microsoft.com/office/drawing/2014/main" id="{BB63DCEC-AAD3-4DB4-9AE3-B5D19A9C2484}"/>
              </a:ext>
            </a:extLst>
          </p:cNvPr>
          <p:cNvSpPr/>
          <p:nvPr userDrawn="1">
            <p:custDataLst>
              <p:tags r:id="rId31"/>
            </p:custDataLst>
          </p:nvPr>
        </p:nvSpPr>
        <p:spPr>
          <a:xfrm>
            <a:off x="540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7" name="Rectangle 16" hidden="1">
            <a:extLst>
              <a:ext uri="{FF2B5EF4-FFF2-40B4-BE49-F238E27FC236}">
                <a16:creationId xmlns:a16="http://schemas.microsoft.com/office/drawing/2014/main" id="{0FD117DA-A2A8-4F9D-B936-69DCC4F5F5D2}"/>
              </a:ext>
            </a:extLst>
          </p:cNvPr>
          <p:cNvSpPr/>
          <p:nvPr userDrawn="1">
            <p:custDataLst>
              <p:tags r:id="rId32"/>
            </p:custDataLst>
          </p:nvPr>
        </p:nvSpPr>
        <p:spPr>
          <a:xfrm>
            <a:off x="1301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8" name="Rectangle 17" hidden="1">
            <a:extLst>
              <a:ext uri="{FF2B5EF4-FFF2-40B4-BE49-F238E27FC236}">
                <a16:creationId xmlns:a16="http://schemas.microsoft.com/office/drawing/2014/main" id="{2C7B45E7-1F83-4137-A47D-8B64435080C5}"/>
              </a:ext>
            </a:extLst>
          </p:cNvPr>
          <p:cNvSpPr/>
          <p:nvPr userDrawn="1">
            <p:custDataLst>
              <p:tags r:id="rId33"/>
            </p:custDataLst>
          </p:nvPr>
        </p:nvSpPr>
        <p:spPr>
          <a:xfrm>
            <a:off x="1481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19" name="Rectangle 18" hidden="1">
            <a:extLst>
              <a:ext uri="{FF2B5EF4-FFF2-40B4-BE49-F238E27FC236}">
                <a16:creationId xmlns:a16="http://schemas.microsoft.com/office/drawing/2014/main" id="{A8B3B5FE-7988-4FC0-84E6-9CF1C3C4CA51}"/>
              </a:ext>
            </a:extLst>
          </p:cNvPr>
          <p:cNvSpPr/>
          <p:nvPr userDrawn="1">
            <p:custDataLst>
              <p:tags r:id="rId34"/>
            </p:custDataLst>
          </p:nvPr>
        </p:nvSpPr>
        <p:spPr>
          <a:xfrm>
            <a:off x="2242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0" name="Rectangle 19" hidden="1">
            <a:extLst>
              <a:ext uri="{FF2B5EF4-FFF2-40B4-BE49-F238E27FC236}">
                <a16:creationId xmlns:a16="http://schemas.microsoft.com/office/drawing/2014/main" id="{1EDC7C3A-9F84-479D-9C27-16EAE38E647C}"/>
              </a:ext>
            </a:extLst>
          </p:cNvPr>
          <p:cNvSpPr/>
          <p:nvPr userDrawn="1">
            <p:custDataLst>
              <p:tags r:id="rId35"/>
            </p:custDataLst>
          </p:nvPr>
        </p:nvSpPr>
        <p:spPr>
          <a:xfrm>
            <a:off x="2422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1" name="Rectangle 20" hidden="1">
            <a:extLst>
              <a:ext uri="{FF2B5EF4-FFF2-40B4-BE49-F238E27FC236}">
                <a16:creationId xmlns:a16="http://schemas.microsoft.com/office/drawing/2014/main" id="{0D6D4D25-7264-48B4-AADE-6A2F1A824C8B}"/>
              </a:ext>
            </a:extLst>
          </p:cNvPr>
          <p:cNvSpPr/>
          <p:nvPr userDrawn="1">
            <p:custDataLst>
              <p:tags r:id="rId36"/>
            </p:custDataLst>
          </p:nvPr>
        </p:nvSpPr>
        <p:spPr>
          <a:xfrm>
            <a:off x="3183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2" name="Rectangle 21" hidden="1">
            <a:extLst>
              <a:ext uri="{FF2B5EF4-FFF2-40B4-BE49-F238E27FC236}">
                <a16:creationId xmlns:a16="http://schemas.microsoft.com/office/drawing/2014/main" id="{D415979B-387F-475E-814F-C88D5AB822CB}"/>
              </a:ext>
            </a:extLst>
          </p:cNvPr>
          <p:cNvSpPr/>
          <p:nvPr userDrawn="1">
            <p:custDataLst>
              <p:tags r:id="rId37"/>
            </p:custDataLst>
          </p:nvPr>
        </p:nvSpPr>
        <p:spPr>
          <a:xfrm>
            <a:off x="3363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3" name="Rectangle 22" hidden="1">
            <a:extLst>
              <a:ext uri="{FF2B5EF4-FFF2-40B4-BE49-F238E27FC236}">
                <a16:creationId xmlns:a16="http://schemas.microsoft.com/office/drawing/2014/main" id="{877E9948-C983-44F5-B38B-9D9B79AB0C13}"/>
              </a:ext>
            </a:extLst>
          </p:cNvPr>
          <p:cNvSpPr/>
          <p:nvPr userDrawn="1">
            <p:custDataLst>
              <p:tags r:id="rId38"/>
            </p:custDataLst>
          </p:nvPr>
        </p:nvSpPr>
        <p:spPr>
          <a:xfrm>
            <a:off x="4124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4" name="Rectangle 23" hidden="1">
            <a:extLst>
              <a:ext uri="{FF2B5EF4-FFF2-40B4-BE49-F238E27FC236}">
                <a16:creationId xmlns:a16="http://schemas.microsoft.com/office/drawing/2014/main" id="{C90019DE-0E2E-4D25-8EBB-2AA6C9805FCB}"/>
              </a:ext>
            </a:extLst>
          </p:cNvPr>
          <p:cNvSpPr/>
          <p:nvPr userDrawn="1">
            <p:custDataLst>
              <p:tags r:id="rId39"/>
            </p:custDataLst>
          </p:nvPr>
        </p:nvSpPr>
        <p:spPr>
          <a:xfrm>
            <a:off x="4304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5" name="Rectangle 24" hidden="1">
            <a:extLst>
              <a:ext uri="{FF2B5EF4-FFF2-40B4-BE49-F238E27FC236}">
                <a16:creationId xmlns:a16="http://schemas.microsoft.com/office/drawing/2014/main" id="{5743DD09-14AA-4131-9DA2-5E4B49BF5418}"/>
              </a:ext>
            </a:extLst>
          </p:cNvPr>
          <p:cNvSpPr/>
          <p:nvPr userDrawn="1">
            <p:custDataLst>
              <p:tags r:id="rId40"/>
            </p:custDataLst>
          </p:nvPr>
        </p:nvSpPr>
        <p:spPr>
          <a:xfrm>
            <a:off x="5065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6" name="Rectangle 25" hidden="1">
            <a:extLst>
              <a:ext uri="{FF2B5EF4-FFF2-40B4-BE49-F238E27FC236}">
                <a16:creationId xmlns:a16="http://schemas.microsoft.com/office/drawing/2014/main" id="{54D98BB9-B9BA-4230-9B6C-2B0937D4CADC}"/>
              </a:ext>
            </a:extLst>
          </p:cNvPr>
          <p:cNvSpPr/>
          <p:nvPr userDrawn="1">
            <p:custDataLst>
              <p:tags r:id="rId41"/>
            </p:custDataLst>
          </p:nvPr>
        </p:nvSpPr>
        <p:spPr>
          <a:xfrm>
            <a:off x="5245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7" name="Rectangle 26" hidden="1">
            <a:extLst>
              <a:ext uri="{FF2B5EF4-FFF2-40B4-BE49-F238E27FC236}">
                <a16:creationId xmlns:a16="http://schemas.microsoft.com/office/drawing/2014/main" id="{0E84BDF3-3A6F-4957-9C70-3E513F17F8E6}"/>
              </a:ext>
            </a:extLst>
          </p:cNvPr>
          <p:cNvSpPr/>
          <p:nvPr userDrawn="1">
            <p:custDataLst>
              <p:tags r:id="rId42"/>
            </p:custDataLst>
          </p:nvPr>
        </p:nvSpPr>
        <p:spPr>
          <a:xfrm>
            <a:off x="6006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8" name="Rectangle 27" hidden="1">
            <a:extLst>
              <a:ext uri="{FF2B5EF4-FFF2-40B4-BE49-F238E27FC236}">
                <a16:creationId xmlns:a16="http://schemas.microsoft.com/office/drawing/2014/main" id="{F8D87BF2-62DC-4044-8884-CD295F80035D}"/>
              </a:ext>
            </a:extLst>
          </p:cNvPr>
          <p:cNvSpPr/>
          <p:nvPr userDrawn="1">
            <p:custDataLst>
              <p:tags r:id="rId43"/>
            </p:custDataLst>
          </p:nvPr>
        </p:nvSpPr>
        <p:spPr>
          <a:xfrm>
            <a:off x="6186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29" name="Rectangle 28" hidden="1">
            <a:extLst>
              <a:ext uri="{FF2B5EF4-FFF2-40B4-BE49-F238E27FC236}">
                <a16:creationId xmlns:a16="http://schemas.microsoft.com/office/drawing/2014/main" id="{997FA058-ADE0-4733-B4D3-D07665FA08E4}"/>
              </a:ext>
            </a:extLst>
          </p:cNvPr>
          <p:cNvSpPr/>
          <p:nvPr userDrawn="1">
            <p:custDataLst>
              <p:tags r:id="rId44"/>
            </p:custDataLst>
          </p:nvPr>
        </p:nvSpPr>
        <p:spPr>
          <a:xfrm>
            <a:off x="6947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0" name="Rectangle 29" hidden="1">
            <a:extLst>
              <a:ext uri="{FF2B5EF4-FFF2-40B4-BE49-F238E27FC236}">
                <a16:creationId xmlns:a16="http://schemas.microsoft.com/office/drawing/2014/main" id="{CF0CB68A-836B-4424-A951-4595D080DA84}"/>
              </a:ext>
            </a:extLst>
          </p:cNvPr>
          <p:cNvSpPr/>
          <p:nvPr userDrawn="1">
            <p:custDataLst>
              <p:tags r:id="rId45"/>
            </p:custDataLst>
          </p:nvPr>
        </p:nvSpPr>
        <p:spPr>
          <a:xfrm>
            <a:off x="7127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1" name="Rectangle 30" hidden="1">
            <a:extLst>
              <a:ext uri="{FF2B5EF4-FFF2-40B4-BE49-F238E27FC236}">
                <a16:creationId xmlns:a16="http://schemas.microsoft.com/office/drawing/2014/main" id="{37E6161D-D1CC-43BF-868E-E0728DA933D2}"/>
              </a:ext>
            </a:extLst>
          </p:cNvPr>
          <p:cNvSpPr/>
          <p:nvPr userDrawn="1">
            <p:custDataLst>
              <p:tags r:id="rId46"/>
            </p:custDataLst>
          </p:nvPr>
        </p:nvSpPr>
        <p:spPr>
          <a:xfrm>
            <a:off x="7888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2" name="Rectangle 31" hidden="1">
            <a:extLst>
              <a:ext uri="{FF2B5EF4-FFF2-40B4-BE49-F238E27FC236}">
                <a16:creationId xmlns:a16="http://schemas.microsoft.com/office/drawing/2014/main" id="{B91C25CE-0CFC-46B9-8355-74CBDF16BA65}"/>
              </a:ext>
            </a:extLst>
          </p:cNvPr>
          <p:cNvSpPr/>
          <p:nvPr userDrawn="1">
            <p:custDataLst>
              <p:tags r:id="rId47"/>
            </p:custDataLst>
          </p:nvPr>
        </p:nvSpPr>
        <p:spPr>
          <a:xfrm>
            <a:off x="8068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3" name="Rectangle 32" hidden="1">
            <a:extLst>
              <a:ext uri="{FF2B5EF4-FFF2-40B4-BE49-F238E27FC236}">
                <a16:creationId xmlns:a16="http://schemas.microsoft.com/office/drawing/2014/main" id="{DE20CDAE-9F45-4CE8-A05F-6A96B2B5939F}"/>
              </a:ext>
            </a:extLst>
          </p:cNvPr>
          <p:cNvSpPr/>
          <p:nvPr userDrawn="1">
            <p:custDataLst>
              <p:tags r:id="rId48"/>
            </p:custDataLst>
          </p:nvPr>
        </p:nvSpPr>
        <p:spPr>
          <a:xfrm>
            <a:off x="8829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4" name="Rectangle 33" hidden="1">
            <a:extLst>
              <a:ext uri="{FF2B5EF4-FFF2-40B4-BE49-F238E27FC236}">
                <a16:creationId xmlns:a16="http://schemas.microsoft.com/office/drawing/2014/main" id="{6432E07F-A333-4B52-865F-B73930C08029}"/>
              </a:ext>
            </a:extLst>
          </p:cNvPr>
          <p:cNvSpPr/>
          <p:nvPr userDrawn="1">
            <p:custDataLst>
              <p:tags r:id="rId49"/>
            </p:custDataLst>
          </p:nvPr>
        </p:nvSpPr>
        <p:spPr>
          <a:xfrm>
            <a:off x="9009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5" name="Rectangle 34" hidden="1">
            <a:extLst>
              <a:ext uri="{FF2B5EF4-FFF2-40B4-BE49-F238E27FC236}">
                <a16:creationId xmlns:a16="http://schemas.microsoft.com/office/drawing/2014/main" id="{4391A0C5-6CD6-4DC4-8D81-B703452F5556}"/>
              </a:ext>
            </a:extLst>
          </p:cNvPr>
          <p:cNvSpPr/>
          <p:nvPr userDrawn="1">
            <p:custDataLst>
              <p:tags r:id="rId50"/>
            </p:custDataLst>
          </p:nvPr>
        </p:nvSpPr>
        <p:spPr>
          <a:xfrm>
            <a:off x="9770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6" name="Rectangle 35" hidden="1">
            <a:extLst>
              <a:ext uri="{FF2B5EF4-FFF2-40B4-BE49-F238E27FC236}">
                <a16:creationId xmlns:a16="http://schemas.microsoft.com/office/drawing/2014/main" id="{C2BB7253-FD9F-45C4-B7EC-3DFA632E9A5C}"/>
              </a:ext>
            </a:extLst>
          </p:cNvPr>
          <p:cNvSpPr/>
          <p:nvPr userDrawn="1">
            <p:custDataLst>
              <p:tags r:id="rId51"/>
            </p:custDataLst>
          </p:nvPr>
        </p:nvSpPr>
        <p:spPr>
          <a:xfrm>
            <a:off x="9950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7" name="Rectangle 36" hidden="1">
            <a:extLst>
              <a:ext uri="{FF2B5EF4-FFF2-40B4-BE49-F238E27FC236}">
                <a16:creationId xmlns:a16="http://schemas.microsoft.com/office/drawing/2014/main" id="{8551C5F9-5795-44CA-A212-05C6ED297020}"/>
              </a:ext>
            </a:extLst>
          </p:cNvPr>
          <p:cNvSpPr/>
          <p:nvPr userDrawn="1">
            <p:custDataLst>
              <p:tags r:id="rId52"/>
            </p:custDataLst>
          </p:nvPr>
        </p:nvSpPr>
        <p:spPr>
          <a:xfrm>
            <a:off x="10711000" y="540000"/>
            <a:ext cx="180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sp>
        <p:nvSpPr>
          <p:cNvPr id="38" name="Rectangle 37" hidden="1">
            <a:extLst>
              <a:ext uri="{FF2B5EF4-FFF2-40B4-BE49-F238E27FC236}">
                <a16:creationId xmlns:a16="http://schemas.microsoft.com/office/drawing/2014/main" id="{9BA724BC-F1B2-426A-9B61-ACA60B3A108B}"/>
              </a:ext>
            </a:extLst>
          </p:cNvPr>
          <p:cNvSpPr/>
          <p:nvPr userDrawn="1">
            <p:custDataLst>
              <p:tags r:id="rId53"/>
            </p:custDataLst>
          </p:nvPr>
        </p:nvSpPr>
        <p:spPr>
          <a:xfrm>
            <a:off x="10891000" y="540000"/>
            <a:ext cx="761000" cy="5508000"/>
          </a:xfrm>
          <a:prstGeom prst="rect">
            <a:avLst/>
          </a:prstGeom>
          <a:solidFill>
            <a:srgbClr val="EAEAEA">
              <a:alpha val="50000"/>
            </a:srgbClr>
          </a:solidFill>
          <a:ln w="12700" cap="flat" cmpd="sng" algn="ctr">
            <a:solidFill>
              <a:schemeClr val="accent1">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a:p>
        </p:txBody>
      </p:sp>
      <p:grpSp>
        <p:nvGrpSpPr>
          <p:cNvPr id="40" name="Logo">
            <a:extLst>
              <a:ext uri="{FF2B5EF4-FFF2-40B4-BE49-F238E27FC236}">
                <a16:creationId xmlns:a16="http://schemas.microsoft.com/office/drawing/2014/main" id="{41159307-D2B4-4D3F-A332-4F79D6D74E94}"/>
              </a:ext>
            </a:extLst>
          </p:cNvPr>
          <p:cNvGrpSpPr/>
          <p:nvPr userDrawn="1"/>
        </p:nvGrpSpPr>
        <p:grpSpPr>
          <a:xfrm>
            <a:off x="10893210" y="6350918"/>
            <a:ext cx="755843" cy="322808"/>
            <a:chOff x="6380216" y="4059273"/>
            <a:chExt cx="2905863" cy="1241045"/>
          </a:xfrm>
        </p:grpSpPr>
        <p:sp>
          <p:nvSpPr>
            <p:cNvPr id="41" name="Freeform: Shape 40">
              <a:extLst>
                <a:ext uri="{FF2B5EF4-FFF2-40B4-BE49-F238E27FC236}">
                  <a16:creationId xmlns:a16="http://schemas.microsoft.com/office/drawing/2014/main" id="{58D12840-1B77-4571-AEF6-084C7CA9B155}"/>
                </a:ext>
              </a:extLst>
            </p:cNvPr>
            <p:cNvSpPr/>
            <p:nvPr/>
          </p:nvSpPr>
          <p:spPr>
            <a:xfrm>
              <a:off x="6380216" y="4059273"/>
              <a:ext cx="2905863" cy="346936"/>
            </a:xfrm>
            <a:custGeom>
              <a:avLst/>
              <a:gdLst>
                <a:gd name="connsiteX0" fmla="*/ 0 w 2905863"/>
                <a:gd name="connsiteY0" fmla="*/ 0 h 346936"/>
                <a:gd name="connsiteX1" fmla="*/ 2905864 w 2905863"/>
                <a:gd name="connsiteY1" fmla="*/ 0 h 346936"/>
                <a:gd name="connsiteX2" fmla="*/ 2905864 w 2905863"/>
                <a:gd name="connsiteY2" fmla="*/ 346937 h 346936"/>
                <a:gd name="connsiteX3" fmla="*/ 0 w 2905863"/>
                <a:gd name="connsiteY3" fmla="*/ 346937 h 346936"/>
              </a:gdLst>
              <a:ahLst/>
              <a:cxnLst>
                <a:cxn ang="0">
                  <a:pos x="connsiteX0" y="connsiteY0"/>
                </a:cxn>
                <a:cxn ang="0">
                  <a:pos x="connsiteX1" y="connsiteY1"/>
                </a:cxn>
                <a:cxn ang="0">
                  <a:pos x="connsiteX2" y="connsiteY2"/>
                </a:cxn>
                <a:cxn ang="0">
                  <a:pos x="connsiteX3" y="connsiteY3"/>
                </a:cxn>
              </a:cxnLst>
              <a:rect l="l" t="t" r="r" b="b"/>
              <a:pathLst>
                <a:path w="2905863" h="346936">
                  <a:moveTo>
                    <a:pt x="0" y="0"/>
                  </a:moveTo>
                  <a:lnTo>
                    <a:pt x="2905864" y="0"/>
                  </a:lnTo>
                  <a:lnTo>
                    <a:pt x="2905864" y="346937"/>
                  </a:lnTo>
                  <a:lnTo>
                    <a:pt x="0" y="346937"/>
                  </a:lnTo>
                  <a:close/>
                </a:path>
              </a:pathLst>
            </a:custGeom>
            <a:solidFill>
              <a:srgbClr val="99D9F0"/>
            </a:solidFill>
            <a:ln w="4731"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2A81581-576B-48A7-8DE8-ED168555C1E3}"/>
                </a:ext>
              </a:extLst>
            </p:cNvPr>
            <p:cNvSpPr/>
            <p:nvPr/>
          </p:nvSpPr>
          <p:spPr>
            <a:xfrm>
              <a:off x="6380216" y="4521775"/>
              <a:ext cx="2905863" cy="57854"/>
            </a:xfrm>
            <a:custGeom>
              <a:avLst/>
              <a:gdLst>
                <a:gd name="connsiteX0" fmla="*/ 0 w 2905863"/>
                <a:gd name="connsiteY0" fmla="*/ 0 h 57854"/>
                <a:gd name="connsiteX1" fmla="*/ 2905864 w 2905863"/>
                <a:gd name="connsiteY1" fmla="*/ 0 h 57854"/>
                <a:gd name="connsiteX2" fmla="*/ 2905864 w 2905863"/>
                <a:gd name="connsiteY2" fmla="*/ 57854 h 57854"/>
                <a:gd name="connsiteX3" fmla="*/ 0 w 2905863"/>
                <a:gd name="connsiteY3" fmla="*/ 57854 h 57854"/>
              </a:gdLst>
              <a:ahLst/>
              <a:cxnLst>
                <a:cxn ang="0">
                  <a:pos x="connsiteX0" y="connsiteY0"/>
                </a:cxn>
                <a:cxn ang="0">
                  <a:pos x="connsiteX1" y="connsiteY1"/>
                </a:cxn>
                <a:cxn ang="0">
                  <a:pos x="connsiteX2" y="connsiteY2"/>
                </a:cxn>
                <a:cxn ang="0">
                  <a:pos x="connsiteX3" y="connsiteY3"/>
                </a:cxn>
              </a:cxnLst>
              <a:rect l="l" t="t" r="r" b="b"/>
              <a:pathLst>
                <a:path w="2905863" h="57854">
                  <a:moveTo>
                    <a:pt x="0" y="0"/>
                  </a:moveTo>
                  <a:lnTo>
                    <a:pt x="2905864" y="0"/>
                  </a:lnTo>
                  <a:lnTo>
                    <a:pt x="2905864" y="57854"/>
                  </a:lnTo>
                  <a:lnTo>
                    <a:pt x="0" y="57854"/>
                  </a:lnTo>
                  <a:close/>
                </a:path>
              </a:pathLst>
            </a:custGeom>
            <a:solidFill>
              <a:srgbClr val="3F9C35"/>
            </a:solidFill>
            <a:ln w="4731"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C230431-2867-4E73-880C-8C7079DEE770}"/>
                </a:ext>
              </a:extLst>
            </p:cNvPr>
            <p:cNvSpPr/>
            <p:nvPr/>
          </p:nvSpPr>
          <p:spPr>
            <a:xfrm>
              <a:off x="6380216" y="4637294"/>
              <a:ext cx="2905863" cy="115566"/>
            </a:xfrm>
            <a:custGeom>
              <a:avLst/>
              <a:gdLst>
                <a:gd name="connsiteX0" fmla="*/ 0 w 2905863"/>
                <a:gd name="connsiteY0" fmla="*/ 0 h 115566"/>
                <a:gd name="connsiteX1" fmla="*/ 2905864 w 2905863"/>
                <a:gd name="connsiteY1" fmla="*/ 0 h 115566"/>
                <a:gd name="connsiteX2" fmla="*/ 2905864 w 2905863"/>
                <a:gd name="connsiteY2" fmla="*/ 115566 h 115566"/>
                <a:gd name="connsiteX3" fmla="*/ 0 w 2905863"/>
                <a:gd name="connsiteY3" fmla="*/ 115566 h 115566"/>
              </a:gdLst>
              <a:ahLst/>
              <a:cxnLst>
                <a:cxn ang="0">
                  <a:pos x="connsiteX0" y="connsiteY0"/>
                </a:cxn>
                <a:cxn ang="0">
                  <a:pos x="connsiteX1" y="connsiteY1"/>
                </a:cxn>
                <a:cxn ang="0">
                  <a:pos x="connsiteX2" y="connsiteY2"/>
                </a:cxn>
                <a:cxn ang="0">
                  <a:pos x="connsiteX3" y="connsiteY3"/>
                </a:cxn>
              </a:cxnLst>
              <a:rect l="l" t="t" r="r" b="b"/>
              <a:pathLst>
                <a:path w="2905863" h="115566">
                  <a:moveTo>
                    <a:pt x="0" y="0"/>
                  </a:moveTo>
                  <a:lnTo>
                    <a:pt x="2905864" y="0"/>
                  </a:lnTo>
                  <a:lnTo>
                    <a:pt x="2905864" y="115566"/>
                  </a:lnTo>
                  <a:lnTo>
                    <a:pt x="0" y="115566"/>
                  </a:lnTo>
                  <a:close/>
                </a:path>
              </a:pathLst>
            </a:custGeom>
            <a:solidFill>
              <a:srgbClr val="003591"/>
            </a:solidFill>
            <a:ln w="4731"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4953E370-A14B-4752-8604-69F1D46FD559}"/>
                </a:ext>
              </a:extLst>
            </p:cNvPr>
            <p:cNvSpPr/>
            <p:nvPr/>
          </p:nvSpPr>
          <p:spPr>
            <a:xfrm>
              <a:off x="7833598" y="4927183"/>
              <a:ext cx="392545" cy="373134"/>
            </a:xfrm>
            <a:custGeom>
              <a:avLst/>
              <a:gdLst>
                <a:gd name="connsiteX0" fmla="*/ 303984 w 392545"/>
                <a:gd name="connsiteY0" fmla="*/ 19174 h 373134"/>
                <a:gd name="connsiteX1" fmla="*/ 201992 w 392545"/>
                <a:gd name="connsiteY1" fmla="*/ 0 h 373134"/>
                <a:gd name="connsiteX2" fmla="*/ 62173 w 392545"/>
                <a:gd name="connsiteY2" fmla="*/ 0 h 373134"/>
                <a:gd name="connsiteX3" fmla="*/ 27859 w 392545"/>
                <a:gd name="connsiteY3" fmla="*/ 0 h 373134"/>
                <a:gd name="connsiteX4" fmla="*/ 0 w 392545"/>
                <a:gd name="connsiteY4" fmla="*/ 0 h 373134"/>
                <a:gd name="connsiteX5" fmla="*/ 0 w 392545"/>
                <a:gd name="connsiteY5" fmla="*/ 373135 h 373134"/>
                <a:gd name="connsiteX6" fmla="*/ 27859 w 392545"/>
                <a:gd name="connsiteY6" fmla="*/ 373135 h 373134"/>
                <a:gd name="connsiteX7" fmla="*/ 62173 w 392545"/>
                <a:gd name="connsiteY7" fmla="*/ 373135 h 373134"/>
                <a:gd name="connsiteX8" fmla="*/ 201992 w 392545"/>
                <a:gd name="connsiteY8" fmla="*/ 373135 h 373134"/>
                <a:gd name="connsiteX9" fmla="*/ 303984 w 392545"/>
                <a:gd name="connsiteY9" fmla="*/ 353961 h 373134"/>
                <a:gd name="connsiteX10" fmla="*/ 369670 w 392545"/>
                <a:gd name="connsiteY10" fmla="*/ 296249 h 373134"/>
                <a:gd name="connsiteX11" fmla="*/ 392546 w 392545"/>
                <a:gd name="connsiteY11" fmla="*/ 199477 h 373134"/>
                <a:gd name="connsiteX12" fmla="*/ 392546 w 392545"/>
                <a:gd name="connsiteY12" fmla="*/ 173611 h 373134"/>
                <a:gd name="connsiteX13" fmla="*/ 369670 w 392545"/>
                <a:gd name="connsiteY13" fmla="*/ 76839 h 373134"/>
                <a:gd name="connsiteX14" fmla="*/ 303984 w 392545"/>
                <a:gd name="connsiteY14" fmla="*/ 19174 h 373134"/>
                <a:gd name="connsiteX15" fmla="*/ 331369 w 392545"/>
                <a:gd name="connsiteY15" fmla="*/ 197531 h 373134"/>
                <a:gd name="connsiteX16" fmla="*/ 299048 w 392545"/>
                <a:gd name="connsiteY16" fmla="*/ 287563 h 373134"/>
                <a:gd name="connsiteX17" fmla="*/ 202514 w 392545"/>
                <a:gd name="connsiteY17" fmla="*/ 316894 h 373134"/>
                <a:gd name="connsiteX18" fmla="*/ 62221 w 392545"/>
                <a:gd name="connsiteY18" fmla="*/ 316894 h 373134"/>
                <a:gd name="connsiteX19" fmla="*/ 62221 w 392545"/>
                <a:gd name="connsiteY19" fmla="*/ 56193 h 373134"/>
                <a:gd name="connsiteX20" fmla="*/ 202514 w 392545"/>
                <a:gd name="connsiteY20" fmla="*/ 56193 h 373134"/>
                <a:gd name="connsiteX21" fmla="*/ 299048 w 392545"/>
                <a:gd name="connsiteY21" fmla="*/ 84812 h 373134"/>
                <a:gd name="connsiteX22" fmla="*/ 331369 w 392545"/>
                <a:gd name="connsiteY22" fmla="*/ 175604 h 373134"/>
                <a:gd name="connsiteX23" fmla="*/ 331369 w 392545"/>
                <a:gd name="connsiteY23" fmla="*/ 197531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545" h="373134">
                  <a:moveTo>
                    <a:pt x="303984" y="19174"/>
                  </a:moveTo>
                  <a:cubicBezTo>
                    <a:pt x="275461" y="6407"/>
                    <a:pt x="241479" y="0"/>
                    <a:pt x="201992" y="0"/>
                  </a:cubicBezTo>
                  <a:lnTo>
                    <a:pt x="62173" y="0"/>
                  </a:lnTo>
                  <a:lnTo>
                    <a:pt x="27859" y="0"/>
                  </a:lnTo>
                  <a:lnTo>
                    <a:pt x="0" y="0"/>
                  </a:lnTo>
                  <a:lnTo>
                    <a:pt x="0" y="373135"/>
                  </a:lnTo>
                  <a:lnTo>
                    <a:pt x="27859" y="373135"/>
                  </a:lnTo>
                  <a:lnTo>
                    <a:pt x="62173" y="373135"/>
                  </a:lnTo>
                  <a:lnTo>
                    <a:pt x="201992" y="373135"/>
                  </a:lnTo>
                  <a:cubicBezTo>
                    <a:pt x="241479" y="373135"/>
                    <a:pt x="275461" y="366728"/>
                    <a:pt x="303984" y="353961"/>
                  </a:cubicBezTo>
                  <a:cubicBezTo>
                    <a:pt x="332508" y="341194"/>
                    <a:pt x="354387" y="321972"/>
                    <a:pt x="369670" y="296249"/>
                  </a:cubicBezTo>
                  <a:cubicBezTo>
                    <a:pt x="384904" y="270525"/>
                    <a:pt x="392546" y="238299"/>
                    <a:pt x="392546" y="199477"/>
                  </a:cubicBezTo>
                  <a:lnTo>
                    <a:pt x="392546" y="173611"/>
                  </a:lnTo>
                  <a:cubicBezTo>
                    <a:pt x="392546" y="134788"/>
                    <a:pt x="384904" y="102562"/>
                    <a:pt x="369670" y="76839"/>
                  </a:cubicBezTo>
                  <a:cubicBezTo>
                    <a:pt x="354387" y="51162"/>
                    <a:pt x="332508" y="31941"/>
                    <a:pt x="303984" y="19174"/>
                  </a:cubicBezTo>
                  <a:close/>
                  <a:moveTo>
                    <a:pt x="331369" y="197531"/>
                  </a:moveTo>
                  <a:cubicBezTo>
                    <a:pt x="331369" y="238015"/>
                    <a:pt x="320596" y="268010"/>
                    <a:pt x="299048" y="287563"/>
                  </a:cubicBezTo>
                  <a:cubicBezTo>
                    <a:pt x="277502" y="307117"/>
                    <a:pt x="245323" y="316894"/>
                    <a:pt x="202514" y="316894"/>
                  </a:cubicBezTo>
                  <a:lnTo>
                    <a:pt x="62221" y="316894"/>
                  </a:lnTo>
                  <a:lnTo>
                    <a:pt x="62221" y="56193"/>
                  </a:lnTo>
                  <a:lnTo>
                    <a:pt x="202514" y="56193"/>
                  </a:lnTo>
                  <a:cubicBezTo>
                    <a:pt x="245323" y="56193"/>
                    <a:pt x="277454" y="65733"/>
                    <a:pt x="299048" y="84812"/>
                  </a:cubicBezTo>
                  <a:cubicBezTo>
                    <a:pt x="320596" y="103891"/>
                    <a:pt x="331369" y="134171"/>
                    <a:pt x="331369" y="175604"/>
                  </a:cubicBezTo>
                  <a:lnTo>
                    <a:pt x="331369" y="197531"/>
                  </a:lnTo>
                  <a:close/>
                </a:path>
              </a:pathLst>
            </a:custGeom>
            <a:solidFill>
              <a:srgbClr val="0F214A"/>
            </a:solidFill>
            <a:ln w="4731"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6EAE3BE-38C7-419F-AAB5-25C869D36117}"/>
                </a:ext>
              </a:extLst>
            </p:cNvPr>
            <p:cNvSpPr/>
            <p:nvPr/>
          </p:nvSpPr>
          <p:spPr>
            <a:xfrm>
              <a:off x="8344036" y="4927183"/>
              <a:ext cx="410485" cy="373134"/>
            </a:xfrm>
            <a:custGeom>
              <a:avLst/>
              <a:gdLst>
                <a:gd name="connsiteX0" fmla="*/ 349262 w 410485"/>
                <a:gd name="connsiteY0" fmla="*/ 291598 h 373134"/>
                <a:gd name="connsiteX1" fmla="*/ 60702 w 410485"/>
                <a:gd name="connsiteY1" fmla="*/ 0 h 373134"/>
                <a:gd name="connsiteX2" fmla="*/ 26388 w 410485"/>
                <a:gd name="connsiteY2" fmla="*/ 0 h 373134"/>
                <a:gd name="connsiteX3" fmla="*/ 0 w 410485"/>
                <a:gd name="connsiteY3" fmla="*/ 0 h 373134"/>
                <a:gd name="connsiteX4" fmla="*/ 0 w 410485"/>
                <a:gd name="connsiteY4" fmla="*/ 373135 h 373134"/>
                <a:gd name="connsiteX5" fmla="*/ 60702 w 410485"/>
                <a:gd name="connsiteY5" fmla="*/ 373135 h 373134"/>
                <a:gd name="connsiteX6" fmla="*/ 60702 w 410485"/>
                <a:gd name="connsiteY6" fmla="*/ 81917 h 373134"/>
                <a:gd name="connsiteX7" fmla="*/ 349262 w 410485"/>
                <a:gd name="connsiteY7" fmla="*/ 373135 h 373134"/>
                <a:gd name="connsiteX8" fmla="*/ 410486 w 410485"/>
                <a:gd name="connsiteY8" fmla="*/ 373135 h 373134"/>
                <a:gd name="connsiteX9" fmla="*/ 410486 w 410485"/>
                <a:gd name="connsiteY9" fmla="*/ 0 h 373134"/>
                <a:gd name="connsiteX10" fmla="*/ 349262 w 410485"/>
                <a:gd name="connsiteY10"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485" h="373134">
                  <a:moveTo>
                    <a:pt x="349262" y="291598"/>
                  </a:moveTo>
                  <a:lnTo>
                    <a:pt x="60702" y="0"/>
                  </a:lnTo>
                  <a:lnTo>
                    <a:pt x="26388" y="0"/>
                  </a:lnTo>
                  <a:lnTo>
                    <a:pt x="0" y="0"/>
                  </a:lnTo>
                  <a:lnTo>
                    <a:pt x="0" y="373135"/>
                  </a:lnTo>
                  <a:lnTo>
                    <a:pt x="60702" y="373135"/>
                  </a:lnTo>
                  <a:lnTo>
                    <a:pt x="60702" y="81917"/>
                  </a:lnTo>
                  <a:lnTo>
                    <a:pt x="349262" y="373135"/>
                  </a:lnTo>
                  <a:lnTo>
                    <a:pt x="410486" y="373135"/>
                  </a:lnTo>
                  <a:lnTo>
                    <a:pt x="410486" y="0"/>
                  </a:lnTo>
                  <a:lnTo>
                    <a:pt x="349262" y="0"/>
                  </a:lnTo>
                  <a:close/>
                </a:path>
              </a:pathLst>
            </a:custGeom>
            <a:solidFill>
              <a:srgbClr val="0F214A"/>
            </a:solidFill>
            <a:ln w="4731"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34311A0A-BE4B-477F-A258-403879A87BF4}"/>
                </a:ext>
              </a:extLst>
            </p:cNvPr>
            <p:cNvSpPr/>
            <p:nvPr/>
          </p:nvSpPr>
          <p:spPr>
            <a:xfrm>
              <a:off x="8863965" y="4927183"/>
              <a:ext cx="421876" cy="373134"/>
            </a:xfrm>
            <a:custGeom>
              <a:avLst/>
              <a:gdLst>
                <a:gd name="connsiteX0" fmla="*/ 355716 w 421876"/>
                <a:gd name="connsiteY0" fmla="*/ 0 h 373134"/>
                <a:gd name="connsiteX1" fmla="*/ 212955 w 421876"/>
                <a:gd name="connsiteY1" fmla="*/ 291598 h 373134"/>
                <a:gd name="connsiteX2" fmla="*/ 70146 w 421876"/>
                <a:gd name="connsiteY2" fmla="*/ 0 h 373134"/>
                <a:gd name="connsiteX3" fmla="*/ 0 w 421876"/>
                <a:gd name="connsiteY3" fmla="*/ 0 h 373134"/>
                <a:gd name="connsiteX4" fmla="*/ 187042 w 421876"/>
                <a:gd name="connsiteY4" fmla="*/ 373135 h 373134"/>
                <a:gd name="connsiteX5" fmla="*/ 235309 w 421876"/>
                <a:gd name="connsiteY5" fmla="*/ 373135 h 373134"/>
                <a:gd name="connsiteX6" fmla="*/ 421876 w 421876"/>
                <a:gd name="connsiteY6" fmla="*/ 0 h 37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876" h="373134">
                  <a:moveTo>
                    <a:pt x="355716" y="0"/>
                  </a:moveTo>
                  <a:lnTo>
                    <a:pt x="212955" y="291598"/>
                  </a:lnTo>
                  <a:lnTo>
                    <a:pt x="70146" y="0"/>
                  </a:lnTo>
                  <a:lnTo>
                    <a:pt x="0" y="0"/>
                  </a:lnTo>
                  <a:lnTo>
                    <a:pt x="187042" y="373135"/>
                  </a:lnTo>
                  <a:lnTo>
                    <a:pt x="235309" y="373135"/>
                  </a:lnTo>
                  <a:lnTo>
                    <a:pt x="421876" y="0"/>
                  </a:lnTo>
                  <a:close/>
                </a:path>
              </a:pathLst>
            </a:custGeom>
            <a:solidFill>
              <a:srgbClr val="0F214A"/>
            </a:solidFill>
            <a:ln w="4731" cap="flat">
              <a:noFill/>
              <a:prstDash val="solid"/>
              <a:miter/>
            </a:ln>
          </p:spPr>
          <p:txBody>
            <a:bodyPr rtlCol="0" anchor="ctr"/>
            <a:lstStyle/>
            <a:p>
              <a:endParaRPr lang="en-GB"/>
            </a:p>
          </p:txBody>
        </p:sp>
      </p:grpSp>
      <p:sp>
        <p:nvSpPr>
          <p:cNvPr id="4" name="Date Placeholder 3"/>
          <p:cNvSpPr>
            <a:spLocks noGrp="1"/>
          </p:cNvSpPr>
          <p:nvPr>
            <p:ph type="dt" sz="half" idx="2"/>
          </p:nvPr>
        </p:nvSpPr>
        <p:spPr>
          <a:xfrm>
            <a:off x="0" y="6858000"/>
            <a:ext cx="0" cy="0"/>
          </a:xfrm>
          <a:prstGeom prst="rect">
            <a:avLst/>
          </a:prstGeom>
        </p:spPr>
        <p:txBody>
          <a:bodyPr vert="horz" lIns="0" tIns="0" rIns="0" bIns="0" rtlCol="0" anchor="t" anchorCtr="0"/>
          <a:lstStyle>
            <a:lvl1pPr algn="r">
              <a:defRPr sz="700">
                <a:noFill/>
              </a:defRPr>
            </a:lvl1pPr>
          </a:lstStyle>
          <a:p>
            <a:endParaRPr lang="en-GB" sz="700"/>
          </a:p>
        </p:txBody>
      </p:sp>
      <p:sp>
        <p:nvSpPr>
          <p:cNvPr id="5" name="Footer Placeholder 4"/>
          <p:cNvSpPr>
            <a:spLocks noGrp="1"/>
          </p:cNvSpPr>
          <p:nvPr>
            <p:ph type="ftr" sz="quarter" idx="3"/>
          </p:nvPr>
        </p:nvSpPr>
        <p:spPr>
          <a:xfrm>
            <a:off x="2422800" y="6440400"/>
            <a:ext cx="2638800" cy="151200"/>
          </a:xfrm>
          <a:prstGeom prst="rect">
            <a:avLst/>
          </a:prstGeom>
        </p:spPr>
        <p:txBody>
          <a:bodyPr vert="horz" lIns="0" tIns="0" rIns="0" bIns="0" rtlCol="0" anchor="t" anchorCtr="0"/>
          <a:lstStyle>
            <a:lvl1pPr algn="l">
              <a:defRPr sz="700" b="0" cap="all" baseline="0">
                <a:solidFill>
                  <a:schemeClr val="accent1"/>
                </a:solidFill>
              </a:defRPr>
            </a:lvl1pPr>
          </a:lstStyle>
          <a:p>
            <a:endParaRPr lang="en-GB"/>
          </a:p>
        </p:txBody>
      </p:sp>
      <p:sp>
        <p:nvSpPr>
          <p:cNvPr id="6" name="Slide Number Placeholder 5"/>
          <p:cNvSpPr>
            <a:spLocks noGrp="1"/>
          </p:cNvSpPr>
          <p:nvPr>
            <p:ph type="sldNum" sz="quarter" idx="4"/>
          </p:nvPr>
        </p:nvSpPr>
        <p:spPr>
          <a:xfrm>
            <a:off x="540000" y="6440400"/>
            <a:ext cx="266400" cy="151200"/>
          </a:xfrm>
          <a:prstGeom prst="rect">
            <a:avLst/>
          </a:prstGeom>
        </p:spPr>
        <p:txBody>
          <a:bodyPr vert="horz" lIns="0" tIns="0" rIns="0" bIns="0" rtlCol="0" anchor="t" anchorCtr="0"/>
          <a:lstStyle>
            <a:lvl1pPr algn="l">
              <a:defRPr sz="700">
                <a:solidFill>
                  <a:schemeClr val="accent1"/>
                </a:solidFill>
              </a:defRPr>
            </a:lvl1pPr>
          </a:lstStyle>
          <a:p>
            <a:fld id="{5BA07366-CB75-4AA8-9E5B-928B849F427C}" type="slidenum">
              <a:rPr lang="en-GB" smtClean="0"/>
              <a:pPr/>
              <a:t>‹#›</a:t>
            </a:fld>
            <a:endParaRPr lang="en-GB"/>
          </a:p>
        </p:txBody>
      </p:sp>
      <p:sp>
        <p:nvSpPr>
          <p:cNvPr id="11" name="_SD_FLD_Copyright"/>
          <p:cNvSpPr txBox="1"/>
          <p:nvPr userDrawn="1"/>
        </p:nvSpPr>
        <p:spPr>
          <a:xfrm>
            <a:off x="853200" y="6440400"/>
            <a:ext cx="278923" cy="107722"/>
          </a:xfrm>
          <a:prstGeom prst="rect">
            <a:avLst/>
          </a:prstGeom>
          <a:noFill/>
        </p:spPr>
        <p:txBody>
          <a:bodyPr wrap="none" lIns="0" tIns="0" rIns="0" bIns="0" rtlCol="0">
            <a:spAutoFit/>
          </a:bodyPr>
          <a:lstStyle/>
          <a:p>
            <a:r>
              <a:rPr lang="en-GB" sz="700" noProof="0">
                <a:solidFill>
                  <a:schemeClr val="accent1"/>
                </a:solidFill>
              </a:rPr>
              <a:t>DNV ©</a:t>
            </a:r>
          </a:p>
        </p:txBody>
      </p:sp>
      <p:sp>
        <p:nvSpPr>
          <p:cNvPr id="16" name="SD_FLD_DocumentDate"/>
          <p:cNvSpPr txBox="1">
            <a:spLocks noChangeArrowheads="1"/>
          </p:cNvSpPr>
          <p:nvPr userDrawn="1"/>
        </p:nvSpPr>
        <p:spPr bwMode="auto">
          <a:xfrm>
            <a:off x="1166400" y="6440400"/>
            <a:ext cx="1198800" cy="1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ts val="0"/>
              </a:spcBef>
            </a:pPr>
            <a:endParaRPr lang="en-GB" altLang="ja-JP" sz="700" cap="all" baseline="0">
              <a:solidFill>
                <a:schemeClr val="accent1"/>
              </a:solidFill>
              <a:ea typeface="ＭＳ Ｐゴシック" charset="-128"/>
              <a:cs typeface="Arial" charset="0"/>
            </a:endParaRPr>
          </a:p>
        </p:txBody>
      </p:sp>
      <p:sp>
        <p:nvSpPr>
          <p:cNvPr id="39" name="SD_FLD_Confidentiality">
            <a:extLst>
              <a:ext uri="{FF2B5EF4-FFF2-40B4-BE49-F238E27FC236}">
                <a16:creationId xmlns:a16="http://schemas.microsoft.com/office/drawing/2014/main" id="{93DBE27C-CF05-4B0E-B0C5-CDDB19365D12}"/>
              </a:ext>
            </a:extLst>
          </p:cNvPr>
          <p:cNvSpPr/>
          <p:nvPr userDrawn="1"/>
        </p:nvSpPr>
        <p:spPr>
          <a:xfrm>
            <a:off x="7131600" y="6440400"/>
            <a:ext cx="2440800" cy="15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ctr" defTabSz="914400" rtl="0" eaLnBrk="1" latinLnBrk="0" hangingPunct="1">
              <a:lnSpc>
                <a:spcPct val="100000"/>
              </a:lnSpc>
              <a:spcBef>
                <a:spcPts val="0"/>
              </a:spcBef>
            </a:pPr>
            <a:endParaRPr lang="en-GB" sz="700" b="0" kern="1200" cap="all" baseline="0">
              <a:solidFill>
                <a:schemeClr val="accent1"/>
              </a:solidFill>
              <a:latin typeface="+mn-lt"/>
              <a:ea typeface="+mn-ea"/>
              <a:cs typeface="+mn-cs"/>
            </a:endParaRPr>
          </a:p>
        </p:txBody>
      </p:sp>
      <p:sp>
        <p:nvSpPr>
          <p:cNvPr id="49" name="SD_FLD_Draft" hidden="1">
            <a:extLst>
              <a:ext uri="{FF2B5EF4-FFF2-40B4-BE49-F238E27FC236}">
                <a16:creationId xmlns:a16="http://schemas.microsoft.com/office/drawing/2014/main" id="{EBD04EA3-2614-447C-8C02-69A389AD5F0C}"/>
              </a:ext>
            </a:extLst>
          </p:cNvPr>
          <p:cNvSpPr txBox="1">
            <a:spLocks noChangeArrowheads="1"/>
          </p:cNvSpPr>
          <p:nvPr userDrawn="1"/>
        </p:nvSpPr>
        <p:spPr bwMode="auto">
          <a:xfrm>
            <a:off x="5243513" y="6232324"/>
            <a:ext cx="1700337" cy="20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4400" rIns="0" bIns="0" anchor="t" anchorCtr="0"/>
          <a:lstStyle/>
          <a:p>
            <a:pPr algn="ctr">
              <a:lnSpc>
                <a:spcPct val="83000"/>
              </a:lnSpc>
              <a:spcBef>
                <a:spcPts val="0"/>
              </a:spcBef>
            </a:pPr>
            <a:r>
              <a:rPr lang="en-GB"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438226050"/>
      </p:ext>
    </p:extLst>
  </p:cSld>
  <p:clrMap bg1="lt1" tx1="dk1" bg2="lt2" tx2="dk2" accent1="accent1" accent2="accent2" accent3="accent3" accent4="accent4" accent5="accent5" accent6="accent6" hlink="hlink" folHlink="folHlink"/>
  <p:sldLayoutIdLst>
    <p:sldLayoutId id="2147483649" r:id="rId1"/>
    <p:sldLayoutId id="2147483678" r:id="rId2"/>
    <p:sldLayoutId id="2147483679" r:id="rId3"/>
    <p:sldLayoutId id="2147483680" r:id="rId4"/>
    <p:sldLayoutId id="2147483661" r:id="rId5"/>
    <p:sldLayoutId id="2147483702" r:id="rId6"/>
    <p:sldLayoutId id="2147483682" r:id="rId7"/>
    <p:sldLayoutId id="2147483674" r:id="rId8"/>
    <p:sldLayoutId id="2147483651" r:id="rId9"/>
    <p:sldLayoutId id="2147483650" r:id="rId10"/>
    <p:sldLayoutId id="2147483683" r:id="rId11"/>
    <p:sldLayoutId id="2147483698" r:id="rId12"/>
    <p:sldLayoutId id="2147483699" r:id="rId13"/>
    <p:sldLayoutId id="2147483652" r:id="rId14"/>
    <p:sldLayoutId id="2147483684" r:id="rId15"/>
    <p:sldLayoutId id="2147483685" r:id="rId16"/>
    <p:sldLayoutId id="2147483686" r:id="rId17"/>
    <p:sldLayoutId id="2147483664" r:id="rId18"/>
    <p:sldLayoutId id="2147483701" r:id="rId19"/>
    <p:sldLayoutId id="2147483695" r:id="rId20"/>
    <p:sldLayoutId id="2147483696" r:id="rId21"/>
    <p:sldLayoutId id="2147483690" r:id="rId22"/>
    <p:sldLayoutId id="2147483691" r:id="rId23"/>
    <p:sldLayoutId id="2147483697" r:id="rId24"/>
    <p:sldLayoutId id="2147483694" r:id="rId25"/>
    <p:sldLayoutId id="2147483655" r:id="rId26"/>
    <p:sldLayoutId id="2147483667" r:id="rId27"/>
    <p:sldLayoutId id="2147483692" r:id="rId28"/>
    <p:sldLayoutId id="2147483693" r:id="rId29"/>
  </p:sldLayoutIdLst>
  <p:hf hdr="0" ftr="0" dt="0"/>
  <p:txStyles>
    <p:titleStyle>
      <a:lvl1pPr algn="l" defTabSz="914400" rtl="0" eaLnBrk="1" latinLnBrk="0" hangingPunct="1">
        <a:lnSpc>
          <a:spcPct val="83000"/>
        </a:lnSpc>
        <a:spcBef>
          <a:spcPct val="0"/>
        </a:spcBef>
        <a:buNone/>
        <a:defRPr sz="3600" b="0" kern="1200">
          <a:solidFill>
            <a:schemeClr val="accent1"/>
          </a:solidFill>
          <a:latin typeface="+mj-lt"/>
          <a:ea typeface="+mj-ea"/>
          <a:cs typeface="+mj-cs"/>
        </a:defRPr>
      </a:lvl1pPr>
    </p:titleStyle>
    <p:bodyStyle>
      <a:lvl1pPr marL="180000" indent="-180000" algn="l" defTabSz="914400" rtl="0" eaLnBrk="1" latinLnBrk="0" hangingPunct="1">
        <a:lnSpc>
          <a:spcPct val="100000"/>
        </a:lnSpc>
        <a:spcBef>
          <a:spcPts val="1200"/>
        </a:spcBef>
        <a:buClrTx/>
        <a:buFont typeface="Arial" panose="020B0604020202020204" pitchFamily="34" charset="0"/>
        <a:buChar char="•"/>
        <a:defRPr sz="2000" b="0" kern="1200">
          <a:solidFill>
            <a:schemeClr val="accent1"/>
          </a:solidFill>
          <a:latin typeface="+mn-lt"/>
          <a:ea typeface="+mn-ea"/>
          <a:cs typeface="+mn-cs"/>
        </a:defRPr>
      </a:lvl1pPr>
      <a:lvl2pPr marL="360000" indent="-180000" algn="l" defTabSz="914400" rtl="0" eaLnBrk="1" latinLnBrk="0" hangingPunct="1">
        <a:lnSpc>
          <a:spcPct val="100000"/>
        </a:lnSpc>
        <a:spcBef>
          <a:spcPts val="600"/>
        </a:spcBef>
        <a:buClrTx/>
        <a:buFont typeface="Arial" panose="020B0604020202020204" pitchFamily="34" charset="0"/>
        <a:buChar char="•"/>
        <a:defRPr sz="1800" kern="1200">
          <a:solidFill>
            <a:schemeClr val="accent1"/>
          </a:solidFill>
          <a:latin typeface="+mn-lt"/>
          <a:ea typeface="+mn-ea"/>
          <a:cs typeface="+mn-cs"/>
        </a:defRPr>
      </a:lvl2pPr>
      <a:lvl3pPr marL="540000" indent="-180000" algn="l" defTabSz="914400" rtl="0" eaLnBrk="1" latinLnBrk="0" hangingPunct="1">
        <a:lnSpc>
          <a:spcPct val="100000"/>
        </a:lnSpc>
        <a:spcBef>
          <a:spcPts val="600"/>
        </a:spcBef>
        <a:buClrTx/>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90000"/>
        </a:lnSpc>
        <a:spcBef>
          <a:spcPts val="600"/>
        </a:spcBef>
        <a:buClrTx/>
        <a:buFont typeface="Arial" panose="020B0604020202020204" pitchFamily="34" charset="0"/>
        <a:buChar char="​"/>
        <a:defRPr sz="2000" b="1" kern="1200">
          <a:solidFill>
            <a:schemeClr val="accent1"/>
          </a:solidFill>
          <a:latin typeface="+mn-lt"/>
          <a:ea typeface="+mn-ea"/>
          <a:cs typeface="+mn-cs"/>
        </a:defRPr>
      </a:lvl4pPr>
      <a:lvl5pPr marL="0" indent="0" algn="l" defTabSz="914400" rtl="0" eaLnBrk="1" latinLnBrk="0" hangingPunct="1">
        <a:lnSpc>
          <a:spcPct val="100000"/>
        </a:lnSpc>
        <a:spcBef>
          <a:spcPts val="1200"/>
        </a:spcBef>
        <a:buClrTx/>
        <a:buFont typeface="Arial" panose="020B0604020202020204" pitchFamily="34" charset="0"/>
        <a:buChar char="​"/>
        <a:defRPr sz="2000" kern="1200">
          <a:solidFill>
            <a:schemeClr val="accent1"/>
          </a:solidFill>
          <a:latin typeface="+mn-lt"/>
          <a:ea typeface="+mn-ea"/>
          <a:cs typeface="+mn-cs"/>
        </a:defRPr>
      </a:lvl5pPr>
      <a:lvl6pPr marL="0" indent="0" algn="l" defTabSz="914400" rtl="0" eaLnBrk="1" latinLnBrk="0" hangingPunct="1">
        <a:spcBef>
          <a:spcPts val="600"/>
        </a:spcBef>
        <a:buFont typeface="Arial" panose="020B0604020202020204" pitchFamily="34" charset="0"/>
        <a:buChar char="​"/>
        <a:defRPr sz="1000" b="1" kern="1200">
          <a:solidFill>
            <a:schemeClr val="accent1"/>
          </a:solidFill>
          <a:latin typeface="+mn-lt"/>
          <a:ea typeface="+mn-ea"/>
          <a:cs typeface="+mn-cs"/>
        </a:defRPr>
      </a:lvl6pPr>
      <a:lvl7pPr marL="0" indent="0" algn="l" defTabSz="914400" rtl="0" eaLnBrk="1" latinLnBrk="0" hangingPunct="1">
        <a:spcBef>
          <a:spcPts val="600"/>
        </a:spcBef>
        <a:buFont typeface="Arial" panose="020B0604020202020204" pitchFamily="34" charset="0"/>
        <a:buChar char="​"/>
        <a:defRPr sz="1000" kern="1200">
          <a:solidFill>
            <a:schemeClr val="accent1"/>
          </a:solidFill>
          <a:latin typeface="+mn-lt"/>
          <a:ea typeface="+mn-ea"/>
          <a:cs typeface="+mn-cs"/>
        </a:defRPr>
      </a:lvl7pPr>
      <a:lvl8pPr marL="180000" indent="-180000" algn="l" defTabSz="914400" rtl="0" eaLnBrk="1" latinLnBrk="0" hangingPunct="1">
        <a:spcBef>
          <a:spcPts val="600"/>
        </a:spcBef>
        <a:buFont typeface="Arial" pitchFamily="34" charset="0"/>
        <a:buChar char="•"/>
        <a:defRPr sz="1000" kern="1200">
          <a:solidFill>
            <a:schemeClr val="accent1"/>
          </a:solidFill>
          <a:latin typeface="+mn-lt"/>
          <a:ea typeface="+mn-ea"/>
          <a:cs typeface="+mn-cs"/>
        </a:defRPr>
      </a:lvl8pPr>
      <a:lvl9pPr marL="0" indent="0" algn="l" defTabSz="914400" rtl="0" eaLnBrk="1" latinLnBrk="0" hangingPunct="1">
        <a:lnSpc>
          <a:spcPct val="83000"/>
        </a:lnSpc>
        <a:spcBef>
          <a:spcPts val="0"/>
        </a:spcBef>
        <a:buFont typeface="Arial" panose="020B0604020202020204" pitchFamily="34" charset="0"/>
        <a:buChar char="​"/>
        <a:defRPr sz="6000" b="1" kern="1200" spc="-300" baseline="0">
          <a:solidFill>
            <a:schemeClr val="accent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userDrawn="1">
          <p15:clr>
            <a:srgbClr val="F26B43"/>
          </p15:clr>
        </p15:guide>
        <p15:guide id="2" pos="819" userDrawn="1">
          <p15:clr>
            <a:srgbClr val="F26B43"/>
          </p15:clr>
        </p15:guide>
        <p15:guide id="3" orient="horz" pos="340" userDrawn="1">
          <p15:clr>
            <a:srgbClr val="F26B43"/>
          </p15:clr>
        </p15:guide>
        <p15:guide id="4" orient="horz" pos="3809" userDrawn="1">
          <p15:clr>
            <a:srgbClr val="F26B43"/>
          </p15:clr>
        </p15:guide>
        <p15:guide id="5" pos="932" userDrawn="1">
          <p15:clr>
            <a:srgbClr val="F26B43"/>
          </p15:clr>
        </p15:guide>
        <p15:guide id="6" pos="1412" userDrawn="1">
          <p15:clr>
            <a:srgbClr val="F26B43"/>
          </p15:clr>
        </p15:guide>
        <p15:guide id="7" pos="1525" userDrawn="1">
          <p15:clr>
            <a:srgbClr val="F26B43"/>
          </p15:clr>
        </p15:guide>
        <p15:guide id="8" pos="2005" userDrawn="1">
          <p15:clr>
            <a:srgbClr val="F26B43"/>
          </p15:clr>
        </p15:guide>
        <p15:guide id="9" pos="2118" userDrawn="1">
          <p15:clr>
            <a:srgbClr val="F26B43"/>
          </p15:clr>
        </p15:guide>
        <p15:guide id="10" pos="2597" userDrawn="1">
          <p15:clr>
            <a:srgbClr val="F26B43"/>
          </p15:clr>
        </p15:guide>
        <p15:guide id="11" pos="2711" userDrawn="1">
          <p15:clr>
            <a:srgbClr val="F26B43"/>
          </p15:clr>
        </p15:guide>
        <p15:guide id="12" pos="3190" userDrawn="1">
          <p15:clr>
            <a:srgbClr val="F26B43"/>
          </p15:clr>
        </p15:guide>
        <p15:guide id="13" pos="3303" userDrawn="1">
          <p15:clr>
            <a:srgbClr val="F26B43"/>
          </p15:clr>
        </p15:guide>
        <p15:guide id="14" pos="3783" userDrawn="1">
          <p15:clr>
            <a:srgbClr val="F26B43"/>
          </p15:clr>
        </p15:guide>
        <p15:guide id="15" pos="3896" userDrawn="1">
          <p15:clr>
            <a:srgbClr val="F26B43"/>
          </p15:clr>
        </p15:guide>
        <p15:guide id="16" pos="4376" userDrawn="1">
          <p15:clr>
            <a:srgbClr val="F26B43"/>
          </p15:clr>
        </p15:guide>
        <p15:guide id="17" pos="4489" userDrawn="1">
          <p15:clr>
            <a:srgbClr val="F26B43"/>
          </p15:clr>
        </p15:guide>
        <p15:guide id="18" pos="4968" userDrawn="1">
          <p15:clr>
            <a:srgbClr val="F26B43"/>
          </p15:clr>
        </p15:guide>
        <p15:guide id="19" pos="5082" userDrawn="1">
          <p15:clr>
            <a:srgbClr val="F26B43"/>
          </p15:clr>
        </p15:guide>
        <p15:guide id="20" pos="5561" userDrawn="1">
          <p15:clr>
            <a:srgbClr val="F26B43"/>
          </p15:clr>
        </p15:guide>
        <p15:guide id="21" pos="5674" userDrawn="1">
          <p15:clr>
            <a:srgbClr val="F26B43"/>
          </p15:clr>
        </p15:guide>
        <p15:guide id="22" pos="6154" userDrawn="1">
          <p15:clr>
            <a:srgbClr val="F26B43"/>
          </p15:clr>
        </p15:guide>
        <p15:guide id="23" pos="6267" userDrawn="1">
          <p15:clr>
            <a:srgbClr val="F26B43"/>
          </p15:clr>
        </p15:guide>
        <p15:guide id="24" pos="6747" userDrawn="1">
          <p15:clr>
            <a:srgbClr val="F26B43"/>
          </p15:clr>
        </p15:guide>
        <p15:guide id="25" pos="6860" userDrawn="1">
          <p15:clr>
            <a:srgbClr val="F26B43"/>
          </p15:clr>
        </p15:guide>
        <p15:guide id="26" pos="7339" userDrawn="1">
          <p15:clr>
            <a:srgbClr val="F26B43"/>
          </p15:clr>
        </p15:guide>
        <p15:guide id="27" orient="horz" pos="109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diagramColors" Target="../diagrams/colors1.xml"/><Relationship Id="rId11" Type="http://schemas.openxmlformats.org/officeDocument/2006/relationships/image" Target="../media/image40.jpeg"/><Relationship Id="rId5" Type="http://schemas.openxmlformats.org/officeDocument/2006/relationships/diagramQuickStyle" Target="../diagrams/quickStyle1.xml"/><Relationship Id="rId10" Type="http://schemas.openxmlformats.org/officeDocument/2006/relationships/image" Target="../media/image39.png"/><Relationship Id="rId4" Type="http://schemas.openxmlformats.org/officeDocument/2006/relationships/diagramLayout" Target="../diagrams/layout1.xml"/><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diagramColors" Target="../diagrams/colors2.xml"/><Relationship Id="rId11" Type="http://schemas.openxmlformats.org/officeDocument/2006/relationships/image" Target="../media/image40.jpeg"/><Relationship Id="rId5" Type="http://schemas.openxmlformats.org/officeDocument/2006/relationships/diagramQuickStyle" Target="../diagrams/quickStyle2.xml"/><Relationship Id="rId10" Type="http://schemas.openxmlformats.org/officeDocument/2006/relationships/image" Target="../media/image39.png"/><Relationship Id="rId4" Type="http://schemas.openxmlformats.org/officeDocument/2006/relationships/diagramLayout" Target="../diagrams/layout2.xml"/><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48.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png"/><Relationship Id="rId3" Type="http://schemas.openxmlformats.org/officeDocument/2006/relationships/image" Target="../media/image51.jpeg"/><Relationship Id="rId7" Type="http://schemas.openxmlformats.org/officeDocument/2006/relationships/image" Target="../media/image55.png"/><Relationship Id="rId12"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54.jpeg"/><Relationship Id="rId11" Type="http://schemas.openxmlformats.org/officeDocument/2006/relationships/image" Target="../media/image59.png"/><Relationship Id="rId5" Type="http://schemas.openxmlformats.org/officeDocument/2006/relationships/image" Target="../media/image53.svg"/><Relationship Id="rId15" Type="http://schemas.openxmlformats.org/officeDocument/2006/relationships/image" Target="../media/image63.svg"/><Relationship Id="rId10" Type="http://schemas.openxmlformats.org/officeDocument/2006/relationships/image" Target="../media/image58.jpe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55.png"/><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3" Type="http://schemas.openxmlformats.org/officeDocument/2006/relationships/hyperlink" Target="https://github.com/sound-data/EnergyPlus" TargetMode="External"/><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10.xml"/><Relationship Id="rId5" Type="http://schemas.openxmlformats.org/officeDocument/2006/relationships/image" Target="../media/image70.png"/><Relationship Id="rId4" Type="http://schemas.openxmlformats.org/officeDocument/2006/relationships/image" Target="../media/image69.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73.pn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hyperlink" Target="https://pda.energydataweb.com/#!/" TargetMode="External"/><Relationship Id="rId5" Type="http://schemas.openxmlformats.org/officeDocument/2006/relationships/hyperlink" Target="https://cedars.sound-data.com/deer-resources/tools/energy-plus/" TargetMode="External"/><Relationship Id="rId4" Type="http://schemas.openxmlformats.org/officeDocument/2006/relationships/hyperlink" Target="https://github.com/sound-data/DEER-Prototypes-EnergyPlus"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hyperlink" Target="https://cedars.sound-data.com/deer-resources/tools/energy-plu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26.jpeg"/></Relationships>
</file>

<file path=ppt/slides/_rels/slide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29.sv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gif"/></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78F47-A382-4A48-9F1B-1E46B4B636EA}"/>
              </a:ext>
            </a:extLst>
          </p:cNvPr>
          <p:cNvSpPr>
            <a:spLocks noGrp="1"/>
          </p:cNvSpPr>
          <p:nvPr>
            <p:ph type="ctrTitle"/>
          </p:nvPr>
        </p:nvSpPr>
        <p:spPr/>
        <p:txBody>
          <a:bodyPr/>
          <a:lstStyle/>
          <a:p>
            <a:r>
              <a:rPr lang="en-GB"/>
              <a:t>DEER </a:t>
            </a:r>
            <a:r>
              <a:rPr lang="en-GB" err="1"/>
              <a:t>EnergyPlus</a:t>
            </a:r>
            <a:r>
              <a:rPr lang="en-GB"/>
              <a:t> Prototype System</a:t>
            </a:r>
          </a:p>
        </p:txBody>
      </p:sp>
      <p:sp>
        <p:nvSpPr>
          <p:cNvPr id="7" name="Subtitle 6">
            <a:extLst>
              <a:ext uri="{FF2B5EF4-FFF2-40B4-BE49-F238E27FC236}">
                <a16:creationId xmlns:a16="http://schemas.microsoft.com/office/drawing/2014/main" id="{1DA0DD25-260E-469A-9E65-62422B5454C2}"/>
              </a:ext>
            </a:extLst>
          </p:cNvPr>
          <p:cNvSpPr>
            <a:spLocks noGrp="1"/>
          </p:cNvSpPr>
          <p:nvPr>
            <p:ph type="subTitle" idx="1"/>
          </p:nvPr>
        </p:nvSpPr>
        <p:spPr/>
        <p:txBody>
          <a:bodyPr/>
          <a:lstStyle/>
          <a:p>
            <a:r>
              <a:rPr lang="en-GB"/>
              <a:t>DEER </a:t>
            </a:r>
            <a:r>
              <a:rPr lang="en-GB" err="1"/>
              <a:t>EnergyPlus</a:t>
            </a:r>
            <a:r>
              <a:rPr lang="en-GB"/>
              <a:t> Transition Webinar #3</a:t>
            </a:r>
          </a:p>
          <a:p>
            <a:endParaRPr lang="en-GB"/>
          </a:p>
        </p:txBody>
      </p:sp>
      <p:sp>
        <p:nvSpPr>
          <p:cNvPr id="8" name="Text Placeholder 7">
            <a:extLst>
              <a:ext uri="{FF2B5EF4-FFF2-40B4-BE49-F238E27FC236}">
                <a16:creationId xmlns:a16="http://schemas.microsoft.com/office/drawing/2014/main" id="{615B879D-A4F5-4E37-916F-6EDD551AEB0F}"/>
              </a:ext>
            </a:extLst>
          </p:cNvPr>
          <p:cNvSpPr>
            <a:spLocks noGrp="1"/>
          </p:cNvSpPr>
          <p:nvPr>
            <p:ph type="body" sz="quarter" idx="18"/>
          </p:nvPr>
        </p:nvSpPr>
        <p:spPr>
          <a:xfrm>
            <a:off x="539748" y="5398717"/>
            <a:ext cx="8291049" cy="648071"/>
          </a:xfrm>
        </p:spPr>
        <p:txBody>
          <a:bodyPr/>
          <a:lstStyle/>
          <a:p>
            <a:r>
              <a:rPr lang="en-GB"/>
              <a:t>Jennifer McWilliams</a:t>
            </a:r>
          </a:p>
          <a:p>
            <a:endParaRPr lang="en-GB"/>
          </a:p>
          <a:p>
            <a:r>
              <a:rPr lang="en-GB"/>
              <a:t>19 December 2022</a:t>
            </a:r>
          </a:p>
        </p:txBody>
      </p:sp>
      <p:sp>
        <p:nvSpPr>
          <p:cNvPr id="6" name="Slide Number Placeholder 5">
            <a:extLst>
              <a:ext uri="{FF2B5EF4-FFF2-40B4-BE49-F238E27FC236}">
                <a16:creationId xmlns:a16="http://schemas.microsoft.com/office/drawing/2014/main" id="{7E1BF1F7-7A1F-41AE-A1CD-33B2E83BFA96}"/>
              </a:ext>
            </a:extLst>
          </p:cNvPr>
          <p:cNvSpPr>
            <a:spLocks noGrp="1"/>
          </p:cNvSpPr>
          <p:nvPr>
            <p:ph type="sldNum" sz="quarter" idx="17"/>
          </p:nvPr>
        </p:nvSpPr>
        <p:spPr/>
        <p:txBody>
          <a:bodyPr/>
          <a:lstStyle/>
          <a:p>
            <a:fld id="{5BA07366-CB75-4AA8-9E5B-928B849F427C}" type="slidenum">
              <a:rPr lang="en-GB" smtClean="0"/>
              <a:pPr/>
              <a:t>1</a:t>
            </a:fld>
            <a:endParaRPr lang="en-GB"/>
          </a:p>
        </p:txBody>
      </p:sp>
    </p:spTree>
    <p:extLst>
      <p:ext uri="{BB962C8B-B14F-4D97-AF65-F5344CB8AC3E}">
        <p14:creationId xmlns:p14="http://schemas.microsoft.com/office/powerpoint/2010/main" val="4096500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GB" sz="3600" err="1"/>
              <a:t>Modelkit</a:t>
            </a:r>
            <a:r>
              <a:rPr lang="en-GB" sz="3600"/>
              <a:t> – Root File</a:t>
            </a:r>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10</a:t>
            </a:fld>
            <a:endParaRPr lang="en-GB"/>
          </a:p>
        </p:txBody>
      </p:sp>
      <p:sp>
        <p:nvSpPr>
          <p:cNvPr id="10" name="Content Placeholder 1">
            <a:extLst>
              <a:ext uri="{FF2B5EF4-FFF2-40B4-BE49-F238E27FC236}">
                <a16:creationId xmlns:a16="http://schemas.microsoft.com/office/drawing/2014/main" id="{791AC369-577A-41DB-83FF-FC35A2485E77}"/>
              </a:ext>
            </a:extLst>
          </p:cNvPr>
          <p:cNvSpPr>
            <a:spLocks noGrp="1"/>
          </p:cNvSpPr>
          <p:nvPr>
            <p:ph idx="1"/>
          </p:nvPr>
        </p:nvSpPr>
        <p:spPr>
          <a:xfrm>
            <a:off x="539749" y="1730376"/>
            <a:ext cx="11110914" cy="4317624"/>
          </a:xfrm>
        </p:spPr>
        <p:txBody>
          <a:bodyPr/>
          <a:lstStyle/>
          <a:p>
            <a:pPr>
              <a:lnSpc>
                <a:spcPct val="100000"/>
              </a:lnSpc>
              <a:spcBef>
                <a:spcPts val="600"/>
              </a:spcBef>
            </a:pPr>
            <a:r>
              <a:rPr lang="en-GB" sz="2000">
                <a:solidFill>
                  <a:schemeClr val="accent1"/>
                </a:solidFill>
              </a:rPr>
              <a:t>Example of how the EnergyPlus model can be parametrized within </a:t>
            </a:r>
            <a:r>
              <a:rPr lang="en-GB" sz="2000" err="1">
                <a:solidFill>
                  <a:schemeClr val="accent1"/>
                </a:solidFill>
              </a:rPr>
              <a:t>Modelkit</a:t>
            </a:r>
            <a:r>
              <a:rPr lang="en-GB"/>
              <a:t>.</a:t>
            </a:r>
          </a:p>
        </p:txBody>
      </p:sp>
      <p:sp>
        <p:nvSpPr>
          <p:cNvPr id="13" name="TextBox 12">
            <a:extLst>
              <a:ext uri="{FF2B5EF4-FFF2-40B4-BE49-F238E27FC236}">
                <a16:creationId xmlns:a16="http://schemas.microsoft.com/office/drawing/2014/main" id="{D22935A4-BD0D-4050-B97C-3E559109698F}"/>
              </a:ext>
            </a:extLst>
          </p:cNvPr>
          <p:cNvSpPr txBox="1"/>
          <p:nvPr/>
        </p:nvSpPr>
        <p:spPr>
          <a:xfrm>
            <a:off x="4371975" y="5117557"/>
            <a:ext cx="4796185" cy="276999"/>
          </a:xfrm>
          <a:prstGeom prst="rect">
            <a:avLst/>
          </a:prstGeom>
          <a:noFill/>
        </p:spPr>
        <p:txBody>
          <a:bodyPr wrap="none" lIns="0" tIns="0" rIns="0" bIns="0" rtlCol="0">
            <a:spAutoFit/>
          </a:bodyPr>
          <a:lstStyle/>
          <a:p>
            <a:pPr algn="l">
              <a:lnSpc>
                <a:spcPct val="100000"/>
              </a:lnSpc>
              <a:spcBef>
                <a:spcPts val="600"/>
              </a:spcBef>
            </a:pPr>
            <a:r>
              <a:rPr lang="en-GB" u="sng">
                <a:solidFill>
                  <a:schemeClr val="accent1"/>
                </a:solidFill>
              </a:rPr>
              <a:t>Parametrized furnace model (</a:t>
            </a:r>
            <a:r>
              <a:rPr lang="en-GB" u="sng" err="1">
                <a:solidFill>
                  <a:schemeClr val="accent1"/>
                </a:solidFill>
              </a:rPr>
              <a:t>Modelkit</a:t>
            </a:r>
            <a:r>
              <a:rPr lang="en-GB" u="sng">
                <a:solidFill>
                  <a:schemeClr val="accent1"/>
                </a:solidFill>
              </a:rPr>
              <a:t> root file)</a:t>
            </a:r>
          </a:p>
        </p:txBody>
      </p:sp>
      <p:pic>
        <p:nvPicPr>
          <p:cNvPr id="4" name="Picture 3">
            <a:extLst>
              <a:ext uri="{FF2B5EF4-FFF2-40B4-BE49-F238E27FC236}">
                <a16:creationId xmlns:a16="http://schemas.microsoft.com/office/drawing/2014/main" id="{9DA648BE-6ED7-4420-8354-2D7AAFC9E12A}"/>
              </a:ext>
            </a:extLst>
          </p:cNvPr>
          <p:cNvPicPr>
            <a:picLocks noChangeAspect="1"/>
          </p:cNvPicPr>
          <p:nvPr/>
        </p:nvPicPr>
        <p:blipFill>
          <a:blip r:embed="rId3"/>
          <a:stretch>
            <a:fillRect/>
          </a:stretch>
        </p:blipFill>
        <p:spPr>
          <a:xfrm>
            <a:off x="682369" y="2336375"/>
            <a:ext cx="10598042" cy="2670707"/>
          </a:xfrm>
          <a:prstGeom prst="rect">
            <a:avLst/>
          </a:prstGeom>
        </p:spPr>
      </p:pic>
    </p:spTree>
    <p:extLst>
      <p:ext uri="{BB962C8B-B14F-4D97-AF65-F5344CB8AC3E}">
        <p14:creationId xmlns:p14="http://schemas.microsoft.com/office/powerpoint/2010/main" val="827247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GB" sz="3600" err="1"/>
              <a:t>Modelkit</a:t>
            </a:r>
            <a:r>
              <a:rPr lang="en-GB" sz="3600"/>
              <a:t> – Root File</a:t>
            </a:r>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11</a:t>
            </a:fld>
            <a:endParaRPr lang="en-GB"/>
          </a:p>
        </p:txBody>
      </p:sp>
      <p:sp>
        <p:nvSpPr>
          <p:cNvPr id="10" name="Content Placeholder 1">
            <a:extLst>
              <a:ext uri="{FF2B5EF4-FFF2-40B4-BE49-F238E27FC236}">
                <a16:creationId xmlns:a16="http://schemas.microsoft.com/office/drawing/2014/main" id="{791AC369-577A-41DB-83FF-FC35A2485E77}"/>
              </a:ext>
            </a:extLst>
          </p:cNvPr>
          <p:cNvSpPr>
            <a:spLocks noGrp="1"/>
          </p:cNvSpPr>
          <p:nvPr>
            <p:ph idx="1"/>
          </p:nvPr>
        </p:nvSpPr>
        <p:spPr>
          <a:xfrm>
            <a:off x="539749" y="1730376"/>
            <a:ext cx="11110914" cy="4317624"/>
          </a:xfrm>
        </p:spPr>
        <p:txBody>
          <a:bodyPr/>
          <a:lstStyle/>
          <a:p>
            <a:pPr>
              <a:lnSpc>
                <a:spcPct val="100000"/>
              </a:lnSpc>
              <a:spcBef>
                <a:spcPts val="600"/>
              </a:spcBef>
            </a:pPr>
            <a:r>
              <a:rPr lang="en-GB" sz="2000">
                <a:solidFill>
                  <a:schemeClr val="accent1"/>
                </a:solidFill>
              </a:rPr>
              <a:t>All the parameters should be defined within the root file according to the </a:t>
            </a:r>
            <a:r>
              <a:rPr lang="en-GB" sz="2000" err="1">
                <a:solidFill>
                  <a:schemeClr val="accent1"/>
                </a:solidFill>
              </a:rPr>
              <a:t>Modelkit</a:t>
            </a:r>
            <a:r>
              <a:rPr lang="en-GB" sz="2000">
                <a:solidFill>
                  <a:schemeClr val="accent1"/>
                </a:solidFill>
              </a:rPr>
              <a:t> syntax.</a:t>
            </a:r>
            <a:endParaRPr lang="en-GB"/>
          </a:p>
        </p:txBody>
      </p:sp>
      <p:pic>
        <p:nvPicPr>
          <p:cNvPr id="8" name="Picture 7">
            <a:extLst>
              <a:ext uri="{FF2B5EF4-FFF2-40B4-BE49-F238E27FC236}">
                <a16:creationId xmlns:a16="http://schemas.microsoft.com/office/drawing/2014/main" id="{268BCDDF-A06D-415D-ADA3-EA8EFEFDB6BA}"/>
              </a:ext>
            </a:extLst>
          </p:cNvPr>
          <p:cNvPicPr>
            <a:picLocks noChangeAspect="1"/>
          </p:cNvPicPr>
          <p:nvPr/>
        </p:nvPicPr>
        <p:blipFill>
          <a:blip r:embed="rId3"/>
          <a:stretch>
            <a:fillRect/>
          </a:stretch>
        </p:blipFill>
        <p:spPr>
          <a:xfrm>
            <a:off x="3009493" y="2039236"/>
            <a:ext cx="5830114" cy="4401164"/>
          </a:xfrm>
          <a:prstGeom prst="rect">
            <a:avLst/>
          </a:prstGeom>
        </p:spPr>
      </p:pic>
    </p:spTree>
    <p:extLst>
      <p:ext uri="{BB962C8B-B14F-4D97-AF65-F5344CB8AC3E}">
        <p14:creationId xmlns:p14="http://schemas.microsoft.com/office/powerpoint/2010/main" val="2196399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GB" sz="3600" err="1"/>
              <a:t>Modelkit</a:t>
            </a:r>
            <a:endParaRPr lang="en-GB" sz="3600"/>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12</a:t>
            </a:fld>
            <a:endParaRPr lang="en-GB"/>
          </a:p>
        </p:txBody>
      </p:sp>
      <p:sp>
        <p:nvSpPr>
          <p:cNvPr id="4" name="TextBox 3">
            <a:extLst>
              <a:ext uri="{FF2B5EF4-FFF2-40B4-BE49-F238E27FC236}">
                <a16:creationId xmlns:a16="http://schemas.microsoft.com/office/drawing/2014/main" id="{2ADA4D3F-94A8-4DE8-9B3D-600A692B224D}"/>
              </a:ext>
            </a:extLst>
          </p:cNvPr>
          <p:cNvSpPr txBox="1"/>
          <p:nvPr/>
        </p:nvSpPr>
        <p:spPr>
          <a:xfrm>
            <a:off x="6917878" y="6574592"/>
            <a:ext cx="971420" cy="184666"/>
          </a:xfrm>
          <a:prstGeom prst="rect">
            <a:avLst/>
          </a:prstGeom>
          <a:noFill/>
        </p:spPr>
        <p:txBody>
          <a:bodyPr wrap="none" lIns="0" tIns="0" rIns="0" bIns="0" rtlCol="0">
            <a:spAutoFit/>
          </a:bodyPr>
          <a:lstStyle/>
          <a:p>
            <a:pPr algn="l">
              <a:lnSpc>
                <a:spcPct val="100000"/>
              </a:lnSpc>
              <a:spcBef>
                <a:spcPts val="600"/>
              </a:spcBef>
            </a:pPr>
            <a:r>
              <a:rPr lang="en-GB" sz="1200">
                <a:solidFill>
                  <a:schemeClr val="bg1"/>
                </a:solidFill>
              </a:rPr>
              <a:t>Ruby scripting</a:t>
            </a:r>
          </a:p>
        </p:txBody>
      </p:sp>
      <p:sp>
        <p:nvSpPr>
          <p:cNvPr id="13" name="Content Placeholder 1">
            <a:extLst>
              <a:ext uri="{FF2B5EF4-FFF2-40B4-BE49-F238E27FC236}">
                <a16:creationId xmlns:a16="http://schemas.microsoft.com/office/drawing/2014/main" id="{57014772-2306-4777-94A0-BCDF7F725BC0}"/>
              </a:ext>
            </a:extLst>
          </p:cNvPr>
          <p:cNvSpPr>
            <a:spLocks noGrp="1"/>
          </p:cNvSpPr>
          <p:nvPr>
            <p:ph idx="1"/>
          </p:nvPr>
        </p:nvSpPr>
        <p:spPr>
          <a:xfrm>
            <a:off x="539749" y="1730376"/>
            <a:ext cx="11110914" cy="4317624"/>
          </a:xfrm>
        </p:spPr>
        <p:txBody>
          <a:bodyPr/>
          <a:lstStyle/>
          <a:p>
            <a:pPr>
              <a:lnSpc>
                <a:spcPct val="100000"/>
              </a:lnSpc>
              <a:spcBef>
                <a:spcPts val="600"/>
              </a:spcBef>
            </a:pPr>
            <a:r>
              <a:rPr lang="en-GB" sz="2000">
                <a:solidFill>
                  <a:schemeClr val="accent1"/>
                </a:solidFill>
              </a:rPr>
              <a:t>Example showing how the </a:t>
            </a:r>
            <a:r>
              <a:rPr lang="en-GB" sz="2000" err="1">
                <a:solidFill>
                  <a:schemeClr val="accent1"/>
                </a:solidFill>
              </a:rPr>
              <a:t>Modelkit</a:t>
            </a:r>
            <a:r>
              <a:rPr lang="en-GB" sz="2000">
                <a:solidFill>
                  <a:schemeClr val="accent1"/>
                </a:solidFill>
              </a:rPr>
              <a:t> scripting feature can be leveraged for model development and automation.</a:t>
            </a:r>
          </a:p>
        </p:txBody>
      </p:sp>
      <p:grpSp>
        <p:nvGrpSpPr>
          <p:cNvPr id="18" name="Group 17">
            <a:extLst>
              <a:ext uri="{FF2B5EF4-FFF2-40B4-BE49-F238E27FC236}">
                <a16:creationId xmlns:a16="http://schemas.microsoft.com/office/drawing/2014/main" id="{497B9027-1ECE-4D91-B200-E521410DD530}"/>
              </a:ext>
            </a:extLst>
          </p:cNvPr>
          <p:cNvGrpSpPr/>
          <p:nvPr/>
        </p:nvGrpSpPr>
        <p:grpSpPr>
          <a:xfrm>
            <a:off x="1289011" y="2408725"/>
            <a:ext cx="4407873" cy="4317625"/>
            <a:chOff x="3775036" y="2309983"/>
            <a:chExt cx="4407873" cy="4317625"/>
          </a:xfrm>
        </p:grpSpPr>
        <p:grpSp>
          <p:nvGrpSpPr>
            <p:cNvPr id="2" name="Group 1">
              <a:extLst>
                <a:ext uri="{FF2B5EF4-FFF2-40B4-BE49-F238E27FC236}">
                  <a16:creationId xmlns:a16="http://schemas.microsoft.com/office/drawing/2014/main" id="{9D86BE24-001C-4B97-AC60-AED9B0916211}"/>
                </a:ext>
              </a:extLst>
            </p:cNvPr>
            <p:cNvGrpSpPr/>
            <p:nvPr/>
          </p:nvGrpSpPr>
          <p:grpSpPr>
            <a:xfrm>
              <a:off x="3775036" y="2309983"/>
              <a:ext cx="4407873" cy="4317625"/>
              <a:chOff x="3070186" y="2309983"/>
              <a:chExt cx="4407873" cy="4317625"/>
            </a:xfrm>
          </p:grpSpPr>
          <p:pic>
            <p:nvPicPr>
              <p:cNvPr id="10" name="Picture 9">
                <a:extLst>
                  <a:ext uri="{FF2B5EF4-FFF2-40B4-BE49-F238E27FC236}">
                    <a16:creationId xmlns:a16="http://schemas.microsoft.com/office/drawing/2014/main" id="{6D7A5082-2E3A-4A46-BDE3-A2A1F58F9D3A}"/>
                  </a:ext>
                </a:extLst>
              </p:cNvPr>
              <p:cNvPicPr>
                <a:picLocks noChangeAspect="1"/>
              </p:cNvPicPr>
              <p:nvPr/>
            </p:nvPicPr>
            <p:blipFill rotWithShape="1">
              <a:blip r:embed="rId3"/>
              <a:srcRect b="65262"/>
              <a:stretch/>
            </p:blipFill>
            <p:spPr>
              <a:xfrm>
                <a:off x="3070186" y="2309983"/>
                <a:ext cx="4407873" cy="1721916"/>
              </a:xfrm>
              <a:prstGeom prst="rect">
                <a:avLst/>
              </a:prstGeom>
            </p:spPr>
          </p:pic>
          <p:pic>
            <p:nvPicPr>
              <p:cNvPr id="14" name="Picture 13">
                <a:extLst>
                  <a:ext uri="{FF2B5EF4-FFF2-40B4-BE49-F238E27FC236}">
                    <a16:creationId xmlns:a16="http://schemas.microsoft.com/office/drawing/2014/main" id="{E56855A0-7B87-4425-A9AA-C4AB6E52EB6C}"/>
                  </a:ext>
                </a:extLst>
              </p:cNvPr>
              <p:cNvPicPr>
                <a:picLocks noChangeAspect="1"/>
              </p:cNvPicPr>
              <p:nvPr/>
            </p:nvPicPr>
            <p:blipFill rotWithShape="1">
              <a:blip r:embed="rId3"/>
              <a:srcRect t="44979" b="2656"/>
              <a:stretch/>
            </p:blipFill>
            <p:spPr>
              <a:xfrm>
                <a:off x="3070186" y="4031900"/>
                <a:ext cx="4407873" cy="2595708"/>
              </a:xfrm>
              <a:prstGeom prst="rect">
                <a:avLst/>
              </a:prstGeom>
            </p:spPr>
          </p:pic>
        </p:grpSp>
        <p:sp>
          <p:nvSpPr>
            <p:cNvPr id="6" name="Rectangle 5">
              <a:extLst>
                <a:ext uri="{FF2B5EF4-FFF2-40B4-BE49-F238E27FC236}">
                  <a16:creationId xmlns:a16="http://schemas.microsoft.com/office/drawing/2014/main" id="{78C3891D-C6D2-4DA1-A008-41BEF60AB779}"/>
                </a:ext>
              </a:extLst>
            </p:cNvPr>
            <p:cNvSpPr/>
            <p:nvPr/>
          </p:nvSpPr>
          <p:spPr>
            <a:xfrm>
              <a:off x="5448299" y="3986180"/>
              <a:ext cx="2651760" cy="27432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cxnSp>
          <p:nvCxnSpPr>
            <p:cNvPr id="8" name="Straight Arrow Connector 7">
              <a:extLst>
                <a:ext uri="{FF2B5EF4-FFF2-40B4-BE49-F238E27FC236}">
                  <a16:creationId xmlns:a16="http://schemas.microsoft.com/office/drawing/2014/main" id="{580906EF-F832-4BAC-9065-90FDCA6AAF7A}"/>
                </a:ext>
              </a:extLst>
            </p:cNvPr>
            <p:cNvCxnSpPr>
              <a:cxnSpLocks/>
            </p:cNvCxnSpPr>
            <p:nvPr/>
          </p:nvCxnSpPr>
          <p:spPr>
            <a:xfrm flipV="1">
              <a:off x="6800850" y="3170941"/>
              <a:ext cx="713133" cy="81523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41DB529-704B-4059-8A64-43A64EC09DC6}"/>
                </a:ext>
              </a:extLst>
            </p:cNvPr>
            <p:cNvSpPr txBox="1"/>
            <p:nvPr/>
          </p:nvSpPr>
          <p:spPr>
            <a:xfrm>
              <a:off x="6887209" y="2598450"/>
              <a:ext cx="1253548" cy="507831"/>
            </a:xfrm>
            <a:prstGeom prst="rect">
              <a:avLst/>
            </a:prstGeom>
            <a:noFill/>
          </p:spPr>
          <p:txBody>
            <a:bodyPr wrap="none" lIns="0" tIns="0" rIns="0" bIns="0" rtlCol="0">
              <a:spAutoFit/>
            </a:bodyPr>
            <a:lstStyle/>
            <a:p>
              <a:pPr algn="ctr">
                <a:lnSpc>
                  <a:spcPct val="100000"/>
                </a:lnSpc>
                <a:spcBef>
                  <a:spcPts val="600"/>
                </a:spcBef>
              </a:pPr>
              <a:r>
                <a:rPr lang="en-GB" sz="1400">
                  <a:solidFill>
                    <a:schemeClr val="bg1"/>
                  </a:solidFill>
                </a:rPr>
                <a:t>Predefined duct</a:t>
              </a:r>
            </a:p>
            <a:p>
              <a:pPr algn="ctr">
                <a:lnSpc>
                  <a:spcPct val="100000"/>
                </a:lnSpc>
                <a:spcBef>
                  <a:spcPts val="600"/>
                </a:spcBef>
              </a:pPr>
              <a:r>
                <a:rPr lang="en-GB" sz="1400">
                  <a:solidFill>
                    <a:schemeClr val="bg1"/>
                  </a:solidFill>
                </a:rPr>
                <a:t>template</a:t>
              </a:r>
            </a:p>
          </p:txBody>
        </p:sp>
      </p:grpSp>
      <p:sp>
        <p:nvSpPr>
          <p:cNvPr id="19" name="Arrow: Right 18">
            <a:extLst>
              <a:ext uri="{FF2B5EF4-FFF2-40B4-BE49-F238E27FC236}">
                <a16:creationId xmlns:a16="http://schemas.microsoft.com/office/drawing/2014/main" id="{E5206B60-C14F-4D34-82D6-B2DA441288B8}"/>
              </a:ext>
            </a:extLst>
          </p:cNvPr>
          <p:cNvSpPr/>
          <p:nvPr/>
        </p:nvSpPr>
        <p:spPr>
          <a:xfrm>
            <a:off x="5908636" y="4359242"/>
            <a:ext cx="730289" cy="352425"/>
          </a:xfrm>
          <a:prstGeom prst="rightArrow">
            <a:avLst/>
          </a:prstGeom>
          <a:solidFill>
            <a:schemeClr val="tx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20" name="TextBox 19">
            <a:extLst>
              <a:ext uri="{FF2B5EF4-FFF2-40B4-BE49-F238E27FC236}">
                <a16:creationId xmlns:a16="http://schemas.microsoft.com/office/drawing/2014/main" id="{E0C52A3A-F2E3-4551-BBE5-E93E4DBD8C9D}"/>
              </a:ext>
            </a:extLst>
          </p:cNvPr>
          <p:cNvSpPr txBox="1"/>
          <p:nvPr/>
        </p:nvSpPr>
        <p:spPr>
          <a:xfrm>
            <a:off x="6907484" y="4073789"/>
            <a:ext cx="5225790" cy="923330"/>
          </a:xfrm>
          <a:prstGeom prst="rect">
            <a:avLst/>
          </a:prstGeom>
          <a:noFill/>
        </p:spPr>
        <p:txBody>
          <a:bodyPr wrap="none" lIns="0" tIns="0" rIns="0" bIns="0" rtlCol="0">
            <a:spAutoFit/>
          </a:bodyPr>
          <a:lstStyle/>
          <a:p>
            <a:pPr algn="ctr">
              <a:lnSpc>
                <a:spcPct val="100000"/>
              </a:lnSpc>
              <a:spcBef>
                <a:spcPts val="600"/>
              </a:spcBef>
            </a:pPr>
            <a:r>
              <a:rPr lang="en-GB" sz="1600">
                <a:solidFill>
                  <a:schemeClr val="accent1"/>
                </a:solidFill>
              </a:rPr>
              <a:t>These commands in the root file will insert in the IDF</a:t>
            </a:r>
          </a:p>
          <a:p>
            <a:pPr algn="ctr">
              <a:lnSpc>
                <a:spcPct val="100000"/>
              </a:lnSpc>
              <a:spcBef>
                <a:spcPts val="600"/>
              </a:spcBef>
            </a:pPr>
            <a:r>
              <a:rPr lang="en-GB" sz="1600">
                <a:solidFill>
                  <a:schemeClr val="accent1"/>
                </a:solidFill>
              </a:rPr>
              <a:t>all objects defining the ducts model in each of the zones </a:t>
            </a:r>
          </a:p>
          <a:p>
            <a:pPr algn="ctr">
              <a:lnSpc>
                <a:spcPct val="100000"/>
              </a:lnSpc>
              <a:spcBef>
                <a:spcPts val="600"/>
              </a:spcBef>
            </a:pPr>
            <a:r>
              <a:rPr lang="en-GB" sz="1600">
                <a:solidFill>
                  <a:schemeClr val="accent1"/>
                </a:solidFill>
              </a:rPr>
              <a:t>that were defined in the list ‘</a:t>
            </a:r>
            <a:r>
              <a:rPr lang="en-GB" sz="1600" err="1">
                <a:solidFill>
                  <a:schemeClr val="accent1"/>
                </a:solidFill>
              </a:rPr>
              <a:t>all_zones</a:t>
            </a:r>
            <a:r>
              <a:rPr lang="en-GB" sz="1600">
                <a:solidFill>
                  <a:schemeClr val="accent1"/>
                </a:solidFill>
              </a:rPr>
              <a:t>’</a:t>
            </a:r>
          </a:p>
        </p:txBody>
      </p:sp>
    </p:spTree>
    <p:extLst>
      <p:ext uri="{BB962C8B-B14F-4D97-AF65-F5344CB8AC3E}">
        <p14:creationId xmlns:p14="http://schemas.microsoft.com/office/powerpoint/2010/main" val="3075173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graphicFrame>
        <p:nvGraphicFramePr>
          <p:cNvPr id="6158" name="Content Placeholder 1">
            <a:extLst>
              <a:ext uri="{FF2B5EF4-FFF2-40B4-BE49-F238E27FC236}">
                <a16:creationId xmlns:a16="http://schemas.microsoft.com/office/drawing/2014/main" id="{0FF3A84E-4800-9CED-B21D-507D86BBC8AF}"/>
              </a:ext>
            </a:extLst>
          </p:cNvPr>
          <p:cNvGraphicFramePr>
            <a:graphicFrameLocks noGrp="1"/>
          </p:cNvGraphicFramePr>
          <p:nvPr>
            <p:ph idx="1"/>
            <p:extLst>
              <p:ext uri="{D42A27DB-BD31-4B8C-83A1-F6EECF244321}">
                <p14:modId xmlns:p14="http://schemas.microsoft.com/office/powerpoint/2010/main" val="145514074"/>
              </p:ext>
            </p:extLst>
          </p:nvPr>
        </p:nvGraphicFramePr>
        <p:xfrm>
          <a:off x="519922" y="1224631"/>
          <a:ext cx="9005078" cy="25853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13</a:t>
            </a:fld>
            <a:endParaRPr lang="en-GB"/>
          </a:p>
        </p:txBody>
      </p:sp>
      <p:pic>
        <p:nvPicPr>
          <p:cNvPr id="5" name="Picture 4">
            <a:extLst>
              <a:ext uri="{FF2B5EF4-FFF2-40B4-BE49-F238E27FC236}">
                <a16:creationId xmlns:a16="http://schemas.microsoft.com/office/drawing/2014/main" id="{28FE00B8-C114-445D-BA53-CFAE8FBA35D4}"/>
              </a:ext>
            </a:extLst>
          </p:cNvPr>
          <p:cNvPicPr>
            <a:picLocks noChangeAspect="1"/>
          </p:cNvPicPr>
          <p:nvPr/>
        </p:nvPicPr>
        <p:blipFill>
          <a:blip r:embed="rId8"/>
          <a:stretch>
            <a:fillRect/>
          </a:stretch>
        </p:blipFill>
        <p:spPr>
          <a:xfrm>
            <a:off x="2819400" y="3346316"/>
            <a:ext cx="4279494" cy="3519821"/>
          </a:xfrm>
          <a:prstGeom prst="rect">
            <a:avLst/>
          </a:prstGeom>
        </p:spPr>
      </p:pic>
      <p:pic>
        <p:nvPicPr>
          <p:cNvPr id="6146" name="Picture 2" descr="What is Git? An overview of Git and why you should use it | by Jatin  Varlyani | Level Up Coding">
            <a:extLst>
              <a:ext uri="{FF2B5EF4-FFF2-40B4-BE49-F238E27FC236}">
                <a16:creationId xmlns:a16="http://schemas.microsoft.com/office/drawing/2014/main" id="{5344307E-0245-49F3-9972-FEF525747C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10800" y="1520159"/>
            <a:ext cx="1679162" cy="101098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What is GitHub? — Pythia Foundations">
            <a:extLst>
              <a:ext uri="{FF2B5EF4-FFF2-40B4-BE49-F238E27FC236}">
                <a16:creationId xmlns:a16="http://schemas.microsoft.com/office/drawing/2014/main" id="{B5894CE4-CB81-4FB0-8EFB-B7BC344F4E7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78844" y="362780"/>
            <a:ext cx="1743075" cy="97612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Python (programming language) - Wikipedia">
            <a:extLst>
              <a:ext uri="{FF2B5EF4-FFF2-40B4-BE49-F238E27FC236}">
                <a16:creationId xmlns:a16="http://schemas.microsoft.com/office/drawing/2014/main" id="{65103F94-D8EE-496C-B326-7C00F298A1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8684" y="2712400"/>
            <a:ext cx="1243394" cy="136540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ow to Install SQLite On Windows/ Linux / Mac OS X">
            <a:extLst>
              <a:ext uri="{FF2B5EF4-FFF2-40B4-BE49-F238E27FC236}">
                <a16:creationId xmlns:a16="http://schemas.microsoft.com/office/drawing/2014/main" id="{92F53441-86B9-4D03-BEB6-38DB75E5EDF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9643" t="5574" r="17501" b="6665"/>
          <a:stretch/>
        </p:blipFill>
        <p:spPr bwMode="auto">
          <a:xfrm>
            <a:off x="10379833" y="4259066"/>
            <a:ext cx="1341096" cy="1203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559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sp>
        <p:nvSpPr>
          <p:cNvPr id="2" name="Content Placeholder 1">
            <a:extLst>
              <a:ext uri="{FF2B5EF4-FFF2-40B4-BE49-F238E27FC236}">
                <a16:creationId xmlns:a16="http://schemas.microsoft.com/office/drawing/2014/main" id="{30AC0E1C-F136-43BB-9157-F09DB21551D9}"/>
              </a:ext>
            </a:extLst>
          </p:cNvPr>
          <p:cNvSpPr>
            <a:spLocks noGrp="1"/>
          </p:cNvSpPr>
          <p:nvPr>
            <p:ph idx="1"/>
          </p:nvPr>
        </p:nvSpPr>
        <p:spPr/>
        <p:txBody>
          <a:bodyPr/>
          <a:lstStyle/>
          <a:p>
            <a:r>
              <a:rPr lang="en-GB"/>
              <a:t>Clone the remote project repository on GitHub</a:t>
            </a:r>
          </a:p>
          <a:p>
            <a:pPr lvl="1"/>
            <a:r>
              <a:rPr lang="en-GB"/>
              <a:t>Group of measures directory:</a:t>
            </a:r>
          </a:p>
        </p:txBody>
      </p:sp>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14</a:t>
            </a:fld>
            <a:endParaRPr lang="en-GB"/>
          </a:p>
        </p:txBody>
      </p:sp>
      <p:pic>
        <p:nvPicPr>
          <p:cNvPr id="12" name="Picture 11">
            <a:extLst>
              <a:ext uri="{FF2B5EF4-FFF2-40B4-BE49-F238E27FC236}">
                <a16:creationId xmlns:a16="http://schemas.microsoft.com/office/drawing/2014/main" id="{EBA87E42-D7B8-4317-8EB0-C9A1A18448C5}"/>
              </a:ext>
            </a:extLst>
          </p:cNvPr>
          <p:cNvPicPr>
            <a:picLocks noChangeAspect="1"/>
          </p:cNvPicPr>
          <p:nvPr/>
        </p:nvPicPr>
        <p:blipFill>
          <a:blip r:embed="rId3"/>
          <a:stretch>
            <a:fillRect/>
          </a:stretch>
        </p:blipFill>
        <p:spPr>
          <a:xfrm>
            <a:off x="149224" y="2714412"/>
            <a:ext cx="4279494" cy="3519821"/>
          </a:xfrm>
          <a:prstGeom prst="rect">
            <a:avLst/>
          </a:prstGeom>
        </p:spPr>
      </p:pic>
      <p:pic>
        <p:nvPicPr>
          <p:cNvPr id="7" name="Picture 6">
            <a:extLst>
              <a:ext uri="{FF2B5EF4-FFF2-40B4-BE49-F238E27FC236}">
                <a16:creationId xmlns:a16="http://schemas.microsoft.com/office/drawing/2014/main" id="{C871FCBC-EAB6-4C25-BCB1-260E777711F8}"/>
              </a:ext>
            </a:extLst>
          </p:cNvPr>
          <p:cNvPicPr>
            <a:picLocks noChangeAspect="1"/>
          </p:cNvPicPr>
          <p:nvPr/>
        </p:nvPicPr>
        <p:blipFill rotWithShape="1">
          <a:blip r:embed="rId4"/>
          <a:srcRect r="20801"/>
          <a:stretch/>
        </p:blipFill>
        <p:spPr>
          <a:xfrm>
            <a:off x="5055721" y="2714412"/>
            <a:ext cx="5967939" cy="3048425"/>
          </a:xfrm>
          <a:prstGeom prst="rect">
            <a:avLst/>
          </a:prstGeom>
        </p:spPr>
      </p:pic>
      <p:sp>
        <p:nvSpPr>
          <p:cNvPr id="9" name="Rectangle 8">
            <a:extLst>
              <a:ext uri="{FF2B5EF4-FFF2-40B4-BE49-F238E27FC236}">
                <a16:creationId xmlns:a16="http://schemas.microsoft.com/office/drawing/2014/main" id="{68133828-3E62-47ED-B122-6AC7359E0E80}"/>
              </a:ext>
            </a:extLst>
          </p:cNvPr>
          <p:cNvSpPr/>
          <p:nvPr/>
        </p:nvSpPr>
        <p:spPr>
          <a:xfrm>
            <a:off x="5748883" y="4228577"/>
            <a:ext cx="2651760"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solidFill>
                <a:srgbClr val="FF0000"/>
              </a:solidFill>
            </a:endParaRPr>
          </a:p>
        </p:txBody>
      </p:sp>
      <p:sp>
        <p:nvSpPr>
          <p:cNvPr id="11" name="Rectangle 10">
            <a:extLst>
              <a:ext uri="{FF2B5EF4-FFF2-40B4-BE49-F238E27FC236}">
                <a16:creationId xmlns:a16="http://schemas.microsoft.com/office/drawing/2014/main" id="{ACBA9B8B-C6BD-4AE3-962F-E3B6EDA2276D}"/>
              </a:ext>
            </a:extLst>
          </p:cNvPr>
          <p:cNvSpPr/>
          <p:nvPr/>
        </p:nvSpPr>
        <p:spPr>
          <a:xfrm>
            <a:off x="414883" y="3614868"/>
            <a:ext cx="2651760"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solidFill>
                <a:srgbClr val="FF0000"/>
              </a:solidFill>
            </a:endParaRPr>
          </a:p>
        </p:txBody>
      </p:sp>
      <p:cxnSp>
        <p:nvCxnSpPr>
          <p:cNvPr id="5" name="Straight Arrow Connector 4">
            <a:extLst>
              <a:ext uri="{FF2B5EF4-FFF2-40B4-BE49-F238E27FC236}">
                <a16:creationId xmlns:a16="http://schemas.microsoft.com/office/drawing/2014/main" id="{1391965E-2A0A-4C4F-9B0E-40411B529A6C}"/>
              </a:ext>
            </a:extLst>
          </p:cNvPr>
          <p:cNvCxnSpPr>
            <a:endCxn id="9" idx="1"/>
          </p:cNvCxnSpPr>
          <p:nvPr/>
        </p:nvCxnSpPr>
        <p:spPr>
          <a:xfrm>
            <a:off x="3086100" y="3762375"/>
            <a:ext cx="2662783" cy="6033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9125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sp>
        <p:nvSpPr>
          <p:cNvPr id="2" name="Content Placeholder 1">
            <a:extLst>
              <a:ext uri="{FF2B5EF4-FFF2-40B4-BE49-F238E27FC236}">
                <a16:creationId xmlns:a16="http://schemas.microsoft.com/office/drawing/2014/main" id="{30AC0E1C-F136-43BB-9157-F09DB21551D9}"/>
              </a:ext>
            </a:extLst>
          </p:cNvPr>
          <p:cNvSpPr>
            <a:spLocks noGrp="1"/>
          </p:cNvSpPr>
          <p:nvPr>
            <p:ph idx="1"/>
          </p:nvPr>
        </p:nvSpPr>
        <p:spPr>
          <a:xfrm>
            <a:off x="539749" y="1730376"/>
            <a:ext cx="7771606" cy="4317624"/>
          </a:xfrm>
        </p:spPr>
        <p:txBody>
          <a:bodyPr/>
          <a:lstStyle/>
          <a:p>
            <a:r>
              <a:rPr lang="en-GB"/>
              <a:t>Clone the remote project repository on GitHub</a:t>
            </a:r>
          </a:p>
          <a:p>
            <a:pPr lvl="2"/>
            <a:r>
              <a:rPr lang="en-GB" sz="1800"/>
              <a:t>cases: folder containing a csv file with lists of parameters’ values defining each measure. These parameters are also defined in the root file.</a:t>
            </a:r>
          </a:p>
          <a:p>
            <a:pPr lvl="2"/>
            <a:endParaRPr lang="en-GB"/>
          </a:p>
          <a:p>
            <a:pPr lvl="2"/>
            <a:endParaRPr lang="en-GB"/>
          </a:p>
          <a:p>
            <a:pPr lvl="2"/>
            <a:endParaRPr lang="en-GB"/>
          </a:p>
          <a:p>
            <a:pPr lvl="2"/>
            <a:r>
              <a:rPr lang="en-GB" sz="1800"/>
              <a:t>climates.csv: a csv file with a list of weather files names.</a:t>
            </a:r>
          </a:p>
          <a:p>
            <a:pPr lvl="2"/>
            <a:r>
              <a:rPr lang="en-GB" sz="1800"/>
              <a:t>cohort.csv: a csv file indicating which root file to use for each defined case</a:t>
            </a:r>
          </a:p>
        </p:txBody>
      </p:sp>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15</a:t>
            </a:fld>
            <a:endParaRPr lang="en-GB"/>
          </a:p>
        </p:txBody>
      </p:sp>
      <p:pic>
        <p:nvPicPr>
          <p:cNvPr id="9" name="Picture 8">
            <a:extLst>
              <a:ext uri="{FF2B5EF4-FFF2-40B4-BE49-F238E27FC236}">
                <a16:creationId xmlns:a16="http://schemas.microsoft.com/office/drawing/2014/main" id="{EE5C91D4-3485-43A1-9D00-462FCABC7EC0}"/>
              </a:ext>
            </a:extLst>
          </p:cNvPr>
          <p:cNvPicPr>
            <a:picLocks noChangeAspect="1"/>
          </p:cNvPicPr>
          <p:nvPr/>
        </p:nvPicPr>
        <p:blipFill>
          <a:blip r:embed="rId3"/>
          <a:stretch>
            <a:fillRect/>
          </a:stretch>
        </p:blipFill>
        <p:spPr>
          <a:xfrm>
            <a:off x="8648467" y="1062977"/>
            <a:ext cx="2680495" cy="2366023"/>
          </a:xfrm>
          <a:prstGeom prst="rect">
            <a:avLst/>
          </a:prstGeom>
        </p:spPr>
      </p:pic>
      <p:pic>
        <p:nvPicPr>
          <p:cNvPr id="11" name="Picture 10">
            <a:extLst>
              <a:ext uri="{FF2B5EF4-FFF2-40B4-BE49-F238E27FC236}">
                <a16:creationId xmlns:a16="http://schemas.microsoft.com/office/drawing/2014/main" id="{8014F305-B134-4259-B6B1-068F401355B6}"/>
              </a:ext>
            </a:extLst>
          </p:cNvPr>
          <p:cNvPicPr>
            <a:picLocks noChangeAspect="1"/>
          </p:cNvPicPr>
          <p:nvPr/>
        </p:nvPicPr>
        <p:blipFill>
          <a:blip r:embed="rId4"/>
          <a:stretch>
            <a:fillRect/>
          </a:stretch>
        </p:blipFill>
        <p:spPr>
          <a:xfrm>
            <a:off x="1228347" y="3060396"/>
            <a:ext cx="5410955" cy="828791"/>
          </a:xfrm>
          <a:prstGeom prst="rect">
            <a:avLst/>
          </a:prstGeom>
        </p:spPr>
      </p:pic>
      <p:pic>
        <p:nvPicPr>
          <p:cNvPr id="14" name="Picture 13">
            <a:extLst>
              <a:ext uri="{FF2B5EF4-FFF2-40B4-BE49-F238E27FC236}">
                <a16:creationId xmlns:a16="http://schemas.microsoft.com/office/drawing/2014/main" id="{E261F5D4-3F66-4438-B266-473305FD4A6A}"/>
              </a:ext>
            </a:extLst>
          </p:cNvPr>
          <p:cNvPicPr>
            <a:picLocks noChangeAspect="1"/>
          </p:cNvPicPr>
          <p:nvPr/>
        </p:nvPicPr>
        <p:blipFill>
          <a:blip r:embed="rId5"/>
          <a:stretch>
            <a:fillRect/>
          </a:stretch>
        </p:blipFill>
        <p:spPr>
          <a:xfrm>
            <a:off x="1228347" y="5200157"/>
            <a:ext cx="5868219" cy="847843"/>
          </a:xfrm>
          <a:prstGeom prst="rect">
            <a:avLst/>
          </a:prstGeom>
        </p:spPr>
      </p:pic>
      <p:pic>
        <p:nvPicPr>
          <p:cNvPr id="16" name="Picture 15">
            <a:extLst>
              <a:ext uri="{FF2B5EF4-FFF2-40B4-BE49-F238E27FC236}">
                <a16:creationId xmlns:a16="http://schemas.microsoft.com/office/drawing/2014/main" id="{6C318E28-77D2-45A3-B8C5-A6E1582276C2}"/>
              </a:ext>
            </a:extLst>
          </p:cNvPr>
          <p:cNvPicPr>
            <a:picLocks noChangeAspect="1"/>
          </p:cNvPicPr>
          <p:nvPr/>
        </p:nvPicPr>
        <p:blipFill>
          <a:blip r:embed="rId6"/>
          <a:stretch>
            <a:fillRect/>
          </a:stretch>
        </p:blipFill>
        <p:spPr>
          <a:xfrm>
            <a:off x="8648467" y="4795285"/>
            <a:ext cx="3334215" cy="1305107"/>
          </a:xfrm>
          <a:prstGeom prst="rect">
            <a:avLst/>
          </a:prstGeom>
        </p:spPr>
      </p:pic>
      <p:cxnSp>
        <p:nvCxnSpPr>
          <p:cNvPr id="19" name="Connector: Elbow 18">
            <a:extLst>
              <a:ext uri="{FF2B5EF4-FFF2-40B4-BE49-F238E27FC236}">
                <a16:creationId xmlns:a16="http://schemas.microsoft.com/office/drawing/2014/main" id="{75CB4A02-9F5F-4595-B1DD-0C08F3779121}"/>
              </a:ext>
            </a:extLst>
          </p:cNvPr>
          <p:cNvCxnSpPr>
            <a:cxnSpLocks/>
          </p:cNvCxnSpPr>
          <p:nvPr/>
        </p:nvCxnSpPr>
        <p:spPr>
          <a:xfrm rot="5400000">
            <a:off x="6969655" y="3512791"/>
            <a:ext cx="3717463" cy="343133"/>
          </a:xfrm>
          <a:prstGeom prst="bentConnector4">
            <a:avLst>
              <a:gd name="adj1" fmla="val -29"/>
              <a:gd name="adj2" fmla="val 16662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or: Elbow 14">
            <a:extLst>
              <a:ext uri="{FF2B5EF4-FFF2-40B4-BE49-F238E27FC236}">
                <a16:creationId xmlns:a16="http://schemas.microsoft.com/office/drawing/2014/main" id="{886C05C9-CDDD-4FCC-BA20-49B0B17A07D7}"/>
              </a:ext>
            </a:extLst>
          </p:cNvPr>
          <p:cNvCxnSpPr>
            <a:stCxn id="16" idx="2"/>
            <a:endCxn id="14" idx="2"/>
          </p:cNvCxnSpPr>
          <p:nvPr/>
        </p:nvCxnSpPr>
        <p:spPr>
          <a:xfrm rot="5400000" flipH="1">
            <a:off x="7212820" y="2997637"/>
            <a:ext cx="52392" cy="6153118"/>
          </a:xfrm>
          <a:prstGeom prst="bentConnector3">
            <a:avLst>
              <a:gd name="adj1" fmla="val -345425"/>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297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graphicFrame>
        <p:nvGraphicFramePr>
          <p:cNvPr id="6158" name="Content Placeholder 1">
            <a:extLst>
              <a:ext uri="{FF2B5EF4-FFF2-40B4-BE49-F238E27FC236}">
                <a16:creationId xmlns:a16="http://schemas.microsoft.com/office/drawing/2014/main" id="{0FF3A84E-4800-9CED-B21D-507D86BBC8AF}"/>
              </a:ext>
            </a:extLst>
          </p:cNvPr>
          <p:cNvGraphicFramePr>
            <a:graphicFrameLocks noGrp="1"/>
          </p:cNvGraphicFramePr>
          <p:nvPr>
            <p:ph idx="1"/>
          </p:nvPr>
        </p:nvGraphicFramePr>
        <p:xfrm>
          <a:off x="519922" y="1224631"/>
          <a:ext cx="9005078" cy="25853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16</a:t>
            </a:fld>
            <a:endParaRPr lang="en-GB"/>
          </a:p>
        </p:txBody>
      </p:sp>
      <p:pic>
        <p:nvPicPr>
          <p:cNvPr id="5" name="Picture 4">
            <a:extLst>
              <a:ext uri="{FF2B5EF4-FFF2-40B4-BE49-F238E27FC236}">
                <a16:creationId xmlns:a16="http://schemas.microsoft.com/office/drawing/2014/main" id="{28FE00B8-C114-445D-BA53-CFAE8FBA35D4}"/>
              </a:ext>
            </a:extLst>
          </p:cNvPr>
          <p:cNvPicPr>
            <a:picLocks noChangeAspect="1"/>
          </p:cNvPicPr>
          <p:nvPr/>
        </p:nvPicPr>
        <p:blipFill>
          <a:blip r:embed="rId8"/>
          <a:stretch>
            <a:fillRect/>
          </a:stretch>
        </p:blipFill>
        <p:spPr>
          <a:xfrm>
            <a:off x="2819400" y="3346316"/>
            <a:ext cx="4279494" cy="3519821"/>
          </a:xfrm>
          <a:prstGeom prst="rect">
            <a:avLst/>
          </a:prstGeom>
        </p:spPr>
      </p:pic>
      <p:pic>
        <p:nvPicPr>
          <p:cNvPr id="6146" name="Picture 2" descr="What is Git? An overview of Git and why you should use it | by Jatin  Varlyani | Level Up Coding">
            <a:extLst>
              <a:ext uri="{FF2B5EF4-FFF2-40B4-BE49-F238E27FC236}">
                <a16:creationId xmlns:a16="http://schemas.microsoft.com/office/drawing/2014/main" id="{5344307E-0245-49F3-9972-FEF525747C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10800" y="1520159"/>
            <a:ext cx="1679162" cy="101098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What is GitHub? — Pythia Foundations">
            <a:extLst>
              <a:ext uri="{FF2B5EF4-FFF2-40B4-BE49-F238E27FC236}">
                <a16:creationId xmlns:a16="http://schemas.microsoft.com/office/drawing/2014/main" id="{B5894CE4-CB81-4FB0-8EFB-B7BC344F4E7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78844" y="362780"/>
            <a:ext cx="1743075" cy="97612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Python (programming language) - Wikipedia">
            <a:extLst>
              <a:ext uri="{FF2B5EF4-FFF2-40B4-BE49-F238E27FC236}">
                <a16:creationId xmlns:a16="http://schemas.microsoft.com/office/drawing/2014/main" id="{65103F94-D8EE-496C-B326-7C00F298A1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8684" y="2712400"/>
            <a:ext cx="1243394" cy="136540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ow to Install SQLite On Windows/ Linux / Mac OS X">
            <a:extLst>
              <a:ext uri="{FF2B5EF4-FFF2-40B4-BE49-F238E27FC236}">
                <a16:creationId xmlns:a16="http://schemas.microsoft.com/office/drawing/2014/main" id="{92F53441-86B9-4D03-BEB6-38DB75E5EDF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9643" t="5574" r="17501" b="6665"/>
          <a:stretch/>
        </p:blipFill>
        <p:spPr bwMode="auto">
          <a:xfrm>
            <a:off x="10379833" y="4259066"/>
            <a:ext cx="1341096" cy="1203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218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sp>
        <p:nvSpPr>
          <p:cNvPr id="2" name="Content Placeholder 1">
            <a:extLst>
              <a:ext uri="{FF2B5EF4-FFF2-40B4-BE49-F238E27FC236}">
                <a16:creationId xmlns:a16="http://schemas.microsoft.com/office/drawing/2014/main" id="{30AC0E1C-F136-43BB-9157-F09DB21551D9}"/>
              </a:ext>
            </a:extLst>
          </p:cNvPr>
          <p:cNvSpPr>
            <a:spLocks noGrp="1"/>
          </p:cNvSpPr>
          <p:nvPr>
            <p:ph idx="1"/>
          </p:nvPr>
        </p:nvSpPr>
        <p:spPr/>
        <p:txBody>
          <a:bodyPr/>
          <a:lstStyle/>
          <a:p>
            <a:r>
              <a:rPr lang="en-GB" dirty="0"/>
              <a:t>Run specific existing group of measures</a:t>
            </a:r>
          </a:p>
          <a:p>
            <a:pPr lvl="1"/>
            <a:r>
              <a:rPr lang="en-GB" dirty="0"/>
              <a:t>Open </a:t>
            </a:r>
            <a:r>
              <a:rPr lang="en-GB" dirty="0" err="1"/>
              <a:t>cmd</a:t>
            </a:r>
            <a:r>
              <a:rPr lang="en-GB" dirty="0"/>
              <a:t> on one of group of measure folders</a:t>
            </a:r>
          </a:p>
          <a:p>
            <a:pPr lvl="1"/>
            <a:r>
              <a:rPr lang="en-GB" dirty="0"/>
              <a:t>Type ‘</a:t>
            </a:r>
            <a:r>
              <a:rPr lang="en-GB" dirty="0" err="1"/>
              <a:t>modelkit</a:t>
            </a:r>
            <a:r>
              <a:rPr lang="en-GB" dirty="0"/>
              <a:t> rake’</a:t>
            </a:r>
          </a:p>
          <a:p>
            <a:r>
              <a:rPr lang="en-GB" dirty="0"/>
              <a:t>Run all existing group of measures</a:t>
            </a:r>
          </a:p>
          <a:p>
            <a:pPr lvl="1"/>
            <a:r>
              <a:rPr lang="en-GB" dirty="0"/>
              <a:t>Use the provided python script</a:t>
            </a:r>
          </a:p>
          <a:p>
            <a:pPr lvl="1"/>
            <a:endParaRPr lang="en-GB" dirty="0"/>
          </a:p>
          <a:p>
            <a:endParaRPr lang="en-GB" dirty="0"/>
          </a:p>
        </p:txBody>
      </p:sp>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17</a:t>
            </a:fld>
            <a:endParaRPr lang="en-GB"/>
          </a:p>
        </p:txBody>
      </p:sp>
      <p:pic>
        <p:nvPicPr>
          <p:cNvPr id="6" name="Picture 5">
            <a:extLst>
              <a:ext uri="{FF2B5EF4-FFF2-40B4-BE49-F238E27FC236}">
                <a16:creationId xmlns:a16="http://schemas.microsoft.com/office/drawing/2014/main" id="{38837C4D-BE16-4ADE-B9BF-03AF7FEF0944}"/>
              </a:ext>
            </a:extLst>
          </p:cNvPr>
          <p:cNvPicPr>
            <a:picLocks noChangeAspect="1"/>
          </p:cNvPicPr>
          <p:nvPr/>
        </p:nvPicPr>
        <p:blipFill rotWithShape="1">
          <a:blip r:embed="rId3"/>
          <a:srcRect r="18506"/>
          <a:stretch/>
        </p:blipFill>
        <p:spPr>
          <a:xfrm>
            <a:off x="5847881" y="911165"/>
            <a:ext cx="2969086" cy="3849724"/>
          </a:xfrm>
          <a:prstGeom prst="rect">
            <a:avLst/>
          </a:prstGeom>
        </p:spPr>
      </p:pic>
      <p:pic>
        <p:nvPicPr>
          <p:cNvPr id="10" name="Picture 9">
            <a:extLst>
              <a:ext uri="{FF2B5EF4-FFF2-40B4-BE49-F238E27FC236}">
                <a16:creationId xmlns:a16="http://schemas.microsoft.com/office/drawing/2014/main" id="{48CE7F15-AAF1-4F34-A3AD-21B3F7DCBCAE}"/>
              </a:ext>
            </a:extLst>
          </p:cNvPr>
          <p:cNvPicPr>
            <a:picLocks noChangeAspect="1"/>
          </p:cNvPicPr>
          <p:nvPr/>
        </p:nvPicPr>
        <p:blipFill>
          <a:blip r:embed="rId4"/>
          <a:stretch>
            <a:fillRect/>
          </a:stretch>
        </p:blipFill>
        <p:spPr>
          <a:xfrm>
            <a:off x="9046768" y="810000"/>
            <a:ext cx="2680495" cy="2366023"/>
          </a:xfrm>
          <a:prstGeom prst="rect">
            <a:avLst/>
          </a:prstGeom>
        </p:spPr>
      </p:pic>
      <p:sp>
        <p:nvSpPr>
          <p:cNvPr id="11" name="Rectangle 10">
            <a:extLst>
              <a:ext uri="{FF2B5EF4-FFF2-40B4-BE49-F238E27FC236}">
                <a16:creationId xmlns:a16="http://schemas.microsoft.com/office/drawing/2014/main" id="{10967707-55B1-4EBB-B6C6-A1F1FFE95EBF}"/>
              </a:ext>
            </a:extLst>
          </p:cNvPr>
          <p:cNvSpPr/>
          <p:nvPr/>
        </p:nvSpPr>
        <p:spPr>
          <a:xfrm>
            <a:off x="6006544" y="2490800"/>
            <a:ext cx="2651760"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solidFill>
                <a:srgbClr val="FF0000"/>
              </a:solidFill>
            </a:endParaRPr>
          </a:p>
        </p:txBody>
      </p:sp>
      <p:pic>
        <p:nvPicPr>
          <p:cNvPr id="5" name="Picture 4">
            <a:extLst>
              <a:ext uri="{FF2B5EF4-FFF2-40B4-BE49-F238E27FC236}">
                <a16:creationId xmlns:a16="http://schemas.microsoft.com/office/drawing/2014/main" id="{A0E06102-C3FE-4721-BC63-8AE8642F756A}"/>
              </a:ext>
            </a:extLst>
          </p:cNvPr>
          <p:cNvPicPr>
            <a:picLocks noChangeAspect="1"/>
          </p:cNvPicPr>
          <p:nvPr/>
        </p:nvPicPr>
        <p:blipFill rotWithShape="1">
          <a:blip r:embed="rId5"/>
          <a:srcRect r="5893"/>
          <a:stretch/>
        </p:blipFill>
        <p:spPr>
          <a:xfrm>
            <a:off x="190543" y="4379724"/>
            <a:ext cx="6006544" cy="1505160"/>
          </a:xfrm>
          <a:prstGeom prst="rect">
            <a:avLst/>
          </a:prstGeom>
        </p:spPr>
      </p:pic>
    </p:spTree>
    <p:extLst>
      <p:ext uri="{BB962C8B-B14F-4D97-AF65-F5344CB8AC3E}">
        <p14:creationId xmlns:p14="http://schemas.microsoft.com/office/powerpoint/2010/main" val="3723495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41C75B91-27D7-44A2-BD3E-AC52FB44F3E5}"/>
              </a:ext>
            </a:extLst>
          </p:cNvPr>
          <p:cNvGrpSpPr/>
          <p:nvPr/>
        </p:nvGrpSpPr>
        <p:grpSpPr>
          <a:xfrm>
            <a:off x="1245755" y="4199212"/>
            <a:ext cx="2488045" cy="2582588"/>
            <a:chOff x="4561589" y="4038600"/>
            <a:chExt cx="1782287" cy="2057687"/>
          </a:xfrm>
        </p:grpSpPr>
        <p:pic>
          <p:nvPicPr>
            <p:cNvPr id="11" name="Picture 10">
              <a:extLst>
                <a:ext uri="{FF2B5EF4-FFF2-40B4-BE49-F238E27FC236}">
                  <a16:creationId xmlns:a16="http://schemas.microsoft.com/office/drawing/2014/main" id="{45E65A5E-C222-4B47-AAE2-2B4495AFBADD}"/>
                </a:ext>
              </a:extLst>
            </p:cNvPr>
            <p:cNvPicPr>
              <a:picLocks noChangeAspect="1"/>
            </p:cNvPicPr>
            <p:nvPr/>
          </p:nvPicPr>
          <p:blipFill>
            <a:blip r:embed="rId3"/>
            <a:stretch>
              <a:fillRect/>
            </a:stretch>
          </p:blipFill>
          <p:spPr>
            <a:xfrm>
              <a:off x="4724400" y="4038600"/>
              <a:ext cx="1619476" cy="2057687"/>
            </a:xfrm>
            <a:prstGeom prst="rect">
              <a:avLst/>
            </a:prstGeom>
          </p:spPr>
        </p:pic>
        <p:sp>
          <p:nvSpPr>
            <p:cNvPr id="12" name="Rectangle 11">
              <a:extLst>
                <a:ext uri="{FF2B5EF4-FFF2-40B4-BE49-F238E27FC236}">
                  <a16:creationId xmlns:a16="http://schemas.microsoft.com/office/drawing/2014/main" id="{79A7C6BB-DF86-49E1-B610-2930F362E286}"/>
                </a:ext>
              </a:extLst>
            </p:cNvPr>
            <p:cNvSpPr/>
            <p:nvPr/>
          </p:nvSpPr>
          <p:spPr>
            <a:xfrm>
              <a:off x="4724400" y="4609719"/>
              <a:ext cx="640080" cy="1828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3" name="Rectangle 12">
              <a:extLst>
                <a:ext uri="{FF2B5EF4-FFF2-40B4-BE49-F238E27FC236}">
                  <a16:creationId xmlns:a16="http://schemas.microsoft.com/office/drawing/2014/main" id="{BE30C359-D85D-4382-96B6-F1118042EB6F}"/>
                </a:ext>
              </a:extLst>
            </p:cNvPr>
            <p:cNvSpPr/>
            <p:nvPr/>
          </p:nvSpPr>
          <p:spPr>
            <a:xfrm>
              <a:off x="4561589" y="5808684"/>
              <a:ext cx="1554480" cy="1828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grpSp>
      <p:sp>
        <p:nvSpPr>
          <p:cNvPr id="8" name="Title 7">
            <a:extLst>
              <a:ext uri="{FF2B5EF4-FFF2-40B4-BE49-F238E27FC236}">
                <a16:creationId xmlns:a16="http://schemas.microsoft.com/office/drawing/2014/main" id="{D4361BEA-90E4-40FF-8793-4A09E428E2C6}"/>
              </a:ext>
            </a:extLst>
          </p:cNvPr>
          <p:cNvSpPr>
            <a:spLocks noGrp="1"/>
          </p:cNvSpPr>
          <p:nvPr>
            <p:ph type="title"/>
          </p:nvPr>
        </p:nvSpPr>
        <p:spPr/>
        <p:txBody>
          <a:bodyPr/>
          <a:lstStyle/>
          <a:p>
            <a:r>
              <a:rPr lang="en-GB" sz="3600"/>
              <a:t>New prototype system</a:t>
            </a:r>
          </a:p>
        </p:txBody>
      </p:sp>
      <p:sp>
        <p:nvSpPr>
          <p:cNvPr id="2" name="Content Placeholder 1">
            <a:extLst>
              <a:ext uri="{FF2B5EF4-FFF2-40B4-BE49-F238E27FC236}">
                <a16:creationId xmlns:a16="http://schemas.microsoft.com/office/drawing/2014/main" id="{30AC0E1C-F136-43BB-9157-F09DB21551D9}"/>
              </a:ext>
            </a:extLst>
          </p:cNvPr>
          <p:cNvSpPr>
            <a:spLocks noGrp="1"/>
          </p:cNvSpPr>
          <p:nvPr>
            <p:ph idx="1"/>
          </p:nvPr>
        </p:nvSpPr>
        <p:spPr>
          <a:xfrm>
            <a:off x="540000" y="1270188"/>
            <a:ext cx="11110914" cy="4317624"/>
          </a:xfrm>
        </p:spPr>
        <p:txBody>
          <a:bodyPr/>
          <a:lstStyle/>
          <a:p>
            <a:r>
              <a:rPr lang="en-GB"/>
              <a:t>Run specific existing group of measures</a:t>
            </a:r>
          </a:p>
          <a:p>
            <a:pPr lvl="1"/>
            <a:r>
              <a:rPr lang="en-GB"/>
              <a:t>Open </a:t>
            </a:r>
            <a:r>
              <a:rPr lang="en-GB" err="1"/>
              <a:t>cmd</a:t>
            </a:r>
            <a:r>
              <a:rPr lang="en-GB"/>
              <a:t> on one of group of measure folders</a:t>
            </a:r>
          </a:p>
          <a:p>
            <a:pPr lvl="1"/>
            <a:r>
              <a:rPr lang="en-GB"/>
              <a:t>Type ‘</a:t>
            </a:r>
            <a:r>
              <a:rPr lang="en-GB" err="1"/>
              <a:t>Modelkit</a:t>
            </a:r>
            <a:r>
              <a:rPr lang="en-GB"/>
              <a:t> rake’</a:t>
            </a:r>
          </a:p>
          <a:p>
            <a:r>
              <a:rPr lang="en-GB"/>
              <a:t>Run all existing group of measures</a:t>
            </a:r>
          </a:p>
          <a:p>
            <a:pPr lvl="1"/>
            <a:r>
              <a:rPr lang="en-GB"/>
              <a:t>Use the provided python script</a:t>
            </a:r>
          </a:p>
          <a:p>
            <a:r>
              <a:rPr lang="en-GB"/>
              <a:t>Results</a:t>
            </a:r>
          </a:p>
          <a:p>
            <a:pPr lvl="1"/>
            <a:r>
              <a:rPr lang="en-GB"/>
              <a:t>EnergyPlus Input files and hourly results</a:t>
            </a:r>
          </a:p>
          <a:p>
            <a:pPr lvl="1"/>
            <a:r>
              <a:rPr lang="en-GB"/>
              <a:t>Summary results</a:t>
            </a:r>
          </a:p>
          <a:p>
            <a:pPr lvl="1"/>
            <a:endParaRPr lang="en-GB"/>
          </a:p>
          <a:p>
            <a:endParaRPr lang="en-GB"/>
          </a:p>
        </p:txBody>
      </p:sp>
      <p:sp>
        <p:nvSpPr>
          <p:cNvPr id="4" name="Slide Number Placeholder 3">
            <a:extLst>
              <a:ext uri="{FF2B5EF4-FFF2-40B4-BE49-F238E27FC236}">
                <a16:creationId xmlns:a16="http://schemas.microsoft.com/office/drawing/2014/main" id="{61618747-C3B9-449B-9F6D-A57A209BE7CC}"/>
              </a:ext>
            </a:extLst>
          </p:cNvPr>
          <p:cNvSpPr>
            <a:spLocks noGrp="1"/>
          </p:cNvSpPr>
          <p:nvPr>
            <p:ph type="sldNum" sz="quarter" idx="12"/>
          </p:nvPr>
        </p:nvSpPr>
        <p:spPr/>
        <p:txBody>
          <a:bodyPr/>
          <a:lstStyle/>
          <a:p>
            <a:fld id="{5BA07366-CB75-4AA8-9E5B-928B849F427C}" type="slidenum">
              <a:rPr lang="en-GB" smtClean="0"/>
              <a:pPr/>
              <a:t>18</a:t>
            </a:fld>
            <a:endParaRPr lang="en-GB"/>
          </a:p>
        </p:txBody>
      </p:sp>
      <p:pic>
        <p:nvPicPr>
          <p:cNvPr id="16" name="Picture 15">
            <a:extLst>
              <a:ext uri="{FF2B5EF4-FFF2-40B4-BE49-F238E27FC236}">
                <a16:creationId xmlns:a16="http://schemas.microsoft.com/office/drawing/2014/main" id="{714EEB69-0142-43BD-9D99-2935DB2365AF}"/>
              </a:ext>
            </a:extLst>
          </p:cNvPr>
          <p:cNvPicPr>
            <a:picLocks noChangeAspect="1"/>
          </p:cNvPicPr>
          <p:nvPr/>
        </p:nvPicPr>
        <p:blipFill rotWithShape="1">
          <a:blip r:embed="rId4"/>
          <a:srcRect t="10260" r="55040" b="12082"/>
          <a:stretch/>
        </p:blipFill>
        <p:spPr>
          <a:xfrm>
            <a:off x="6303393" y="2829293"/>
            <a:ext cx="3221607" cy="2739837"/>
          </a:xfrm>
          <a:prstGeom prst="rect">
            <a:avLst/>
          </a:prstGeom>
        </p:spPr>
      </p:pic>
      <p:cxnSp>
        <p:nvCxnSpPr>
          <p:cNvPr id="5" name="Straight Arrow Connector 4">
            <a:extLst>
              <a:ext uri="{FF2B5EF4-FFF2-40B4-BE49-F238E27FC236}">
                <a16:creationId xmlns:a16="http://schemas.microsoft.com/office/drawing/2014/main" id="{99C3313B-707B-4DCF-9BF6-436829E6711B}"/>
              </a:ext>
            </a:extLst>
          </p:cNvPr>
          <p:cNvCxnSpPr>
            <a:cxnSpLocks/>
            <a:stCxn id="12" idx="3"/>
            <a:endCxn id="16" idx="1"/>
          </p:cNvCxnSpPr>
          <p:nvPr/>
        </p:nvCxnSpPr>
        <p:spPr>
          <a:xfrm flipV="1">
            <a:off x="2366579" y="4199212"/>
            <a:ext cx="3936814" cy="8315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1ADA01E0-A11C-4D95-A20E-24D21707DCBD}"/>
              </a:ext>
            </a:extLst>
          </p:cNvPr>
          <p:cNvSpPr/>
          <p:nvPr/>
        </p:nvSpPr>
        <p:spPr>
          <a:xfrm>
            <a:off x="6654636" y="3199469"/>
            <a:ext cx="1060613"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7" name="Rectangle 16">
            <a:extLst>
              <a:ext uri="{FF2B5EF4-FFF2-40B4-BE49-F238E27FC236}">
                <a16:creationId xmlns:a16="http://schemas.microsoft.com/office/drawing/2014/main" id="{7A453738-3029-4C8A-97D3-9FF32865392E}"/>
              </a:ext>
            </a:extLst>
          </p:cNvPr>
          <p:cNvSpPr/>
          <p:nvPr/>
        </p:nvSpPr>
        <p:spPr>
          <a:xfrm>
            <a:off x="6666628" y="4867928"/>
            <a:ext cx="1362947" cy="1828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Tree>
    <p:extLst>
      <p:ext uri="{BB962C8B-B14F-4D97-AF65-F5344CB8AC3E}">
        <p14:creationId xmlns:p14="http://schemas.microsoft.com/office/powerpoint/2010/main" val="3225822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F406F-5DE5-4AAA-8EA3-534C939596C6}"/>
              </a:ext>
            </a:extLst>
          </p:cNvPr>
          <p:cNvSpPr>
            <a:spLocks noGrp="1"/>
          </p:cNvSpPr>
          <p:nvPr>
            <p:ph type="title"/>
          </p:nvPr>
        </p:nvSpPr>
        <p:spPr/>
        <p:txBody>
          <a:bodyPr/>
          <a:lstStyle/>
          <a:p>
            <a:r>
              <a:rPr lang="en-GB"/>
              <a:t>Post-processing - Overview</a:t>
            </a:r>
          </a:p>
        </p:txBody>
      </p:sp>
      <p:sp>
        <p:nvSpPr>
          <p:cNvPr id="4" name="Slide Number Placeholder 3">
            <a:extLst>
              <a:ext uri="{FF2B5EF4-FFF2-40B4-BE49-F238E27FC236}">
                <a16:creationId xmlns:a16="http://schemas.microsoft.com/office/drawing/2014/main" id="{0D124D92-BF53-4B02-914E-45984EC614A5}"/>
              </a:ext>
            </a:extLst>
          </p:cNvPr>
          <p:cNvSpPr>
            <a:spLocks noGrp="1"/>
          </p:cNvSpPr>
          <p:nvPr>
            <p:ph type="sldNum" sz="quarter" idx="12"/>
          </p:nvPr>
        </p:nvSpPr>
        <p:spPr/>
        <p:txBody>
          <a:bodyPr/>
          <a:lstStyle/>
          <a:p>
            <a:fld id="{5BA07366-CB75-4AA8-9E5B-928B849F427C}" type="slidenum">
              <a:rPr lang="en-GB" smtClean="0"/>
              <a:t>19</a:t>
            </a:fld>
            <a:endParaRPr lang="en-GB"/>
          </a:p>
        </p:txBody>
      </p:sp>
      <p:sp>
        <p:nvSpPr>
          <p:cNvPr id="5" name="Flowchart: Alternate Process 4">
            <a:extLst>
              <a:ext uri="{FF2B5EF4-FFF2-40B4-BE49-F238E27FC236}">
                <a16:creationId xmlns:a16="http://schemas.microsoft.com/office/drawing/2014/main" id="{82B1F835-8FA1-4E43-9200-2287682DA66F}"/>
              </a:ext>
            </a:extLst>
          </p:cNvPr>
          <p:cNvSpPr/>
          <p:nvPr/>
        </p:nvSpPr>
        <p:spPr>
          <a:xfrm>
            <a:off x="136206" y="2738164"/>
            <a:ext cx="1540194" cy="1379389"/>
          </a:xfrm>
          <a:prstGeom prst="flowChartAlternateProcess">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1600"/>
              <a:t>Output from </a:t>
            </a:r>
            <a:r>
              <a:rPr lang="en-GB" sz="1600" err="1"/>
              <a:t>ModelKit</a:t>
            </a:r>
            <a:r>
              <a:rPr lang="en-GB" sz="1600"/>
              <a:t> E+</a:t>
            </a:r>
          </a:p>
        </p:txBody>
      </p:sp>
      <p:pic>
        <p:nvPicPr>
          <p:cNvPr id="6" name="Picture 2" descr="EnergyPlus | Department of Energy">
            <a:extLst>
              <a:ext uri="{FF2B5EF4-FFF2-40B4-BE49-F238E27FC236}">
                <a16:creationId xmlns:a16="http://schemas.microsoft.com/office/drawing/2014/main" id="{111BD3ED-66CE-4CCC-B991-5824B6E5EA5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37" y="1878961"/>
            <a:ext cx="822325" cy="615950"/>
          </a:xfrm>
          <a:prstGeom prst="rect">
            <a:avLst/>
          </a:prstGeom>
          <a:noFill/>
          <a:extLst>
            <a:ext uri="{909E8E84-426E-40DD-AFC4-6F175D3DCCD1}">
              <a14:hiddenFill xmlns:a14="http://schemas.microsoft.com/office/drawing/2010/main">
                <a:solidFill>
                  <a:srgbClr val="FFFFFF"/>
                </a:solidFill>
              </a14:hiddenFill>
            </a:ext>
          </a:extLst>
        </p:spPr>
      </p:pic>
      <p:sp>
        <p:nvSpPr>
          <p:cNvPr id="7" name="Flowchart: Direct Access Storage 6">
            <a:extLst>
              <a:ext uri="{FF2B5EF4-FFF2-40B4-BE49-F238E27FC236}">
                <a16:creationId xmlns:a16="http://schemas.microsoft.com/office/drawing/2014/main" id="{26835A10-0424-4C93-825B-C82B72AC19FA}"/>
              </a:ext>
            </a:extLst>
          </p:cNvPr>
          <p:cNvSpPr/>
          <p:nvPr/>
        </p:nvSpPr>
        <p:spPr>
          <a:xfrm>
            <a:off x="1916671" y="2513459"/>
            <a:ext cx="2749496" cy="1873627"/>
          </a:xfrm>
          <a:prstGeom prst="flowChartMagneticDrum">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1400"/>
              <a:t>Data Format Transformation pre-SQL process</a:t>
            </a:r>
          </a:p>
        </p:txBody>
      </p:sp>
      <p:sp>
        <p:nvSpPr>
          <p:cNvPr id="8" name="Flowchart: Direct Access Storage 7">
            <a:extLst>
              <a:ext uri="{FF2B5EF4-FFF2-40B4-BE49-F238E27FC236}">
                <a16:creationId xmlns:a16="http://schemas.microsoft.com/office/drawing/2014/main" id="{00B28909-751B-4BE0-92F3-F90C800648D6}"/>
              </a:ext>
            </a:extLst>
          </p:cNvPr>
          <p:cNvSpPr/>
          <p:nvPr/>
        </p:nvSpPr>
        <p:spPr>
          <a:xfrm>
            <a:off x="4906437" y="2513459"/>
            <a:ext cx="2352501" cy="1873627"/>
          </a:xfrm>
          <a:prstGeom prst="flowChartMagneticDrum">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1400"/>
              <a:t>PostgreSQL process impact calculation + weights</a:t>
            </a:r>
          </a:p>
        </p:txBody>
      </p:sp>
      <p:pic>
        <p:nvPicPr>
          <p:cNvPr id="9" name="Graphic 8" descr="Database outline">
            <a:extLst>
              <a:ext uri="{FF2B5EF4-FFF2-40B4-BE49-F238E27FC236}">
                <a16:creationId xmlns:a16="http://schemas.microsoft.com/office/drawing/2014/main" id="{56AF44C0-8E09-4A15-B24E-F4776D5323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82363" y="1508700"/>
            <a:ext cx="748472" cy="748472"/>
          </a:xfrm>
          <a:prstGeom prst="rect">
            <a:avLst/>
          </a:prstGeom>
        </p:spPr>
      </p:pic>
      <p:sp>
        <p:nvSpPr>
          <p:cNvPr id="10" name="Flowchart: Connector 9">
            <a:extLst>
              <a:ext uri="{FF2B5EF4-FFF2-40B4-BE49-F238E27FC236}">
                <a16:creationId xmlns:a16="http://schemas.microsoft.com/office/drawing/2014/main" id="{40E92CD6-604A-4EB1-A347-3F587397E4CD}"/>
              </a:ext>
            </a:extLst>
          </p:cNvPr>
          <p:cNvSpPr/>
          <p:nvPr/>
        </p:nvSpPr>
        <p:spPr>
          <a:xfrm>
            <a:off x="10169301" y="2513459"/>
            <a:ext cx="1627461" cy="1828800"/>
          </a:xfrm>
          <a:prstGeom prst="flowChartConnector">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1600"/>
              <a:t>DEER database impacts</a:t>
            </a:r>
          </a:p>
        </p:txBody>
      </p:sp>
      <p:sp>
        <p:nvSpPr>
          <p:cNvPr id="11" name="Flowchart: Direct Access Storage 10">
            <a:extLst>
              <a:ext uri="{FF2B5EF4-FFF2-40B4-BE49-F238E27FC236}">
                <a16:creationId xmlns:a16="http://schemas.microsoft.com/office/drawing/2014/main" id="{7DB95097-4836-4A3B-9017-F53DD15E7E02}"/>
              </a:ext>
            </a:extLst>
          </p:cNvPr>
          <p:cNvSpPr/>
          <p:nvPr/>
        </p:nvSpPr>
        <p:spPr>
          <a:xfrm>
            <a:off x="7499209" y="2948782"/>
            <a:ext cx="2089493" cy="958153"/>
          </a:xfrm>
          <a:prstGeom prst="flowChartMagneticDrum">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1400"/>
              <a:t>QC workbooks</a:t>
            </a:r>
          </a:p>
        </p:txBody>
      </p:sp>
      <p:cxnSp>
        <p:nvCxnSpPr>
          <p:cNvPr id="12" name="Straight Arrow Connector 11">
            <a:extLst>
              <a:ext uri="{FF2B5EF4-FFF2-40B4-BE49-F238E27FC236}">
                <a16:creationId xmlns:a16="http://schemas.microsoft.com/office/drawing/2014/main" id="{7AB67D42-72AC-4E2B-8856-D14218F2381B}"/>
              </a:ext>
            </a:extLst>
          </p:cNvPr>
          <p:cNvCxnSpPr>
            <a:stCxn id="5" idx="3"/>
            <a:endCxn id="5" idx="3"/>
          </p:cNvCxnSpPr>
          <p:nvPr/>
        </p:nvCxnSpPr>
        <p:spPr>
          <a:xfrm>
            <a:off x="1676400" y="3427859"/>
            <a:ext cx="0"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F418525-3296-4A25-BCB1-D42FE7E09F4E}"/>
              </a:ext>
            </a:extLst>
          </p:cNvPr>
          <p:cNvCxnSpPr>
            <a:cxnSpLocks/>
            <a:stCxn id="5" idx="3"/>
            <a:endCxn id="7" idx="1"/>
          </p:cNvCxnSpPr>
          <p:nvPr/>
        </p:nvCxnSpPr>
        <p:spPr>
          <a:xfrm>
            <a:off x="1676400" y="3427859"/>
            <a:ext cx="240271" cy="22414"/>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48AFBF0-4612-4E0F-85EB-8A60B12FB041}"/>
              </a:ext>
            </a:extLst>
          </p:cNvPr>
          <p:cNvCxnSpPr>
            <a:cxnSpLocks/>
            <a:endCxn id="8" idx="1"/>
          </p:cNvCxnSpPr>
          <p:nvPr/>
        </p:nvCxnSpPr>
        <p:spPr>
          <a:xfrm>
            <a:off x="4241020" y="3440999"/>
            <a:ext cx="665417" cy="9274"/>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251024A-0B75-483B-9A98-82161093878F}"/>
              </a:ext>
            </a:extLst>
          </p:cNvPr>
          <p:cNvCxnSpPr>
            <a:cxnSpLocks/>
            <a:endCxn id="11" idx="1"/>
          </p:cNvCxnSpPr>
          <p:nvPr/>
        </p:nvCxnSpPr>
        <p:spPr>
          <a:xfrm flipV="1">
            <a:off x="7009203" y="3427859"/>
            <a:ext cx="490006" cy="1314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0111FB9-E7BB-45DF-9D54-B22AFECB35A4}"/>
              </a:ext>
            </a:extLst>
          </p:cNvPr>
          <p:cNvCxnSpPr>
            <a:cxnSpLocks/>
            <a:endCxn id="10" idx="2"/>
          </p:cNvCxnSpPr>
          <p:nvPr/>
        </p:nvCxnSpPr>
        <p:spPr>
          <a:xfrm>
            <a:off x="9420247" y="3427859"/>
            <a:ext cx="749054"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4" descr="Python (programming language) - Wikipedia">
            <a:extLst>
              <a:ext uri="{FF2B5EF4-FFF2-40B4-BE49-F238E27FC236}">
                <a16:creationId xmlns:a16="http://schemas.microsoft.com/office/drawing/2014/main" id="{1AA542AF-F1DD-4B71-9A66-719F6E7789C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49102" y="1482284"/>
            <a:ext cx="822325" cy="8223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PostgreSQL Reviews: 550+ User Reviews and Ratings in 2022 | G2">
            <a:extLst>
              <a:ext uri="{FF2B5EF4-FFF2-40B4-BE49-F238E27FC236}">
                <a16:creationId xmlns:a16="http://schemas.microsoft.com/office/drawing/2014/main" id="{E623DD20-0E2A-4E56-A389-F744E4F589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74968" y="1328520"/>
            <a:ext cx="1015438" cy="112985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Microsoft Excel - Wikipedia">
            <a:extLst>
              <a:ext uri="{FF2B5EF4-FFF2-40B4-BE49-F238E27FC236}">
                <a16:creationId xmlns:a16="http://schemas.microsoft.com/office/drawing/2014/main" id="{A7A301DB-85FA-44FC-8036-4495322F9C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35168" y="1562118"/>
            <a:ext cx="675755" cy="62645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A12DCAE2-602D-440D-A76E-3442EC3CD482}"/>
              </a:ext>
            </a:extLst>
          </p:cNvPr>
          <p:cNvPicPr>
            <a:picLocks noChangeAspect="1"/>
          </p:cNvPicPr>
          <p:nvPr/>
        </p:nvPicPr>
        <p:blipFill>
          <a:blip r:embed="rId9"/>
          <a:stretch>
            <a:fillRect/>
          </a:stretch>
        </p:blipFill>
        <p:spPr>
          <a:xfrm>
            <a:off x="177303" y="4649538"/>
            <a:ext cx="1651497" cy="1238623"/>
          </a:xfrm>
          <a:prstGeom prst="rect">
            <a:avLst/>
          </a:prstGeom>
        </p:spPr>
      </p:pic>
      <p:pic>
        <p:nvPicPr>
          <p:cNvPr id="21" name="Picture 12" descr="How to Knead Bread Dough - Kneading Dough 101 | America's Test Kitchen">
            <a:extLst>
              <a:ext uri="{FF2B5EF4-FFF2-40B4-BE49-F238E27FC236}">
                <a16:creationId xmlns:a16="http://schemas.microsoft.com/office/drawing/2014/main" id="{82DC89A0-9F31-46A6-A97E-834C25BFFD0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59267" y="4612593"/>
            <a:ext cx="2201997" cy="123862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17389874-0338-4FDF-A452-C7959A5750FE}"/>
              </a:ext>
            </a:extLst>
          </p:cNvPr>
          <p:cNvPicPr>
            <a:picLocks noChangeAspect="1"/>
          </p:cNvPicPr>
          <p:nvPr/>
        </p:nvPicPr>
        <p:blipFill>
          <a:blip r:embed="rId11"/>
          <a:stretch>
            <a:fillRect/>
          </a:stretch>
        </p:blipFill>
        <p:spPr>
          <a:xfrm>
            <a:off x="4929792" y="4583746"/>
            <a:ext cx="1960187" cy="1304415"/>
          </a:xfrm>
          <a:prstGeom prst="rect">
            <a:avLst/>
          </a:prstGeom>
        </p:spPr>
      </p:pic>
      <p:pic>
        <p:nvPicPr>
          <p:cNvPr id="23" name="Picture 22">
            <a:extLst>
              <a:ext uri="{FF2B5EF4-FFF2-40B4-BE49-F238E27FC236}">
                <a16:creationId xmlns:a16="http://schemas.microsoft.com/office/drawing/2014/main" id="{D38A1E49-C0FB-477D-9880-E43C5168985A}"/>
              </a:ext>
            </a:extLst>
          </p:cNvPr>
          <p:cNvPicPr>
            <a:picLocks noChangeAspect="1"/>
          </p:cNvPicPr>
          <p:nvPr/>
        </p:nvPicPr>
        <p:blipFill>
          <a:blip r:embed="rId12"/>
          <a:stretch>
            <a:fillRect/>
          </a:stretch>
        </p:blipFill>
        <p:spPr>
          <a:xfrm>
            <a:off x="7286647" y="4528641"/>
            <a:ext cx="2133600" cy="1371600"/>
          </a:xfrm>
          <a:prstGeom prst="rect">
            <a:avLst/>
          </a:prstGeom>
        </p:spPr>
      </p:pic>
      <p:pic>
        <p:nvPicPr>
          <p:cNvPr id="24" name="Picture 23">
            <a:extLst>
              <a:ext uri="{FF2B5EF4-FFF2-40B4-BE49-F238E27FC236}">
                <a16:creationId xmlns:a16="http://schemas.microsoft.com/office/drawing/2014/main" id="{CEB61F2F-D1A9-46D6-A6E5-C3265D1AAF3E}"/>
              </a:ext>
            </a:extLst>
          </p:cNvPr>
          <p:cNvPicPr>
            <a:picLocks noChangeAspect="1"/>
          </p:cNvPicPr>
          <p:nvPr/>
        </p:nvPicPr>
        <p:blipFill>
          <a:blip r:embed="rId13"/>
          <a:stretch>
            <a:fillRect/>
          </a:stretch>
        </p:blipFill>
        <p:spPr>
          <a:xfrm>
            <a:off x="9823842" y="4477903"/>
            <a:ext cx="2133600" cy="1419887"/>
          </a:xfrm>
          <a:prstGeom prst="rect">
            <a:avLst/>
          </a:prstGeom>
        </p:spPr>
      </p:pic>
      <p:pic>
        <p:nvPicPr>
          <p:cNvPr id="25" name="Graphic 24" descr="Winter woods with a deer in the snow">
            <a:extLst>
              <a:ext uri="{FF2B5EF4-FFF2-40B4-BE49-F238E27FC236}">
                <a16:creationId xmlns:a16="http://schemas.microsoft.com/office/drawing/2014/main" id="{B2121A47-10FB-43C4-98B1-94C6DEB223D6}"/>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907148" y="932293"/>
            <a:ext cx="1593500" cy="1593500"/>
          </a:xfrm>
          <a:prstGeom prst="rect">
            <a:avLst/>
          </a:prstGeom>
        </p:spPr>
      </p:pic>
    </p:spTree>
    <p:extLst>
      <p:ext uri="{BB962C8B-B14F-4D97-AF65-F5344CB8AC3E}">
        <p14:creationId xmlns:p14="http://schemas.microsoft.com/office/powerpoint/2010/main" val="3015311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69C3C8-1EE3-4070-87EA-38845D6B8637}"/>
              </a:ext>
            </a:extLst>
          </p:cNvPr>
          <p:cNvSpPr>
            <a:spLocks noGrp="1"/>
          </p:cNvSpPr>
          <p:nvPr>
            <p:ph type="title"/>
          </p:nvPr>
        </p:nvSpPr>
        <p:spPr/>
        <p:txBody>
          <a:bodyPr/>
          <a:lstStyle/>
          <a:p>
            <a:r>
              <a:rPr lang="en-GB"/>
              <a:t>Agenda</a:t>
            </a:r>
          </a:p>
        </p:txBody>
      </p:sp>
      <p:sp>
        <p:nvSpPr>
          <p:cNvPr id="6" name="Slide Number Placeholder 5">
            <a:extLst>
              <a:ext uri="{FF2B5EF4-FFF2-40B4-BE49-F238E27FC236}">
                <a16:creationId xmlns:a16="http://schemas.microsoft.com/office/drawing/2014/main" id="{636EF7BC-0E6D-4690-B6A3-C0EE4F476627}"/>
              </a:ext>
            </a:extLst>
          </p:cNvPr>
          <p:cNvSpPr>
            <a:spLocks noGrp="1"/>
          </p:cNvSpPr>
          <p:nvPr>
            <p:ph type="sldNum" sz="quarter" idx="12"/>
          </p:nvPr>
        </p:nvSpPr>
        <p:spPr>
          <a:xfrm>
            <a:off x="540000" y="6440400"/>
            <a:ext cx="266400" cy="151200"/>
          </a:xfrm>
        </p:spPr>
        <p:txBody>
          <a:bodyPr/>
          <a:lstStyle/>
          <a:p>
            <a:fld id="{5BA07366-CB75-4AA8-9E5B-928B849F427C}" type="slidenum">
              <a:rPr lang="en-GB" smtClean="0"/>
              <a:pPr/>
              <a:t>2</a:t>
            </a:fld>
            <a:endParaRPr lang="en-GB"/>
          </a:p>
        </p:txBody>
      </p:sp>
      <p:sp>
        <p:nvSpPr>
          <p:cNvPr id="7" name="Text Placeholder 8">
            <a:extLst>
              <a:ext uri="{FF2B5EF4-FFF2-40B4-BE49-F238E27FC236}">
                <a16:creationId xmlns:a16="http://schemas.microsoft.com/office/drawing/2014/main" id="{DDBB5C1B-6D7C-40F5-98B6-2B79D69BFA71}"/>
              </a:ext>
            </a:extLst>
          </p:cNvPr>
          <p:cNvSpPr txBox="1">
            <a:spLocks/>
          </p:cNvSpPr>
          <p:nvPr/>
        </p:nvSpPr>
        <p:spPr bwMode="gray">
          <a:xfrm>
            <a:off x="334254" y="1373805"/>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01</a:t>
            </a:r>
          </a:p>
        </p:txBody>
      </p:sp>
      <p:sp>
        <p:nvSpPr>
          <p:cNvPr id="8" name="Text Placeholder 8">
            <a:extLst>
              <a:ext uri="{FF2B5EF4-FFF2-40B4-BE49-F238E27FC236}">
                <a16:creationId xmlns:a16="http://schemas.microsoft.com/office/drawing/2014/main" id="{530259B5-C763-46FC-80AE-6CFAC59F4195}"/>
              </a:ext>
            </a:extLst>
          </p:cNvPr>
          <p:cNvSpPr txBox="1">
            <a:spLocks/>
          </p:cNvSpPr>
          <p:nvPr/>
        </p:nvSpPr>
        <p:spPr bwMode="gray">
          <a:xfrm>
            <a:off x="334254" y="2005481"/>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02</a:t>
            </a:r>
          </a:p>
        </p:txBody>
      </p:sp>
      <p:sp>
        <p:nvSpPr>
          <p:cNvPr id="9" name="Text Placeholder 8">
            <a:extLst>
              <a:ext uri="{FF2B5EF4-FFF2-40B4-BE49-F238E27FC236}">
                <a16:creationId xmlns:a16="http://schemas.microsoft.com/office/drawing/2014/main" id="{90827A87-049F-4B75-ABE9-0926053D2464}"/>
              </a:ext>
            </a:extLst>
          </p:cNvPr>
          <p:cNvSpPr txBox="1">
            <a:spLocks/>
          </p:cNvSpPr>
          <p:nvPr/>
        </p:nvSpPr>
        <p:spPr bwMode="gray">
          <a:xfrm>
            <a:off x="334254" y="2637157"/>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03</a:t>
            </a:r>
          </a:p>
        </p:txBody>
      </p:sp>
      <p:sp>
        <p:nvSpPr>
          <p:cNvPr id="10" name="Text Placeholder 8">
            <a:extLst>
              <a:ext uri="{FF2B5EF4-FFF2-40B4-BE49-F238E27FC236}">
                <a16:creationId xmlns:a16="http://schemas.microsoft.com/office/drawing/2014/main" id="{C06BB6C8-E12F-46BE-ABAA-F58DA4C0CD23}"/>
              </a:ext>
            </a:extLst>
          </p:cNvPr>
          <p:cNvSpPr txBox="1">
            <a:spLocks/>
          </p:cNvSpPr>
          <p:nvPr/>
        </p:nvSpPr>
        <p:spPr bwMode="gray">
          <a:xfrm>
            <a:off x="334254" y="3268833"/>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04</a:t>
            </a:r>
          </a:p>
        </p:txBody>
      </p:sp>
      <p:sp>
        <p:nvSpPr>
          <p:cNvPr id="11" name="Text Placeholder 8">
            <a:extLst>
              <a:ext uri="{FF2B5EF4-FFF2-40B4-BE49-F238E27FC236}">
                <a16:creationId xmlns:a16="http://schemas.microsoft.com/office/drawing/2014/main" id="{A056D031-9599-48CD-88E4-9961D3FF800C}"/>
              </a:ext>
            </a:extLst>
          </p:cNvPr>
          <p:cNvSpPr txBox="1">
            <a:spLocks/>
          </p:cNvSpPr>
          <p:nvPr/>
        </p:nvSpPr>
        <p:spPr bwMode="gray">
          <a:xfrm>
            <a:off x="334254" y="4532185"/>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06</a:t>
            </a:r>
          </a:p>
        </p:txBody>
      </p:sp>
      <p:sp>
        <p:nvSpPr>
          <p:cNvPr id="12" name="Text Placeholder 8">
            <a:extLst>
              <a:ext uri="{FF2B5EF4-FFF2-40B4-BE49-F238E27FC236}">
                <a16:creationId xmlns:a16="http://schemas.microsoft.com/office/drawing/2014/main" id="{CF13A766-E4FE-4497-9504-CD106F49774D}"/>
              </a:ext>
            </a:extLst>
          </p:cNvPr>
          <p:cNvSpPr txBox="1">
            <a:spLocks/>
          </p:cNvSpPr>
          <p:nvPr/>
        </p:nvSpPr>
        <p:spPr bwMode="gray">
          <a:xfrm>
            <a:off x="334254" y="3900509"/>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05</a:t>
            </a:r>
          </a:p>
        </p:txBody>
      </p:sp>
      <p:sp>
        <p:nvSpPr>
          <p:cNvPr id="14" name="TextBox 13">
            <a:extLst>
              <a:ext uri="{FF2B5EF4-FFF2-40B4-BE49-F238E27FC236}">
                <a16:creationId xmlns:a16="http://schemas.microsoft.com/office/drawing/2014/main" id="{BBAABC6B-3617-4EB6-99E2-1F13ED11E493}"/>
              </a:ext>
            </a:extLst>
          </p:cNvPr>
          <p:cNvSpPr txBox="1"/>
          <p:nvPr/>
        </p:nvSpPr>
        <p:spPr>
          <a:xfrm>
            <a:off x="2135310" y="2164132"/>
            <a:ext cx="350520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Overview - 7 minutes</a:t>
            </a:r>
          </a:p>
        </p:txBody>
      </p:sp>
      <p:sp>
        <p:nvSpPr>
          <p:cNvPr id="15" name="TextBox 14">
            <a:extLst>
              <a:ext uri="{FF2B5EF4-FFF2-40B4-BE49-F238E27FC236}">
                <a16:creationId xmlns:a16="http://schemas.microsoft.com/office/drawing/2014/main" id="{677DBE49-4A99-45ED-94F6-98ED1DE8D0B0}"/>
              </a:ext>
            </a:extLst>
          </p:cNvPr>
          <p:cNvSpPr txBox="1"/>
          <p:nvPr/>
        </p:nvSpPr>
        <p:spPr>
          <a:xfrm>
            <a:off x="2135310" y="2784476"/>
            <a:ext cx="3244407"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New tools - 7 minutes</a:t>
            </a:r>
          </a:p>
        </p:txBody>
      </p:sp>
      <p:sp>
        <p:nvSpPr>
          <p:cNvPr id="16" name="TextBox 15">
            <a:extLst>
              <a:ext uri="{FF2B5EF4-FFF2-40B4-BE49-F238E27FC236}">
                <a16:creationId xmlns:a16="http://schemas.microsoft.com/office/drawing/2014/main" id="{1E833689-032F-4ED0-A733-3F2BD2C6770B}"/>
              </a:ext>
            </a:extLst>
          </p:cNvPr>
          <p:cNvSpPr txBox="1"/>
          <p:nvPr/>
        </p:nvSpPr>
        <p:spPr>
          <a:xfrm>
            <a:off x="2135310" y="3404820"/>
            <a:ext cx="4158809"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New prototype system - 7 minutes</a:t>
            </a:r>
          </a:p>
        </p:txBody>
      </p:sp>
      <p:sp>
        <p:nvSpPr>
          <p:cNvPr id="17" name="TextBox 16">
            <a:extLst>
              <a:ext uri="{FF2B5EF4-FFF2-40B4-BE49-F238E27FC236}">
                <a16:creationId xmlns:a16="http://schemas.microsoft.com/office/drawing/2014/main" id="{BD8301E0-AC1E-4BED-AEDD-5455C5E453DA}"/>
              </a:ext>
            </a:extLst>
          </p:cNvPr>
          <p:cNvSpPr txBox="1"/>
          <p:nvPr/>
        </p:nvSpPr>
        <p:spPr>
          <a:xfrm>
            <a:off x="2135310" y="4025164"/>
            <a:ext cx="350520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Post-processing - 7 minutes</a:t>
            </a:r>
          </a:p>
        </p:txBody>
      </p:sp>
      <p:sp>
        <p:nvSpPr>
          <p:cNvPr id="18" name="TextBox 17">
            <a:extLst>
              <a:ext uri="{FF2B5EF4-FFF2-40B4-BE49-F238E27FC236}">
                <a16:creationId xmlns:a16="http://schemas.microsoft.com/office/drawing/2014/main" id="{CB2B8DC7-E573-4ABB-88D2-D67E72B508F9}"/>
              </a:ext>
            </a:extLst>
          </p:cNvPr>
          <p:cNvSpPr txBox="1"/>
          <p:nvPr/>
        </p:nvSpPr>
        <p:spPr>
          <a:xfrm>
            <a:off x="2135310" y="4645508"/>
            <a:ext cx="3046289" cy="307777"/>
          </a:xfrm>
          <a:prstGeom prst="rect">
            <a:avLst/>
          </a:prstGeom>
          <a:noFill/>
        </p:spPr>
        <p:txBody>
          <a:bodyPr wrap="square" lIns="0" tIns="0" rIns="0" bIns="0" rtlCol="0">
            <a:spAutoFit/>
          </a:bodyPr>
          <a:lstStyle/>
          <a:p>
            <a:pPr algn="l">
              <a:lnSpc>
                <a:spcPct val="100000"/>
              </a:lnSpc>
              <a:spcBef>
                <a:spcPts val="600"/>
              </a:spcBef>
            </a:pPr>
            <a:r>
              <a:rPr lang="en-GB" sz="2000" err="1">
                <a:solidFill>
                  <a:schemeClr val="accent1"/>
                </a:solidFill>
              </a:rPr>
              <a:t>Github</a:t>
            </a:r>
            <a:r>
              <a:rPr lang="en-GB" sz="2000">
                <a:solidFill>
                  <a:schemeClr val="accent1"/>
                </a:solidFill>
              </a:rPr>
              <a:t> - 10 minutes</a:t>
            </a:r>
          </a:p>
        </p:txBody>
      </p:sp>
      <p:sp>
        <p:nvSpPr>
          <p:cNvPr id="19" name="Text Placeholder 8">
            <a:extLst>
              <a:ext uri="{FF2B5EF4-FFF2-40B4-BE49-F238E27FC236}">
                <a16:creationId xmlns:a16="http://schemas.microsoft.com/office/drawing/2014/main" id="{97355DC0-18D8-4598-A0F7-25C8CFED72D7}"/>
              </a:ext>
            </a:extLst>
          </p:cNvPr>
          <p:cNvSpPr txBox="1">
            <a:spLocks/>
          </p:cNvSpPr>
          <p:nvPr/>
        </p:nvSpPr>
        <p:spPr bwMode="gray">
          <a:xfrm>
            <a:off x="334254" y="5163861"/>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07</a:t>
            </a:r>
          </a:p>
        </p:txBody>
      </p:sp>
      <p:sp>
        <p:nvSpPr>
          <p:cNvPr id="20" name="TextBox 19">
            <a:extLst>
              <a:ext uri="{FF2B5EF4-FFF2-40B4-BE49-F238E27FC236}">
                <a16:creationId xmlns:a16="http://schemas.microsoft.com/office/drawing/2014/main" id="{554FC759-F3A2-4576-81CF-849EAC5276D3}"/>
              </a:ext>
            </a:extLst>
          </p:cNvPr>
          <p:cNvSpPr txBox="1"/>
          <p:nvPr/>
        </p:nvSpPr>
        <p:spPr>
          <a:xfrm>
            <a:off x="2135310" y="5265852"/>
            <a:ext cx="517989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Updates to Calibration Memo - 10 minutes</a:t>
            </a:r>
          </a:p>
        </p:txBody>
      </p:sp>
      <p:sp>
        <p:nvSpPr>
          <p:cNvPr id="21" name="TextBox 20">
            <a:extLst>
              <a:ext uri="{FF2B5EF4-FFF2-40B4-BE49-F238E27FC236}">
                <a16:creationId xmlns:a16="http://schemas.microsoft.com/office/drawing/2014/main" id="{5DEE9A1E-9E20-457F-8A78-BCE54ED3A9F3}"/>
              </a:ext>
            </a:extLst>
          </p:cNvPr>
          <p:cNvSpPr txBox="1"/>
          <p:nvPr/>
        </p:nvSpPr>
        <p:spPr>
          <a:xfrm>
            <a:off x="2135310" y="5886196"/>
            <a:ext cx="487680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Next steps and questions - 10 minutes</a:t>
            </a:r>
          </a:p>
        </p:txBody>
      </p:sp>
      <p:pic>
        <p:nvPicPr>
          <p:cNvPr id="25" name="Picture 24" descr="Top view of office chairs arranged around white round table">
            <a:extLst>
              <a:ext uri="{FF2B5EF4-FFF2-40B4-BE49-F238E27FC236}">
                <a16:creationId xmlns:a16="http://schemas.microsoft.com/office/drawing/2014/main" id="{BAF50B19-1945-4A47-AC9C-223459EB0E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3854" y="2300661"/>
            <a:ext cx="4063376" cy="3398408"/>
          </a:xfrm>
          <a:prstGeom prst="rect">
            <a:avLst/>
          </a:prstGeom>
        </p:spPr>
      </p:pic>
      <p:sp>
        <p:nvSpPr>
          <p:cNvPr id="22" name="Text Placeholder 8">
            <a:extLst>
              <a:ext uri="{FF2B5EF4-FFF2-40B4-BE49-F238E27FC236}">
                <a16:creationId xmlns:a16="http://schemas.microsoft.com/office/drawing/2014/main" id="{817FFCF6-AC10-4B7B-B521-0653875F7833}"/>
              </a:ext>
            </a:extLst>
          </p:cNvPr>
          <p:cNvSpPr txBox="1">
            <a:spLocks/>
          </p:cNvSpPr>
          <p:nvPr/>
        </p:nvSpPr>
        <p:spPr bwMode="gray">
          <a:xfrm>
            <a:off x="334254" y="5795540"/>
            <a:ext cx="1645921" cy="552935"/>
          </a:xfrm>
          <a:prstGeom prst="rect">
            <a:avLst/>
          </a:prstGeom>
          <a:solidFill>
            <a:schemeClr val="accent1">
              <a:lumMod val="90000"/>
              <a:lumOff val="10000"/>
            </a:schemeClr>
          </a:solidFill>
        </p:spPr>
        <p:txBody>
          <a:bodyPr lIns="71983" tIns="71983" rIns="71983" bIns="71983" anchor="ctr"/>
          <a:lstStyle>
            <a:lvl1pPr marL="0" indent="0" algn="ctr" defTabSz="1221456" rtl="0" eaLnBrk="1" latinLnBrk="0" hangingPunct="1">
              <a:spcBef>
                <a:spcPts val="300"/>
              </a:spcBef>
              <a:spcAft>
                <a:spcPts val="600"/>
              </a:spcAft>
              <a:buClr>
                <a:schemeClr val="accent2"/>
              </a:buClr>
              <a:buSzPct val="110000"/>
              <a:buFont typeface="Arial" pitchFamily="34" charset="0"/>
              <a:buNone/>
              <a:defRPr sz="4400" b="1" kern="1200" baseline="0">
                <a:solidFill>
                  <a:schemeClr val="tx1"/>
                </a:solidFill>
                <a:latin typeface="+mn-lt"/>
                <a:ea typeface="+mn-ea"/>
                <a:cs typeface="+mn-cs"/>
              </a:defRPr>
            </a:lvl1pPr>
            <a:lvl2pPr marL="0" indent="0" algn="ctr" defTabSz="1221456" rtl="0" eaLnBrk="1" latinLnBrk="0" hangingPunct="1">
              <a:spcBef>
                <a:spcPts val="300"/>
              </a:spcBef>
              <a:spcAft>
                <a:spcPts val="600"/>
              </a:spcAft>
              <a:buClr>
                <a:schemeClr val="accent1"/>
              </a:buClr>
              <a:buSzPct val="110000"/>
              <a:buFont typeface="Arial" pitchFamily="34" charset="0"/>
              <a:buNone/>
              <a:defRPr sz="4400" b="1" kern="1200">
                <a:solidFill>
                  <a:schemeClr val="tx1"/>
                </a:solidFill>
                <a:latin typeface="+mn-lt"/>
                <a:ea typeface="+mn-ea"/>
                <a:cs typeface="+mn-cs"/>
              </a:defRPr>
            </a:lvl2pPr>
            <a:lvl3pPr marL="0" indent="0" algn="ctr" defTabSz="1221456" rtl="0" eaLnBrk="1" latinLnBrk="0" hangingPunct="1">
              <a:spcBef>
                <a:spcPts val="300"/>
              </a:spcBef>
              <a:spcAft>
                <a:spcPts val="600"/>
              </a:spcAft>
              <a:buClr>
                <a:srgbClr val="6BC200"/>
              </a:buClr>
              <a:buSzPct val="110000"/>
              <a:buFont typeface="Arial" pitchFamily="34" charset="0"/>
              <a:buNone/>
              <a:defRPr sz="4400" b="1" kern="1200">
                <a:solidFill>
                  <a:schemeClr val="tx1"/>
                </a:solidFill>
                <a:latin typeface="+mn-lt"/>
                <a:ea typeface="+mn-ea"/>
                <a:cs typeface="+mn-cs"/>
              </a:defRPr>
            </a:lvl3pPr>
            <a:lvl4pPr marL="0" indent="0" algn="ctr" defTabSz="1221456" rtl="0" eaLnBrk="1" latinLnBrk="0" hangingPunct="1">
              <a:spcBef>
                <a:spcPts val="300"/>
              </a:spcBef>
              <a:spcAft>
                <a:spcPts val="600"/>
              </a:spcAft>
              <a:buClr>
                <a:schemeClr val="accent5"/>
              </a:buClr>
              <a:buSzPct val="110000"/>
              <a:buFont typeface="Arial" pitchFamily="34" charset="0"/>
              <a:buNone/>
              <a:defRPr sz="4400" b="1" kern="1200">
                <a:solidFill>
                  <a:schemeClr val="tx1"/>
                </a:solidFill>
                <a:latin typeface="+mn-lt"/>
                <a:ea typeface="+mn-ea"/>
                <a:cs typeface="+mn-cs"/>
              </a:defRPr>
            </a:lvl4pPr>
            <a:lvl5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5pPr>
            <a:lvl6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6pPr>
            <a:lvl7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7pPr>
            <a:lvl8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8pPr>
            <a:lvl9pPr marL="0" indent="0" algn="ctr" defTabSz="1221456" rtl="0" eaLnBrk="1" latinLnBrk="0" hangingPunct="1">
              <a:spcBef>
                <a:spcPts val="300"/>
              </a:spcBef>
              <a:spcAft>
                <a:spcPts val="600"/>
              </a:spcAft>
              <a:buClr>
                <a:schemeClr val="accent6"/>
              </a:buClr>
              <a:buSzPct val="110000"/>
              <a:buFont typeface="Arial" pitchFamily="34" charset="0"/>
              <a:buNone/>
              <a:defRPr sz="4400" b="1" kern="1200">
                <a:solidFill>
                  <a:schemeClr val="tx1"/>
                </a:solidFill>
                <a:latin typeface="+mn-lt"/>
                <a:ea typeface="+mn-ea"/>
                <a:cs typeface="+mn-cs"/>
              </a:defRPr>
            </a:lvl9pPr>
          </a:lstStyle>
          <a:p>
            <a:pPr marL="0" marR="0" lvl="0" indent="0" algn="ctr" defTabSz="1221456" rtl="0" eaLnBrk="1" fontAlgn="auto" latinLnBrk="0" hangingPunct="1">
              <a:lnSpc>
                <a:spcPct val="100000"/>
              </a:lnSpc>
              <a:spcBef>
                <a:spcPts val="300"/>
              </a:spcBef>
              <a:spcAft>
                <a:spcPts val="600"/>
              </a:spcAft>
              <a:buClr>
                <a:srgbClr val="3F9C35"/>
              </a:buClr>
              <a:buSzPct val="110000"/>
              <a:buFont typeface="Arial" pitchFamily="34" charset="0"/>
              <a:buNone/>
              <a:tabLst/>
              <a:defRPr/>
            </a:pPr>
            <a:r>
              <a:rPr kumimoji="0" lang="en-GB" sz="2400" b="1" i="0" u="none" strike="noStrike" kern="1200" cap="none" spc="0" normalizeH="0" baseline="0" noProof="0">
                <a:ln>
                  <a:noFill/>
                </a:ln>
                <a:solidFill>
                  <a:prstClr val="white"/>
                </a:solidFill>
                <a:effectLst/>
                <a:uLnTx/>
                <a:uFillTx/>
                <a:latin typeface="Arial"/>
                <a:ea typeface="+mn-ea"/>
                <a:cs typeface="Arial" panose="020B0604020202020204" pitchFamily="34" charset="0"/>
              </a:rPr>
              <a:t>08</a:t>
            </a:r>
          </a:p>
        </p:txBody>
      </p:sp>
      <p:sp>
        <p:nvSpPr>
          <p:cNvPr id="23" name="TextBox 22">
            <a:extLst>
              <a:ext uri="{FF2B5EF4-FFF2-40B4-BE49-F238E27FC236}">
                <a16:creationId xmlns:a16="http://schemas.microsoft.com/office/drawing/2014/main" id="{0A13252A-0812-495C-8E91-F3E1D1D3D348}"/>
              </a:ext>
            </a:extLst>
          </p:cNvPr>
          <p:cNvSpPr txBox="1"/>
          <p:nvPr/>
        </p:nvSpPr>
        <p:spPr>
          <a:xfrm>
            <a:off x="2135310" y="1543788"/>
            <a:ext cx="350520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Introduction - 2 minutes</a:t>
            </a:r>
          </a:p>
        </p:txBody>
      </p:sp>
    </p:spTree>
    <p:extLst>
      <p:ext uri="{BB962C8B-B14F-4D97-AF65-F5344CB8AC3E}">
        <p14:creationId xmlns:p14="http://schemas.microsoft.com/office/powerpoint/2010/main" val="1478619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5F47E-3D86-473C-B70F-4DABBCA73BAF}"/>
              </a:ext>
            </a:extLst>
          </p:cNvPr>
          <p:cNvSpPr>
            <a:spLocks noGrp="1"/>
          </p:cNvSpPr>
          <p:nvPr>
            <p:ph type="title"/>
          </p:nvPr>
        </p:nvSpPr>
        <p:spPr/>
        <p:txBody>
          <a:bodyPr/>
          <a:lstStyle/>
          <a:p>
            <a:r>
              <a:rPr lang="en-GB"/>
              <a:t>Post-processing - PostgreSQL scripts revisited </a:t>
            </a:r>
          </a:p>
        </p:txBody>
      </p:sp>
      <p:sp>
        <p:nvSpPr>
          <p:cNvPr id="4" name="Slide Number Placeholder 3">
            <a:extLst>
              <a:ext uri="{FF2B5EF4-FFF2-40B4-BE49-F238E27FC236}">
                <a16:creationId xmlns:a16="http://schemas.microsoft.com/office/drawing/2014/main" id="{AF175F53-5CDF-4C02-B6C0-9D5F8F0D089D}"/>
              </a:ext>
            </a:extLst>
          </p:cNvPr>
          <p:cNvSpPr>
            <a:spLocks noGrp="1"/>
          </p:cNvSpPr>
          <p:nvPr>
            <p:ph type="sldNum" sz="quarter" idx="12"/>
          </p:nvPr>
        </p:nvSpPr>
        <p:spPr/>
        <p:txBody>
          <a:bodyPr/>
          <a:lstStyle/>
          <a:p>
            <a:fld id="{5BA07366-CB75-4AA8-9E5B-928B849F427C}" type="slidenum">
              <a:rPr lang="en-GB" smtClean="0"/>
              <a:t>20</a:t>
            </a:fld>
            <a:endParaRPr lang="en-GB"/>
          </a:p>
        </p:txBody>
      </p:sp>
      <p:sp>
        <p:nvSpPr>
          <p:cNvPr id="5" name="Content Placeholder 2">
            <a:extLst>
              <a:ext uri="{FF2B5EF4-FFF2-40B4-BE49-F238E27FC236}">
                <a16:creationId xmlns:a16="http://schemas.microsoft.com/office/drawing/2014/main" id="{F3D28582-0811-4FA8-B7AE-CC40E4FB4A97}"/>
              </a:ext>
            </a:extLst>
          </p:cNvPr>
          <p:cNvSpPr>
            <a:spLocks noGrp="1"/>
          </p:cNvSpPr>
          <p:nvPr>
            <p:ph idx="1"/>
          </p:nvPr>
        </p:nvSpPr>
        <p:spPr>
          <a:xfrm>
            <a:off x="481332" y="1219860"/>
            <a:ext cx="10966451" cy="1388066"/>
          </a:xfrm>
        </p:spPr>
        <p:txBody>
          <a:bodyPr/>
          <a:lstStyle/>
          <a:p>
            <a:r>
              <a:rPr lang="en-GB"/>
              <a:t>A series of PostgreSQL queries, applied in sequence </a:t>
            </a:r>
          </a:p>
          <a:p>
            <a:r>
              <a:rPr lang="en-GB"/>
              <a:t>Resulting table becomes the measure impact savings records for the DEER database. </a:t>
            </a:r>
          </a:p>
          <a:p>
            <a:r>
              <a:rPr lang="en-GB"/>
              <a:t>Similar to previous MC3 post-processes, updated with some modifications</a:t>
            </a:r>
          </a:p>
          <a:p>
            <a:endParaRPr lang="en-GB"/>
          </a:p>
          <a:p>
            <a:endParaRPr lang="en-GB"/>
          </a:p>
          <a:p>
            <a:endParaRPr lang="en-GB"/>
          </a:p>
          <a:p>
            <a:endParaRPr lang="en-GB"/>
          </a:p>
          <a:p>
            <a:endParaRPr lang="en-GB"/>
          </a:p>
          <a:p>
            <a:endParaRPr lang="en-GB"/>
          </a:p>
          <a:p>
            <a:endParaRPr lang="en-GB"/>
          </a:p>
          <a:p>
            <a:endParaRPr lang="en-GB"/>
          </a:p>
          <a:p>
            <a:endParaRPr lang="en-GB"/>
          </a:p>
        </p:txBody>
      </p:sp>
      <p:pic>
        <p:nvPicPr>
          <p:cNvPr id="6" name="Picture 2" descr="The 7 Best Countertop Ovens of 2022">
            <a:extLst>
              <a:ext uri="{FF2B5EF4-FFF2-40B4-BE49-F238E27FC236}">
                <a16:creationId xmlns:a16="http://schemas.microsoft.com/office/drawing/2014/main" id="{69F8F58D-E321-4FEF-B94D-B3F95EE648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7333" y="298713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ostgreSQL Reviews: 550+ User Reviews and Ratings in 2022 | G2">
            <a:extLst>
              <a:ext uri="{FF2B5EF4-FFF2-40B4-BE49-F238E27FC236}">
                <a16:creationId xmlns:a16="http://schemas.microsoft.com/office/drawing/2014/main" id="{FA1FA61E-D12C-47E9-980A-B31652A56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7755" y="2728822"/>
            <a:ext cx="1015438" cy="11298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7D8ED0E-CB45-4CDB-AD4D-D3712C552FD9}"/>
              </a:ext>
            </a:extLst>
          </p:cNvPr>
          <p:cNvSpPr txBox="1"/>
          <p:nvPr/>
        </p:nvSpPr>
        <p:spPr>
          <a:xfrm>
            <a:off x="481332" y="3004660"/>
            <a:ext cx="2895600" cy="492443"/>
          </a:xfrm>
          <a:prstGeom prst="rect">
            <a:avLst/>
          </a:prstGeom>
          <a:noFill/>
        </p:spPr>
        <p:txBody>
          <a:bodyPr wrap="square" lIns="0" tIns="0" rIns="0" bIns="0" rtlCol="0">
            <a:spAutoFit/>
          </a:bodyPr>
          <a:lstStyle/>
          <a:p>
            <a:pPr algn="ctr">
              <a:lnSpc>
                <a:spcPct val="100000"/>
              </a:lnSpc>
              <a:spcBef>
                <a:spcPts val="600"/>
              </a:spcBef>
            </a:pPr>
            <a:r>
              <a:rPr lang="en-GB" sz="1600">
                <a:solidFill>
                  <a:schemeClr val="accent1"/>
                </a:solidFill>
              </a:rPr>
              <a:t>Simulation outputs (used to come from MASControl3)</a:t>
            </a:r>
          </a:p>
        </p:txBody>
      </p:sp>
      <p:sp>
        <p:nvSpPr>
          <p:cNvPr id="9" name="TextBox 8">
            <a:extLst>
              <a:ext uri="{FF2B5EF4-FFF2-40B4-BE49-F238E27FC236}">
                <a16:creationId xmlns:a16="http://schemas.microsoft.com/office/drawing/2014/main" id="{E6AEDE67-C881-4B67-AB91-0D9E1F8FAC45}"/>
              </a:ext>
            </a:extLst>
          </p:cNvPr>
          <p:cNvSpPr txBox="1"/>
          <p:nvPr/>
        </p:nvSpPr>
        <p:spPr>
          <a:xfrm>
            <a:off x="8552182" y="3193443"/>
            <a:ext cx="2895600" cy="246221"/>
          </a:xfrm>
          <a:prstGeom prst="rect">
            <a:avLst/>
          </a:prstGeom>
          <a:noFill/>
        </p:spPr>
        <p:txBody>
          <a:bodyPr wrap="square" lIns="0" tIns="0" rIns="0" bIns="0" rtlCol="0">
            <a:spAutoFit/>
          </a:bodyPr>
          <a:lstStyle/>
          <a:p>
            <a:pPr algn="ctr">
              <a:lnSpc>
                <a:spcPct val="100000"/>
              </a:lnSpc>
              <a:spcBef>
                <a:spcPts val="600"/>
              </a:spcBef>
            </a:pPr>
            <a:r>
              <a:rPr lang="en-GB" sz="1600">
                <a:solidFill>
                  <a:schemeClr val="accent1"/>
                </a:solidFill>
              </a:rPr>
              <a:t>DEER measure impacts</a:t>
            </a:r>
          </a:p>
        </p:txBody>
      </p:sp>
      <p:sp>
        <p:nvSpPr>
          <p:cNvPr id="10" name="TextBox 9">
            <a:extLst>
              <a:ext uri="{FF2B5EF4-FFF2-40B4-BE49-F238E27FC236}">
                <a16:creationId xmlns:a16="http://schemas.microsoft.com/office/drawing/2014/main" id="{EECB78A6-4642-4212-BB6E-F86B5ED82542}"/>
              </a:ext>
            </a:extLst>
          </p:cNvPr>
          <p:cNvSpPr txBox="1"/>
          <p:nvPr/>
        </p:nvSpPr>
        <p:spPr>
          <a:xfrm>
            <a:off x="3581400" y="5232448"/>
            <a:ext cx="5370193" cy="1615827"/>
          </a:xfrm>
          <a:prstGeom prst="rect">
            <a:avLst/>
          </a:prstGeom>
          <a:noFill/>
        </p:spPr>
        <p:txBody>
          <a:bodyPr wrap="square" lIns="0" tIns="0" rIns="0" bIns="0" rtlCol="0">
            <a:spAutoFit/>
          </a:bodyPr>
          <a:lstStyle/>
          <a:p>
            <a:r>
              <a:rPr lang="en-GB" sz="1600"/>
              <a:t>SQL Scripts do the following:</a:t>
            </a:r>
          </a:p>
          <a:p>
            <a:pPr marL="285750" indent="-285750">
              <a:buFont typeface="Arial" panose="020B0604020202020204" pitchFamily="34" charset="0"/>
              <a:buChar char="•"/>
            </a:pPr>
            <a:r>
              <a:rPr lang="en-GB" sz="1600"/>
              <a:t>combine 1-story and 2-story data for Single Family</a:t>
            </a:r>
          </a:p>
          <a:p>
            <a:pPr marL="285750" indent="-285750">
              <a:buFont typeface="Arial" panose="020B0604020202020204" pitchFamily="34" charset="0"/>
              <a:buChar char="•"/>
            </a:pPr>
            <a:r>
              <a:rPr lang="en-GB" sz="1600"/>
              <a:t>calculate kWh, </a:t>
            </a:r>
            <a:r>
              <a:rPr lang="en-GB" sz="1600" err="1"/>
              <a:t>therm</a:t>
            </a:r>
            <a:r>
              <a:rPr lang="en-GB" sz="1600"/>
              <a:t> and peak kW impacts (deltas)</a:t>
            </a:r>
          </a:p>
          <a:p>
            <a:pPr marL="285750" indent="-285750">
              <a:buFont typeface="Arial" panose="020B0604020202020204" pitchFamily="34" charset="0"/>
              <a:buChar char="•"/>
            </a:pPr>
            <a:r>
              <a:rPr lang="en-GB" sz="1600"/>
              <a:t>apply HVAC weights / </a:t>
            </a:r>
            <a:r>
              <a:rPr lang="en-GB" sz="1600" err="1"/>
              <a:t>BldgType</a:t>
            </a:r>
            <a:r>
              <a:rPr lang="en-GB" sz="1600"/>
              <a:t> weights</a:t>
            </a:r>
          </a:p>
          <a:p>
            <a:pPr marL="285750" indent="-285750">
              <a:buFont typeface="Arial" panose="020B0604020202020204" pitchFamily="34" charset="0"/>
              <a:buChar char="•"/>
            </a:pPr>
            <a:r>
              <a:rPr lang="en-GB" sz="1600"/>
              <a:t>round digits</a:t>
            </a:r>
          </a:p>
          <a:p>
            <a:pPr algn="l">
              <a:lnSpc>
                <a:spcPct val="100000"/>
              </a:lnSpc>
              <a:spcBef>
                <a:spcPts val="600"/>
              </a:spcBef>
            </a:pPr>
            <a:endParaRPr lang="en-GB" sz="2000">
              <a:solidFill>
                <a:schemeClr val="accent1"/>
              </a:solidFill>
            </a:endParaRPr>
          </a:p>
        </p:txBody>
      </p:sp>
      <p:pic>
        <p:nvPicPr>
          <p:cNvPr id="11" name="Picture 10">
            <a:extLst>
              <a:ext uri="{FF2B5EF4-FFF2-40B4-BE49-F238E27FC236}">
                <a16:creationId xmlns:a16="http://schemas.microsoft.com/office/drawing/2014/main" id="{E91C069A-A5D0-412D-9122-F4B2AE11862E}"/>
              </a:ext>
            </a:extLst>
          </p:cNvPr>
          <p:cNvPicPr>
            <a:picLocks noChangeAspect="1"/>
          </p:cNvPicPr>
          <p:nvPr/>
        </p:nvPicPr>
        <p:blipFill>
          <a:blip r:embed="rId5"/>
          <a:stretch>
            <a:fillRect/>
          </a:stretch>
        </p:blipFill>
        <p:spPr>
          <a:xfrm>
            <a:off x="146014" y="3557674"/>
            <a:ext cx="3669167" cy="790594"/>
          </a:xfrm>
          <a:prstGeom prst="rect">
            <a:avLst/>
          </a:prstGeom>
        </p:spPr>
      </p:pic>
      <p:pic>
        <p:nvPicPr>
          <p:cNvPr id="12" name="Picture 11">
            <a:extLst>
              <a:ext uri="{FF2B5EF4-FFF2-40B4-BE49-F238E27FC236}">
                <a16:creationId xmlns:a16="http://schemas.microsoft.com/office/drawing/2014/main" id="{24170912-D992-4F1C-A7EF-A81BD1AB3E65}"/>
              </a:ext>
            </a:extLst>
          </p:cNvPr>
          <p:cNvPicPr>
            <a:picLocks noChangeAspect="1"/>
          </p:cNvPicPr>
          <p:nvPr/>
        </p:nvPicPr>
        <p:blipFill>
          <a:blip r:embed="rId6"/>
          <a:stretch>
            <a:fillRect/>
          </a:stretch>
        </p:blipFill>
        <p:spPr>
          <a:xfrm>
            <a:off x="8180707" y="3605869"/>
            <a:ext cx="3638550" cy="705689"/>
          </a:xfrm>
          <a:prstGeom prst="rect">
            <a:avLst/>
          </a:prstGeom>
        </p:spPr>
      </p:pic>
      <p:sp>
        <p:nvSpPr>
          <p:cNvPr id="13" name="Arrow: Right 12">
            <a:extLst>
              <a:ext uri="{FF2B5EF4-FFF2-40B4-BE49-F238E27FC236}">
                <a16:creationId xmlns:a16="http://schemas.microsoft.com/office/drawing/2014/main" id="{2550F108-7F9E-44BD-A54A-B8AC4CCB498F}"/>
              </a:ext>
            </a:extLst>
          </p:cNvPr>
          <p:cNvSpPr/>
          <p:nvPr/>
        </p:nvSpPr>
        <p:spPr>
          <a:xfrm>
            <a:off x="3857090" y="3702207"/>
            <a:ext cx="783999" cy="321398"/>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4" name="Arrow: Right 13">
            <a:extLst>
              <a:ext uri="{FF2B5EF4-FFF2-40B4-BE49-F238E27FC236}">
                <a16:creationId xmlns:a16="http://schemas.microsoft.com/office/drawing/2014/main" id="{0BAD2D06-7335-435E-A096-F97A4AF7599F}"/>
              </a:ext>
            </a:extLst>
          </p:cNvPr>
          <p:cNvSpPr/>
          <p:nvPr/>
        </p:nvSpPr>
        <p:spPr>
          <a:xfrm>
            <a:off x="7396708" y="3528816"/>
            <a:ext cx="783999" cy="321398"/>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5" name="TextBox 14">
            <a:extLst>
              <a:ext uri="{FF2B5EF4-FFF2-40B4-BE49-F238E27FC236}">
                <a16:creationId xmlns:a16="http://schemas.microsoft.com/office/drawing/2014/main" id="{89F748B0-CC9B-4ADB-880E-2A68B88BFCAD}"/>
              </a:ext>
            </a:extLst>
          </p:cNvPr>
          <p:cNvSpPr txBox="1"/>
          <p:nvPr/>
        </p:nvSpPr>
        <p:spPr>
          <a:xfrm>
            <a:off x="339337" y="4404593"/>
            <a:ext cx="3475844" cy="553998"/>
          </a:xfrm>
          <a:prstGeom prst="rect">
            <a:avLst/>
          </a:prstGeom>
          <a:noFill/>
        </p:spPr>
        <p:txBody>
          <a:bodyPr wrap="square" lIns="0" tIns="0" rIns="0" bIns="0" rtlCol="0">
            <a:spAutoFit/>
          </a:bodyPr>
          <a:lstStyle/>
          <a:p>
            <a:pPr algn="l">
              <a:lnSpc>
                <a:spcPct val="100000"/>
              </a:lnSpc>
              <a:spcBef>
                <a:spcPts val="600"/>
              </a:spcBef>
            </a:pPr>
            <a:r>
              <a:rPr lang="en-GB" sz="1200">
                <a:solidFill>
                  <a:schemeClr val="accent1"/>
                </a:solidFill>
              </a:rPr>
              <a:t>(sim_annual.csv, sfm_annual.csv, current_msr_mat.csv, sim_hourly_wb.csv, sfm_hourly_wb.csv, etc..)</a:t>
            </a:r>
            <a:endParaRPr lang="en-GB" sz="1600">
              <a:solidFill>
                <a:schemeClr val="accent1"/>
              </a:solidFill>
            </a:endParaRPr>
          </a:p>
        </p:txBody>
      </p:sp>
      <p:sp>
        <p:nvSpPr>
          <p:cNvPr id="16" name="Speech Bubble: Oval 15">
            <a:extLst>
              <a:ext uri="{FF2B5EF4-FFF2-40B4-BE49-F238E27FC236}">
                <a16:creationId xmlns:a16="http://schemas.microsoft.com/office/drawing/2014/main" id="{07B7D38C-3059-483B-83DF-9695F15EC4A1}"/>
              </a:ext>
            </a:extLst>
          </p:cNvPr>
          <p:cNvSpPr/>
          <p:nvPr/>
        </p:nvSpPr>
        <p:spPr>
          <a:xfrm>
            <a:off x="673200" y="5620162"/>
            <a:ext cx="2451000" cy="863016"/>
          </a:xfrm>
          <a:prstGeom prst="wedgeEllipseCallout">
            <a:avLst>
              <a:gd name="adj1" fmla="val -2325"/>
              <a:gd name="adj2" fmla="val -118358"/>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sz="2000"/>
              <a:t>We need this format first..</a:t>
            </a:r>
          </a:p>
        </p:txBody>
      </p:sp>
    </p:spTree>
    <p:extLst>
      <p:ext uri="{BB962C8B-B14F-4D97-AF65-F5344CB8AC3E}">
        <p14:creationId xmlns:p14="http://schemas.microsoft.com/office/powerpoint/2010/main" val="1800854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0B3E7-70B7-4CF3-B38B-64B5766F8E83}"/>
              </a:ext>
            </a:extLst>
          </p:cNvPr>
          <p:cNvSpPr>
            <a:spLocks noGrp="1"/>
          </p:cNvSpPr>
          <p:nvPr>
            <p:ph type="title"/>
          </p:nvPr>
        </p:nvSpPr>
        <p:spPr/>
        <p:txBody>
          <a:bodyPr/>
          <a:lstStyle/>
          <a:p>
            <a:r>
              <a:rPr lang="en-GB"/>
              <a:t>Post-processing - Python transformation before SQL</a:t>
            </a:r>
          </a:p>
        </p:txBody>
      </p:sp>
      <p:sp>
        <p:nvSpPr>
          <p:cNvPr id="4" name="Slide Number Placeholder 3">
            <a:extLst>
              <a:ext uri="{FF2B5EF4-FFF2-40B4-BE49-F238E27FC236}">
                <a16:creationId xmlns:a16="http://schemas.microsoft.com/office/drawing/2014/main" id="{219D1000-2C66-4183-8429-17AAAF3C933A}"/>
              </a:ext>
            </a:extLst>
          </p:cNvPr>
          <p:cNvSpPr>
            <a:spLocks noGrp="1"/>
          </p:cNvSpPr>
          <p:nvPr>
            <p:ph type="sldNum" sz="quarter" idx="12"/>
          </p:nvPr>
        </p:nvSpPr>
        <p:spPr/>
        <p:txBody>
          <a:bodyPr/>
          <a:lstStyle/>
          <a:p>
            <a:fld id="{5BA07366-CB75-4AA8-9E5B-928B849F427C}" type="slidenum">
              <a:rPr lang="en-GB" smtClean="0"/>
              <a:t>21</a:t>
            </a:fld>
            <a:endParaRPr lang="en-GB"/>
          </a:p>
        </p:txBody>
      </p:sp>
      <p:pic>
        <p:nvPicPr>
          <p:cNvPr id="6" name="Picture 12" descr="How to Knead Bread Dough - Kneading Dough 101 | America's Test Kitchen">
            <a:extLst>
              <a:ext uri="{FF2B5EF4-FFF2-40B4-BE49-F238E27FC236}">
                <a16:creationId xmlns:a16="http://schemas.microsoft.com/office/drawing/2014/main" id="{53EEB6CC-E468-48A7-B2FD-CE1B3199D49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608" r="21164"/>
          <a:stretch/>
        </p:blipFill>
        <p:spPr bwMode="auto">
          <a:xfrm>
            <a:off x="4074788" y="3214145"/>
            <a:ext cx="2894702" cy="2286000"/>
          </a:xfrm>
          <a:prstGeom prst="rect">
            <a:avLst/>
          </a:prstGeom>
          <a:solidFill>
            <a:srgbClr val="FFFFFF"/>
          </a:solidFill>
        </p:spPr>
      </p:pic>
      <p:pic>
        <p:nvPicPr>
          <p:cNvPr id="7" name="Picture 4" descr="Python (programming language) - Wikipedia">
            <a:extLst>
              <a:ext uri="{FF2B5EF4-FFF2-40B4-BE49-F238E27FC236}">
                <a16:creationId xmlns:a16="http://schemas.microsoft.com/office/drawing/2014/main" id="{5322F723-5525-4908-A85B-9BB193CDA5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0742" y="3742321"/>
            <a:ext cx="451611" cy="451611"/>
          </a:xfrm>
          <a:prstGeom prst="rect">
            <a:avLst/>
          </a:prstGeom>
          <a:noFill/>
          <a:extLst>
            <a:ext uri="{909E8E84-426E-40DD-AFC4-6F175D3DCCD1}">
              <a14:hiddenFill xmlns:a14="http://schemas.microsoft.com/office/drawing/2010/main">
                <a:solidFill>
                  <a:srgbClr val="FFFFFF"/>
                </a:solidFill>
              </a14:hiddenFill>
            </a:ext>
          </a:extLst>
        </p:spPr>
      </p:pic>
      <p:sp>
        <p:nvSpPr>
          <p:cNvPr id="8" name="Arrow: Right 7">
            <a:extLst>
              <a:ext uri="{FF2B5EF4-FFF2-40B4-BE49-F238E27FC236}">
                <a16:creationId xmlns:a16="http://schemas.microsoft.com/office/drawing/2014/main" id="{CDA4634F-5961-4EC9-A113-7B7CA2D8E499}"/>
              </a:ext>
            </a:extLst>
          </p:cNvPr>
          <p:cNvSpPr/>
          <p:nvPr/>
        </p:nvSpPr>
        <p:spPr>
          <a:xfrm>
            <a:off x="3029392" y="3633245"/>
            <a:ext cx="840092" cy="381000"/>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9" name="Arrow: Right 8">
            <a:extLst>
              <a:ext uri="{FF2B5EF4-FFF2-40B4-BE49-F238E27FC236}">
                <a16:creationId xmlns:a16="http://schemas.microsoft.com/office/drawing/2014/main" id="{94C6874E-1BDA-422C-840B-C6DC70525294}"/>
              </a:ext>
            </a:extLst>
          </p:cNvPr>
          <p:cNvSpPr/>
          <p:nvPr/>
        </p:nvSpPr>
        <p:spPr>
          <a:xfrm>
            <a:off x="3029392" y="4733195"/>
            <a:ext cx="840092" cy="381000"/>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0" name="Arrow: Right 9">
            <a:extLst>
              <a:ext uri="{FF2B5EF4-FFF2-40B4-BE49-F238E27FC236}">
                <a16:creationId xmlns:a16="http://schemas.microsoft.com/office/drawing/2014/main" id="{83303314-669D-4C6B-8F37-89DDED0C45E4}"/>
              </a:ext>
            </a:extLst>
          </p:cNvPr>
          <p:cNvSpPr/>
          <p:nvPr/>
        </p:nvSpPr>
        <p:spPr>
          <a:xfrm>
            <a:off x="7119927" y="3627682"/>
            <a:ext cx="1223442" cy="381000"/>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1" name="Arrow: Right 10">
            <a:extLst>
              <a:ext uri="{FF2B5EF4-FFF2-40B4-BE49-F238E27FC236}">
                <a16:creationId xmlns:a16="http://schemas.microsoft.com/office/drawing/2014/main" id="{8962A362-6BBF-46BB-9768-5C28E369FE11}"/>
              </a:ext>
            </a:extLst>
          </p:cNvPr>
          <p:cNvSpPr/>
          <p:nvPr/>
        </p:nvSpPr>
        <p:spPr>
          <a:xfrm>
            <a:off x="7135559" y="4765343"/>
            <a:ext cx="1223442" cy="381000"/>
          </a:xfrm>
          <a:prstGeom prst="rightArrow">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2" name="TextBox 11">
            <a:extLst>
              <a:ext uri="{FF2B5EF4-FFF2-40B4-BE49-F238E27FC236}">
                <a16:creationId xmlns:a16="http://schemas.microsoft.com/office/drawing/2014/main" id="{0A4DEAC4-10F4-4D9F-B9BA-E9715899F489}"/>
              </a:ext>
            </a:extLst>
          </p:cNvPr>
          <p:cNvSpPr txBox="1"/>
          <p:nvPr/>
        </p:nvSpPr>
        <p:spPr>
          <a:xfrm>
            <a:off x="635392" y="3633245"/>
            <a:ext cx="2351264" cy="276999"/>
          </a:xfrm>
          <a:prstGeom prst="rect">
            <a:avLst/>
          </a:prstGeom>
          <a:noFill/>
        </p:spPr>
        <p:txBody>
          <a:bodyPr wrap="square" lIns="0" tIns="0" rIns="0" bIns="0" rtlCol="0">
            <a:spAutoFit/>
          </a:bodyPr>
          <a:lstStyle/>
          <a:p>
            <a:pPr algn="l">
              <a:lnSpc>
                <a:spcPct val="100000"/>
              </a:lnSpc>
              <a:spcBef>
                <a:spcPts val="600"/>
              </a:spcBef>
            </a:pPr>
            <a:r>
              <a:rPr lang="en-GB">
                <a:solidFill>
                  <a:schemeClr val="accent1"/>
                </a:solidFill>
              </a:rPr>
              <a:t>results-summary.csv</a:t>
            </a:r>
          </a:p>
        </p:txBody>
      </p:sp>
      <p:sp>
        <p:nvSpPr>
          <p:cNvPr id="13" name="TextBox 12">
            <a:extLst>
              <a:ext uri="{FF2B5EF4-FFF2-40B4-BE49-F238E27FC236}">
                <a16:creationId xmlns:a16="http://schemas.microsoft.com/office/drawing/2014/main" id="{C748D39F-68A4-4FAC-8536-CEA44A638809}"/>
              </a:ext>
            </a:extLst>
          </p:cNvPr>
          <p:cNvSpPr txBox="1"/>
          <p:nvPr/>
        </p:nvSpPr>
        <p:spPr>
          <a:xfrm>
            <a:off x="8530873" y="3287694"/>
            <a:ext cx="2566919" cy="984885"/>
          </a:xfrm>
          <a:prstGeom prst="rect">
            <a:avLst/>
          </a:prstGeom>
          <a:noFill/>
        </p:spPr>
        <p:txBody>
          <a:bodyPr wrap="square" lIns="0" tIns="0" rIns="0" bIns="0" rtlCol="0">
            <a:spAutoFit/>
          </a:bodyPr>
          <a:lstStyle/>
          <a:p>
            <a:pPr algn="l">
              <a:lnSpc>
                <a:spcPct val="100000"/>
              </a:lnSpc>
              <a:spcBef>
                <a:spcPts val="600"/>
              </a:spcBef>
            </a:pPr>
            <a:r>
              <a:rPr lang="en-GB">
                <a:solidFill>
                  <a:schemeClr val="accent1"/>
                </a:solidFill>
              </a:rPr>
              <a:t>sim_annual.csv</a:t>
            </a:r>
          </a:p>
          <a:p>
            <a:pPr algn="l">
              <a:lnSpc>
                <a:spcPct val="100000"/>
              </a:lnSpc>
              <a:spcBef>
                <a:spcPts val="600"/>
              </a:spcBef>
            </a:pPr>
            <a:r>
              <a:rPr lang="en-GB">
                <a:solidFill>
                  <a:schemeClr val="accent1"/>
                </a:solidFill>
              </a:rPr>
              <a:t>sfm_annual.csv</a:t>
            </a:r>
          </a:p>
          <a:p>
            <a:pPr algn="l">
              <a:lnSpc>
                <a:spcPct val="100000"/>
              </a:lnSpc>
              <a:spcBef>
                <a:spcPts val="600"/>
              </a:spcBef>
            </a:pPr>
            <a:r>
              <a:rPr lang="en-GB">
                <a:solidFill>
                  <a:schemeClr val="accent1"/>
                </a:solidFill>
              </a:rPr>
              <a:t>current_msr_mat.csv</a:t>
            </a:r>
          </a:p>
        </p:txBody>
      </p:sp>
      <p:sp>
        <p:nvSpPr>
          <p:cNvPr id="14" name="TextBox 13">
            <a:extLst>
              <a:ext uri="{FF2B5EF4-FFF2-40B4-BE49-F238E27FC236}">
                <a16:creationId xmlns:a16="http://schemas.microsoft.com/office/drawing/2014/main" id="{83F80306-6B91-4BE9-91D4-99E58932B466}"/>
              </a:ext>
            </a:extLst>
          </p:cNvPr>
          <p:cNvSpPr txBox="1"/>
          <p:nvPr/>
        </p:nvSpPr>
        <p:spPr>
          <a:xfrm>
            <a:off x="635392" y="4504047"/>
            <a:ext cx="2351264" cy="830997"/>
          </a:xfrm>
          <a:prstGeom prst="rect">
            <a:avLst/>
          </a:prstGeom>
          <a:noFill/>
        </p:spPr>
        <p:txBody>
          <a:bodyPr wrap="square" lIns="0" tIns="0" rIns="0" bIns="0" rtlCol="0">
            <a:spAutoFit/>
          </a:bodyPr>
          <a:lstStyle/>
          <a:p>
            <a:pPr algn="l">
              <a:lnSpc>
                <a:spcPct val="100000"/>
              </a:lnSpc>
              <a:spcBef>
                <a:spcPts val="600"/>
              </a:spcBef>
            </a:pPr>
            <a:r>
              <a:rPr lang="en-GB">
                <a:solidFill>
                  <a:schemeClr val="accent1"/>
                </a:solidFill>
              </a:rPr>
              <a:t>Output model IDFs, hourly consumptions, summary tables, etc.</a:t>
            </a:r>
          </a:p>
        </p:txBody>
      </p:sp>
      <p:sp>
        <p:nvSpPr>
          <p:cNvPr id="15" name="TextBox 14">
            <a:extLst>
              <a:ext uri="{FF2B5EF4-FFF2-40B4-BE49-F238E27FC236}">
                <a16:creationId xmlns:a16="http://schemas.microsoft.com/office/drawing/2014/main" id="{429CF74A-3EA5-49C2-9943-73A9C0C80483}"/>
              </a:ext>
            </a:extLst>
          </p:cNvPr>
          <p:cNvSpPr txBox="1"/>
          <p:nvPr/>
        </p:nvSpPr>
        <p:spPr>
          <a:xfrm>
            <a:off x="8525070" y="4744812"/>
            <a:ext cx="2351264" cy="1615827"/>
          </a:xfrm>
          <a:prstGeom prst="rect">
            <a:avLst/>
          </a:prstGeom>
          <a:noFill/>
        </p:spPr>
        <p:txBody>
          <a:bodyPr wrap="square" lIns="0" tIns="0" rIns="0" bIns="0" rtlCol="0">
            <a:spAutoFit/>
          </a:bodyPr>
          <a:lstStyle/>
          <a:p>
            <a:pPr algn="l">
              <a:lnSpc>
                <a:spcPct val="100000"/>
              </a:lnSpc>
              <a:spcBef>
                <a:spcPts val="600"/>
              </a:spcBef>
            </a:pPr>
            <a:r>
              <a:rPr lang="en-GB">
                <a:solidFill>
                  <a:schemeClr val="accent1"/>
                </a:solidFill>
              </a:rPr>
              <a:t>sim_hourly_wb.csv</a:t>
            </a:r>
          </a:p>
          <a:p>
            <a:pPr algn="l">
              <a:lnSpc>
                <a:spcPct val="100000"/>
              </a:lnSpc>
              <a:spcBef>
                <a:spcPts val="600"/>
              </a:spcBef>
            </a:pPr>
            <a:r>
              <a:rPr lang="en-GB">
                <a:solidFill>
                  <a:schemeClr val="accent1"/>
                </a:solidFill>
              </a:rPr>
              <a:t>sfm_hourly_wb.csv</a:t>
            </a:r>
          </a:p>
          <a:p>
            <a:pPr algn="l">
              <a:lnSpc>
                <a:spcPct val="100000"/>
              </a:lnSpc>
              <a:spcBef>
                <a:spcPts val="600"/>
              </a:spcBef>
            </a:pPr>
            <a:endParaRPr lang="en-GB">
              <a:solidFill>
                <a:schemeClr val="accent1"/>
              </a:solidFill>
            </a:endParaRPr>
          </a:p>
          <a:p>
            <a:pPr algn="l">
              <a:lnSpc>
                <a:spcPct val="100000"/>
              </a:lnSpc>
              <a:spcBef>
                <a:spcPts val="600"/>
              </a:spcBef>
            </a:pPr>
            <a:r>
              <a:rPr lang="en-GB">
                <a:solidFill>
                  <a:schemeClr val="accent1"/>
                </a:solidFill>
              </a:rPr>
              <a:t>(EU tables as well, but work in progress)</a:t>
            </a:r>
          </a:p>
        </p:txBody>
      </p:sp>
      <p:sp>
        <p:nvSpPr>
          <p:cNvPr id="17" name="Content Placeholder 2">
            <a:extLst>
              <a:ext uri="{FF2B5EF4-FFF2-40B4-BE49-F238E27FC236}">
                <a16:creationId xmlns:a16="http://schemas.microsoft.com/office/drawing/2014/main" id="{6043512B-CB18-4F1A-8DC2-1C5388747DA8}"/>
              </a:ext>
            </a:extLst>
          </p:cNvPr>
          <p:cNvSpPr>
            <a:spLocks noGrp="1"/>
          </p:cNvSpPr>
          <p:nvPr>
            <p:ph idx="1"/>
          </p:nvPr>
        </p:nvSpPr>
        <p:spPr>
          <a:xfrm>
            <a:off x="635392" y="1130281"/>
            <a:ext cx="10656323" cy="785349"/>
          </a:xfrm>
        </p:spPr>
        <p:txBody>
          <a:bodyPr/>
          <a:lstStyle/>
          <a:p>
            <a:r>
              <a:rPr lang="en-GB"/>
              <a:t>Three </a:t>
            </a:r>
            <a:r>
              <a:rPr lang="en-GB" err="1"/>
              <a:t>BldgType</a:t>
            </a:r>
            <a:r>
              <a:rPr lang="en-GB"/>
              <a:t> specific scripts transform the data format of the </a:t>
            </a:r>
            <a:r>
              <a:rPr lang="en-GB" err="1"/>
              <a:t>Modelkit</a:t>
            </a:r>
            <a:r>
              <a:rPr lang="en-GB"/>
              <a:t>/E+ outputs to feed the </a:t>
            </a:r>
            <a:r>
              <a:rPr lang="en-GB" err="1"/>
              <a:t>postgreSQL</a:t>
            </a:r>
            <a:r>
              <a:rPr lang="en-GB"/>
              <a:t> scripts that produce the measure impacts.</a:t>
            </a:r>
          </a:p>
          <a:p>
            <a:pPr marL="0" indent="0">
              <a:buNone/>
            </a:pPr>
            <a:endParaRPr lang="en-GB"/>
          </a:p>
        </p:txBody>
      </p:sp>
      <p:sp>
        <p:nvSpPr>
          <p:cNvPr id="20" name="Speech Bubble: Rectangle with Corners Rounded 19">
            <a:extLst>
              <a:ext uri="{FF2B5EF4-FFF2-40B4-BE49-F238E27FC236}">
                <a16:creationId xmlns:a16="http://schemas.microsoft.com/office/drawing/2014/main" id="{5F8C3B19-D46F-42E9-AB47-B0D2D3BF4676}"/>
              </a:ext>
            </a:extLst>
          </p:cNvPr>
          <p:cNvSpPr/>
          <p:nvPr/>
        </p:nvSpPr>
        <p:spPr>
          <a:xfrm>
            <a:off x="3581400" y="5442030"/>
            <a:ext cx="4581261" cy="1208570"/>
          </a:xfrm>
          <a:prstGeom prst="wedgeRoundRectCallout">
            <a:avLst>
              <a:gd name="adj1" fmla="val 82"/>
              <a:gd name="adj2" fmla="val -84150"/>
              <a:gd name="adj3" fmla="val 16667"/>
            </a:avLst>
          </a:prstGeom>
          <a:gradFill>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r>
              <a:rPr lang="en-GB">
                <a:solidFill>
                  <a:schemeClr val="accent3"/>
                </a:solidFill>
              </a:rPr>
              <a:t>Take individual hourly consumptions, rearrange into the 365x24 format </a:t>
            </a:r>
            <a:r>
              <a:rPr lang="en-GB" err="1">
                <a:solidFill>
                  <a:schemeClr val="accent3"/>
                </a:solidFill>
              </a:rPr>
              <a:t>sim_hourly</a:t>
            </a:r>
            <a:r>
              <a:rPr lang="en-GB">
                <a:solidFill>
                  <a:schemeClr val="accent3"/>
                </a:solidFill>
              </a:rPr>
              <a:t> / </a:t>
            </a:r>
            <a:r>
              <a:rPr lang="en-GB" err="1">
                <a:solidFill>
                  <a:schemeClr val="accent3"/>
                </a:solidFill>
              </a:rPr>
              <a:t>sfm_hourly</a:t>
            </a:r>
            <a:endParaRPr lang="en-GB">
              <a:solidFill>
                <a:schemeClr val="accent3"/>
              </a:solidFill>
            </a:endParaRPr>
          </a:p>
        </p:txBody>
      </p:sp>
      <p:sp>
        <p:nvSpPr>
          <p:cNvPr id="22" name="Speech Bubble: Rectangle with Corners Rounded 21">
            <a:extLst>
              <a:ext uri="{FF2B5EF4-FFF2-40B4-BE49-F238E27FC236}">
                <a16:creationId xmlns:a16="http://schemas.microsoft.com/office/drawing/2014/main" id="{CB22EBAE-6187-43FF-BFEB-507CA341870B}"/>
              </a:ext>
            </a:extLst>
          </p:cNvPr>
          <p:cNvSpPr/>
          <p:nvPr/>
        </p:nvSpPr>
        <p:spPr>
          <a:xfrm>
            <a:off x="329825" y="1923604"/>
            <a:ext cx="4134909" cy="1208570"/>
          </a:xfrm>
          <a:prstGeom prst="wedgeRoundRectCallout">
            <a:avLst>
              <a:gd name="adj1" fmla="val 59353"/>
              <a:gd name="adj2" fmla="val 93324"/>
              <a:gd name="adj3" fmla="val 16667"/>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GB" sz="1800">
                <a:solidFill>
                  <a:schemeClr val="accent3"/>
                </a:solidFill>
              </a:rPr>
              <a:t>Take results-summary.csv rearrange into </a:t>
            </a:r>
            <a:r>
              <a:rPr lang="en-GB" sz="1800" err="1">
                <a:solidFill>
                  <a:schemeClr val="accent3"/>
                </a:solidFill>
              </a:rPr>
              <a:t>sim_annual</a:t>
            </a:r>
            <a:r>
              <a:rPr lang="en-GB" sz="1800">
                <a:solidFill>
                  <a:schemeClr val="accent3"/>
                </a:solidFill>
              </a:rPr>
              <a:t> / </a:t>
            </a:r>
            <a:r>
              <a:rPr lang="en-GB" sz="1800" err="1">
                <a:solidFill>
                  <a:schemeClr val="accent3"/>
                </a:solidFill>
              </a:rPr>
              <a:t>sfm_annual</a:t>
            </a:r>
            <a:r>
              <a:rPr lang="en-GB" sz="1800">
                <a:solidFill>
                  <a:schemeClr val="accent3"/>
                </a:solidFill>
              </a:rPr>
              <a:t>, apply correct normalizing units</a:t>
            </a:r>
          </a:p>
        </p:txBody>
      </p:sp>
      <p:sp>
        <p:nvSpPr>
          <p:cNvPr id="23" name="Speech Bubble: Rectangle with Corners Rounded 22">
            <a:extLst>
              <a:ext uri="{FF2B5EF4-FFF2-40B4-BE49-F238E27FC236}">
                <a16:creationId xmlns:a16="http://schemas.microsoft.com/office/drawing/2014/main" id="{83544DAC-F138-42F2-BADC-80896D8F37FC}"/>
              </a:ext>
            </a:extLst>
          </p:cNvPr>
          <p:cNvSpPr/>
          <p:nvPr/>
        </p:nvSpPr>
        <p:spPr>
          <a:xfrm>
            <a:off x="5963553" y="2007781"/>
            <a:ext cx="4469255" cy="899967"/>
          </a:xfrm>
          <a:prstGeom prst="wedgeRoundRectCallout">
            <a:avLst>
              <a:gd name="adj1" fmla="val -43744"/>
              <a:gd name="adj2" fmla="val 170720"/>
              <a:gd name="adj3" fmla="val 16667"/>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en-GB" sz="1800">
                <a:solidFill>
                  <a:schemeClr val="accent3"/>
                </a:solidFill>
              </a:rPr>
              <a:t>Take all available info and create Measure-</a:t>
            </a:r>
            <a:r>
              <a:rPr lang="en-GB" sz="1800" err="1">
                <a:solidFill>
                  <a:schemeClr val="accent3"/>
                </a:solidFill>
              </a:rPr>
              <a:t>TechID</a:t>
            </a:r>
            <a:r>
              <a:rPr lang="en-GB" sz="1800">
                <a:solidFill>
                  <a:schemeClr val="accent3"/>
                </a:solidFill>
              </a:rPr>
              <a:t> relationship table (</a:t>
            </a:r>
            <a:r>
              <a:rPr lang="en-GB" sz="1800" err="1">
                <a:solidFill>
                  <a:schemeClr val="accent3"/>
                </a:solidFill>
              </a:rPr>
              <a:t>current_msr_mat</a:t>
            </a:r>
            <a:r>
              <a:rPr lang="en-GB" sz="1800">
                <a:solidFill>
                  <a:schemeClr val="accent3"/>
                </a:solidFill>
              </a:rPr>
              <a:t>)</a:t>
            </a:r>
          </a:p>
        </p:txBody>
      </p:sp>
      <p:pic>
        <p:nvPicPr>
          <p:cNvPr id="24" name="Picture 23" descr="PostgreSQL Reviews: 550+ User Reviews and Ratings in 2022 | G2">
            <a:extLst>
              <a:ext uri="{FF2B5EF4-FFF2-40B4-BE49-F238E27FC236}">
                <a16:creationId xmlns:a16="http://schemas.microsoft.com/office/drawing/2014/main" id="{F52F9158-0B11-403D-A1A7-B176863DEB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76800" y="3745849"/>
            <a:ext cx="1015438" cy="1129854"/>
          </a:xfrm>
          <a:prstGeom prst="rect">
            <a:avLst/>
          </a:prstGeom>
          <a:noFill/>
          <a:extLst>
            <a:ext uri="{909E8E84-426E-40DD-AFC4-6F175D3DCCD1}">
              <a14:hiddenFill xmlns:a14="http://schemas.microsoft.com/office/drawing/2010/main">
                <a:solidFill>
                  <a:srgbClr val="FFFFFF"/>
                </a:solidFill>
              </a14:hiddenFill>
            </a:ext>
          </a:extLst>
        </p:spPr>
      </p:pic>
      <p:sp>
        <p:nvSpPr>
          <p:cNvPr id="25" name="Right Brace 24">
            <a:extLst>
              <a:ext uri="{FF2B5EF4-FFF2-40B4-BE49-F238E27FC236}">
                <a16:creationId xmlns:a16="http://schemas.microsoft.com/office/drawing/2014/main" id="{F6E58479-E022-4406-A6C9-991E5D1A6C62}"/>
              </a:ext>
            </a:extLst>
          </p:cNvPr>
          <p:cNvSpPr/>
          <p:nvPr/>
        </p:nvSpPr>
        <p:spPr>
          <a:xfrm>
            <a:off x="10724821" y="3373420"/>
            <a:ext cx="362409" cy="2068609"/>
          </a:xfrm>
          <a:prstGeom prst="rightBrace">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968197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D1215-431D-4358-95DC-79CB48493957}"/>
              </a:ext>
            </a:extLst>
          </p:cNvPr>
          <p:cNvSpPr>
            <a:spLocks noGrp="1"/>
          </p:cNvSpPr>
          <p:nvPr>
            <p:ph type="title"/>
          </p:nvPr>
        </p:nvSpPr>
        <p:spPr/>
        <p:txBody>
          <a:bodyPr/>
          <a:lstStyle/>
          <a:p>
            <a:r>
              <a:rPr lang="en-GB" sz="3600"/>
              <a:t>GitHub</a:t>
            </a:r>
          </a:p>
        </p:txBody>
      </p:sp>
      <p:sp>
        <p:nvSpPr>
          <p:cNvPr id="3" name="Content Placeholder 2">
            <a:extLst>
              <a:ext uri="{FF2B5EF4-FFF2-40B4-BE49-F238E27FC236}">
                <a16:creationId xmlns:a16="http://schemas.microsoft.com/office/drawing/2014/main" id="{42DF031B-42C5-4B67-A2E6-9E7F026A1938}"/>
              </a:ext>
            </a:extLst>
          </p:cNvPr>
          <p:cNvSpPr>
            <a:spLocks noGrp="1"/>
          </p:cNvSpPr>
          <p:nvPr>
            <p:ph idx="1"/>
          </p:nvPr>
        </p:nvSpPr>
        <p:spPr>
          <a:xfrm>
            <a:off x="539749" y="1219200"/>
            <a:ext cx="11110914" cy="4317624"/>
          </a:xfrm>
        </p:spPr>
        <p:txBody>
          <a:bodyPr/>
          <a:lstStyle/>
          <a:p>
            <a:r>
              <a:rPr lang="en-GB"/>
              <a:t>The remote repository can be accessed on </a:t>
            </a:r>
            <a:r>
              <a:rPr lang="en-US">
                <a:hlinkClick r:id="rId3"/>
              </a:rPr>
              <a:t>sound-data/EnergyPlus (github.com)</a:t>
            </a:r>
            <a:endParaRPr lang="en-GB"/>
          </a:p>
        </p:txBody>
      </p:sp>
      <p:sp>
        <p:nvSpPr>
          <p:cNvPr id="4" name="Slide Number Placeholder 3">
            <a:extLst>
              <a:ext uri="{FF2B5EF4-FFF2-40B4-BE49-F238E27FC236}">
                <a16:creationId xmlns:a16="http://schemas.microsoft.com/office/drawing/2014/main" id="{9F5521BB-F074-4685-B860-6BD3C943E3D4}"/>
              </a:ext>
            </a:extLst>
          </p:cNvPr>
          <p:cNvSpPr>
            <a:spLocks noGrp="1"/>
          </p:cNvSpPr>
          <p:nvPr>
            <p:ph type="sldNum" sz="quarter" idx="12"/>
          </p:nvPr>
        </p:nvSpPr>
        <p:spPr/>
        <p:txBody>
          <a:bodyPr/>
          <a:lstStyle/>
          <a:p>
            <a:fld id="{5BA07366-CB75-4AA8-9E5B-928B849F427C}" type="slidenum">
              <a:rPr lang="en-GB" smtClean="0"/>
              <a:pPr/>
              <a:t>22</a:t>
            </a:fld>
            <a:endParaRPr lang="en-GB"/>
          </a:p>
        </p:txBody>
      </p:sp>
      <p:pic>
        <p:nvPicPr>
          <p:cNvPr id="7" name="Picture 6">
            <a:extLst>
              <a:ext uri="{FF2B5EF4-FFF2-40B4-BE49-F238E27FC236}">
                <a16:creationId xmlns:a16="http://schemas.microsoft.com/office/drawing/2014/main" id="{D4244F8C-824D-4D7F-8462-190426D31353}"/>
              </a:ext>
            </a:extLst>
          </p:cNvPr>
          <p:cNvPicPr>
            <a:picLocks noChangeAspect="1"/>
          </p:cNvPicPr>
          <p:nvPr/>
        </p:nvPicPr>
        <p:blipFill>
          <a:blip r:embed="rId4"/>
          <a:stretch>
            <a:fillRect/>
          </a:stretch>
        </p:blipFill>
        <p:spPr>
          <a:xfrm>
            <a:off x="673200" y="1569683"/>
            <a:ext cx="10012934" cy="4870717"/>
          </a:xfrm>
          <a:prstGeom prst="rect">
            <a:avLst/>
          </a:prstGeom>
        </p:spPr>
      </p:pic>
    </p:spTree>
    <p:extLst>
      <p:ext uri="{BB962C8B-B14F-4D97-AF65-F5344CB8AC3E}">
        <p14:creationId xmlns:p14="http://schemas.microsoft.com/office/powerpoint/2010/main" val="19794936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D1215-431D-4358-95DC-79CB48493957}"/>
              </a:ext>
            </a:extLst>
          </p:cNvPr>
          <p:cNvSpPr>
            <a:spLocks noGrp="1"/>
          </p:cNvSpPr>
          <p:nvPr>
            <p:ph type="title"/>
          </p:nvPr>
        </p:nvSpPr>
        <p:spPr/>
        <p:txBody>
          <a:bodyPr/>
          <a:lstStyle/>
          <a:p>
            <a:r>
              <a:rPr lang="en-GB" sz="3600"/>
              <a:t>GitHub</a:t>
            </a:r>
          </a:p>
        </p:txBody>
      </p:sp>
      <p:sp>
        <p:nvSpPr>
          <p:cNvPr id="3" name="Content Placeholder 2">
            <a:extLst>
              <a:ext uri="{FF2B5EF4-FFF2-40B4-BE49-F238E27FC236}">
                <a16:creationId xmlns:a16="http://schemas.microsoft.com/office/drawing/2014/main" id="{42DF031B-42C5-4B67-A2E6-9E7F026A1938}"/>
              </a:ext>
            </a:extLst>
          </p:cNvPr>
          <p:cNvSpPr>
            <a:spLocks noGrp="1"/>
          </p:cNvSpPr>
          <p:nvPr>
            <p:ph idx="1"/>
          </p:nvPr>
        </p:nvSpPr>
        <p:spPr>
          <a:xfrm>
            <a:off x="520490" y="1143000"/>
            <a:ext cx="11110914" cy="4317624"/>
          </a:xfrm>
        </p:spPr>
        <p:txBody>
          <a:bodyPr/>
          <a:lstStyle/>
          <a:p>
            <a:r>
              <a:rPr lang="en-US"/>
              <a:t>Repository cloning example using GitHub Desktop (instructions available in the README.md file)</a:t>
            </a:r>
            <a:endParaRPr lang="en-GB"/>
          </a:p>
        </p:txBody>
      </p:sp>
      <p:sp>
        <p:nvSpPr>
          <p:cNvPr id="4" name="Slide Number Placeholder 3">
            <a:extLst>
              <a:ext uri="{FF2B5EF4-FFF2-40B4-BE49-F238E27FC236}">
                <a16:creationId xmlns:a16="http://schemas.microsoft.com/office/drawing/2014/main" id="{9F5521BB-F074-4685-B860-6BD3C943E3D4}"/>
              </a:ext>
            </a:extLst>
          </p:cNvPr>
          <p:cNvSpPr>
            <a:spLocks noGrp="1"/>
          </p:cNvSpPr>
          <p:nvPr>
            <p:ph type="sldNum" sz="quarter" idx="12"/>
          </p:nvPr>
        </p:nvSpPr>
        <p:spPr/>
        <p:txBody>
          <a:bodyPr/>
          <a:lstStyle/>
          <a:p>
            <a:fld id="{5BA07366-CB75-4AA8-9E5B-928B849F427C}" type="slidenum">
              <a:rPr lang="en-GB" smtClean="0"/>
              <a:pPr/>
              <a:t>23</a:t>
            </a:fld>
            <a:endParaRPr lang="en-GB"/>
          </a:p>
        </p:txBody>
      </p:sp>
      <p:pic>
        <p:nvPicPr>
          <p:cNvPr id="7" name="Picture 6">
            <a:extLst>
              <a:ext uri="{FF2B5EF4-FFF2-40B4-BE49-F238E27FC236}">
                <a16:creationId xmlns:a16="http://schemas.microsoft.com/office/drawing/2014/main" id="{0E6B589F-4247-4153-8923-74D2534F2AE6}"/>
              </a:ext>
            </a:extLst>
          </p:cNvPr>
          <p:cNvPicPr>
            <a:picLocks noChangeAspect="1"/>
          </p:cNvPicPr>
          <p:nvPr/>
        </p:nvPicPr>
        <p:blipFill rotWithShape="1">
          <a:blip r:embed="rId3"/>
          <a:srcRect b="26747"/>
          <a:stretch/>
        </p:blipFill>
        <p:spPr>
          <a:xfrm>
            <a:off x="381000" y="1591207"/>
            <a:ext cx="11530736" cy="1461268"/>
          </a:xfrm>
          <a:prstGeom prst="rect">
            <a:avLst/>
          </a:prstGeom>
        </p:spPr>
      </p:pic>
      <p:pic>
        <p:nvPicPr>
          <p:cNvPr id="6" name="Picture 5">
            <a:extLst>
              <a:ext uri="{FF2B5EF4-FFF2-40B4-BE49-F238E27FC236}">
                <a16:creationId xmlns:a16="http://schemas.microsoft.com/office/drawing/2014/main" id="{0B19C8CB-0EBC-498B-A088-3E2B0C87C02C}"/>
              </a:ext>
            </a:extLst>
          </p:cNvPr>
          <p:cNvPicPr>
            <a:picLocks noChangeAspect="1"/>
          </p:cNvPicPr>
          <p:nvPr/>
        </p:nvPicPr>
        <p:blipFill>
          <a:blip r:embed="rId4"/>
          <a:stretch>
            <a:fillRect/>
          </a:stretch>
        </p:blipFill>
        <p:spPr>
          <a:xfrm>
            <a:off x="804036" y="3573153"/>
            <a:ext cx="3620005" cy="2248214"/>
          </a:xfrm>
          <a:prstGeom prst="rect">
            <a:avLst/>
          </a:prstGeom>
        </p:spPr>
      </p:pic>
      <p:pic>
        <p:nvPicPr>
          <p:cNvPr id="10" name="Picture 9">
            <a:extLst>
              <a:ext uri="{FF2B5EF4-FFF2-40B4-BE49-F238E27FC236}">
                <a16:creationId xmlns:a16="http://schemas.microsoft.com/office/drawing/2014/main" id="{0F6E5117-28A7-46F9-8626-9D69DE75CEC3}"/>
              </a:ext>
            </a:extLst>
          </p:cNvPr>
          <p:cNvPicPr>
            <a:picLocks noChangeAspect="1"/>
          </p:cNvPicPr>
          <p:nvPr/>
        </p:nvPicPr>
        <p:blipFill>
          <a:blip r:embed="rId5"/>
          <a:stretch>
            <a:fillRect/>
          </a:stretch>
        </p:blipFill>
        <p:spPr>
          <a:xfrm>
            <a:off x="5938475" y="3320705"/>
            <a:ext cx="4648849" cy="2753109"/>
          </a:xfrm>
          <a:prstGeom prst="rect">
            <a:avLst/>
          </a:prstGeom>
        </p:spPr>
      </p:pic>
    </p:spTree>
    <p:extLst>
      <p:ext uri="{BB962C8B-B14F-4D97-AF65-F5344CB8AC3E}">
        <p14:creationId xmlns:p14="http://schemas.microsoft.com/office/powerpoint/2010/main" val="1737147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D1215-431D-4358-95DC-79CB48493957}"/>
              </a:ext>
            </a:extLst>
          </p:cNvPr>
          <p:cNvSpPr>
            <a:spLocks noGrp="1"/>
          </p:cNvSpPr>
          <p:nvPr>
            <p:ph type="title"/>
          </p:nvPr>
        </p:nvSpPr>
        <p:spPr/>
        <p:txBody>
          <a:bodyPr/>
          <a:lstStyle/>
          <a:p>
            <a:r>
              <a:rPr lang="en-GB" sz="3600"/>
              <a:t>GitHub</a:t>
            </a:r>
          </a:p>
        </p:txBody>
      </p:sp>
      <p:sp>
        <p:nvSpPr>
          <p:cNvPr id="3" name="Content Placeholder 2">
            <a:extLst>
              <a:ext uri="{FF2B5EF4-FFF2-40B4-BE49-F238E27FC236}">
                <a16:creationId xmlns:a16="http://schemas.microsoft.com/office/drawing/2014/main" id="{42DF031B-42C5-4B67-A2E6-9E7F026A1938}"/>
              </a:ext>
            </a:extLst>
          </p:cNvPr>
          <p:cNvSpPr>
            <a:spLocks noGrp="1"/>
          </p:cNvSpPr>
          <p:nvPr>
            <p:ph idx="1"/>
          </p:nvPr>
        </p:nvSpPr>
        <p:spPr>
          <a:xfrm>
            <a:off x="520490" y="1143000"/>
            <a:ext cx="11110914" cy="4317624"/>
          </a:xfrm>
        </p:spPr>
        <p:txBody>
          <a:bodyPr/>
          <a:lstStyle/>
          <a:p>
            <a:r>
              <a:rPr lang="en-US"/>
              <a:t>Repository cloning example using GitHub Desktop (instructions available in the README.md file)</a:t>
            </a:r>
            <a:endParaRPr lang="en-GB"/>
          </a:p>
        </p:txBody>
      </p:sp>
      <p:sp>
        <p:nvSpPr>
          <p:cNvPr id="4" name="Slide Number Placeholder 3">
            <a:extLst>
              <a:ext uri="{FF2B5EF4-FFF2-40B4-BE49-F238E27FC236}">
                <a16:creationId xmlns:a16="http://schemas.microsoft.com/office/drawing/2014/main" id="{9F5521BB-F074-4685-B860-6BD3C943E3D4}"/>
              </a:ext>
            </a:extLst>
          </p:cNvPr>
          <p:cNvSpPr>
            <a:spLocks noGrp="1"/>
          </p:cNvSpPr>
          <p:nvPr>
            <p:ph type="sldNum" sz="quarter" idx="12"/>
          </p:nvPr>
        </p:nvSpPr>
        <p:spPr/>
        <p:txBody>
          <a:bodyPr/>
          <a:lstStyle/>
          <a:p>
            <a:fld id="{5BA07366-CB75-4AA8-9E5B-928B849F427C}" type="slidenum">
              <a:rPr lang="en-GB" smtClean="0"/>
              <a:pPr/>
              <a:t>24</a:t>
            </a:fld>
            <a:endParaRPr lang="en-GB"/>
          </a:p>
        </p:txBody>
      </p:sp>
      <p:pic>
        <p:nvPicPr>
          <p:cNvPr id="6" name="Picture 5">
            <a:extLst>
              <a:ext uri="{FF2B5EF4-FFF2-40B4-BE49-F238E27FC236}">
                <a16:creationId xmlns:a16="http://schemas.microsoft.com/office/drawing/2014/main" id="{33798D29-6CA9-4B48-ADCA-C0DD4D765B48}"/>
              </a:ext>
            </a:extLst>
          </p:cNvPr>
          <p:cNvPicPr>
            <a:picLocks noChangeAspect="1"/>
          </p:cNvPicPr>
          <p:nvPr/>
        </p:nvPicPr>
        <p:blipFill>
          <a:blip r:embed="rId3"/>
          <a:stretch>
            <a:fillRect/>
          </a:stretch>
        </p:blipFill>
        <p:spPr>
          <a:xfrm>
            <a:off x="2060599" y="1679598"/>
            <a:ext cx="6451223" cy="4323773"/>
          </a:xfrm>
          <a:prstGeom prst="rect">
            <a:avLst/>
          </a:prstGeom>
        </p:spPr>
      </p:pic>
    </p:spTree>
    <p:extLst>
      <p:ext uri="{BB962C8B-B14F-4D97-AF65-F5344CB8AC3E}">
        <p14:creationId xmlns:p14="http://schemas.microsoft.com/office/powerpoint/2010/main" val="3165255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D1215-431D-4358-95DC-79CB48493957}"/>
              </a:ext>
            </a:extLst>
          </p:cNvPr>
          <p:cNvSpPr>
            <a:spLocks noGrp="1"/>
          </p:cNvSpPr>
          <p:nvPr>
            <p:ph type="title"/>
          </p:nvPr>
        </p:nvSpPr>
        <p:spPr/>
        <p:txBody>
          <a:bodyPr/>
          <a:lstStyle/>
          <a:p>
            <a:r>
              <a:rPr lang="en-GB" sz="3600"/>
              <a:t>GitHub</a:t>
            </a:r>
          </a:p>
        </p:txBody>
      </p:sp>
      <p:sp>
        <p:nvSpPr>
          <p:cNvPr id="3" name="Content Placeholder 2">
            <a:extLst>
              <a:ext uri="{FF2B5EF4-FFF2-40B4-BE49-F238E27FC236}">
                <a16:creationId xmlns:a16="http://schemas.microsoft.com/office/drawing/2014/main" id="{42DF031B-42C5-4B67-A2E6-9E7F026A1938}"/>
              </a:ext>
            </a:extLst>
          </p:cNvPr>
          <p:cNvSpPr>
            <a:spLocks noGrp="1"/>
          </p:cNvSpPr>
          <p:nvPr>
            <p:ph idx="1"/>
          </p:nvPr>
        </p:nvSpPr>
        <p:spPr>
          <a:xfrm>
            <a:off x="528863" y="1067916"/>
            <a:ext cx="11110914" cy="4317624"/>
          </a:xfrm>
        </p:spPr>
        <p:txBody>
          <a:bodyPr/>
          <a:lstStyle/>
          <a:p>
            <a:r>
              <a:rPr lang="en-US"/>
              <a:t>Users bug fix and new measures addition</a:t>
            </a:r>
          </a:p>
          <a:p>
            <a:pPr lvl="1"/>
            <a:r>
              <a:rPr lang="en-US"/>
              <a:t>Fork or create a new branch of the remote repository</a:t>
            </a:r>
          </a:p>
          <a:p>
            <a:pPr lvl="1"/>
            <a:r>
              <a:rPr lang="en-US"/>
              <a:t>Make changes on your local repository</a:t>
            </a:r>
          </a:p>
          <a:p>
            <a:pPr lvl="1"/>
            <a:r>
              <a:rPr lang="en-US"/>
              <a:t>Submit a pull request</a:t>
            </a:r>
            <a:endParaRPr lang="en-GB"/>
          </a:p>
        </p:txBody>
      </p:sp>
      <p:sp>
        <p:nvSpPr>
          <p:cNvPr id="4" name="Slide Number Placeholder 3">
            <a:extLst>
              <a:ext uri="{FF2B5EF4-FFF2-40B4-BE49-F238E27FC236}">
                <a16:creationId xmlns:a16="http://schemas.microsoft.com/office/drawing/2014/main" id="{9F5521BB-F074-4685-B860-6BD3C943E3D4}"/>
              </a:ext>
            </a:extLst>
          </p:cNvPr>
          <p:cNvSpPr>
            <a:spLocks noGrp="1"/>
          </p:cNvSpPr>
          <p:nvPr>
            <p:ph type="sldNum" sz="quarter" idx="12"/>
          </p:nvPr>
        </p:nvSpPr>
        <p:spPr/>
        <p:txBody>
          <a:bodyPr/>
          <a:lstStyle/>
          <a:p>
            <a:fld id="{5BA07366-CB75-4AA8-9E5B-928B849F427C}" type="slidenum">
              <a:rPr lang="en-GB" smtClean="0"/>
              <a:pPr/>
              <a:t>25</a:t>
            </a:fld>
            <a:endParaRPr lang="en-GB"/>
          </a:p>
        </p:txBody>
      </p:sp>
      <p:pic>
        <p:nvPicPr>
          <p:cNvPr id="14" name="Picture 13">
            <a:extLst>
              <a:ext uri="{FF2B5EF4-FFF2-40B4-BE49-F238E27FC236}">
                <a16:creationId xmlns:a16="http://schemas.microsoft.com/office/drawing/2014/main" id="{9EACB515-A43C-45EA-A42A-8FE39F9B2143}"/>
              </a:ext>
            </a:extLst>
          </p:cNvPr>
          <p:cNvPicPr>
            <a:picLocks noChangeAspect="1"/>
          </p:cNvPicPr>
          <p:nvPr/>
        </p:nvPicPr>
        <p:blipFill rotWithShape="1">
          <a:blip r:embed="rId3"/>
          <a:srcRect b="14597"/>
          <a:stretch/>
        </p:blipFill>
        <p:spPr>
          <a:xfrm>
            <a:off x="228600" y="2519326"/>
            <a:ext cx="11300021" cy="1414803"/>
          </a:xfrm>
          <a:prstGeom prst="rect">
            <a:avLst/>
          </a:prstGeom>
        </p:spPr>
      </p:pic>
      <p:pic>
        <p:nvPicPr>
          <p:cNvPr id="16" name="Picture 15">
            <a:extLst>
              <a:ext uri="{FF2B5EF4-FFF2-40B4-BE49-F238E27FC236}">
                <a16:creationId xmlns:a16="http://schemas.microsoft.com/office/drawing/2014/main" id="{54D499BD-C846-4472-8E22-DB1A4D637481}"/>
              </a:ext>
            </a:extLst>
          </p:cNvPr>
          <p:cNvPicPr>
            <a:picLocks noChangeAspect="1"/>
          </p:cNvPicPr>
          <p:nvPr/>
        </p:nvPicPr>
        <p:blipFill>
          <a:blip r:embed="rId4"/>
          <a:stretch>
            <a:fillRect/>
          </a:stretch>
        </p:blipFill>
        <p:spPr>
          <a:xfrm>
            <a:off x="262095" y="4252136"/>
            <a:ext cx="11443386" cy="1661569"/>
          </a:xfrm>
          <a:prstGeom prst="rect">
            <a:avLst/>
          </a:prstGeom>
        </p:spPr>
      </p:pic>
      <p:sp>
        <p:nvSpPr>
          <p:cNvPr id="17" name="Rectangle 16">
            <a:extLst>
              <a:ext uri="{FF2B5EF4-FFF2-40B4-BE49-F238E27FC236}">
                <a16:creationId xmlns:a16="http://schemas.microsoft.com/office/drawing/2014/main" id="{4D34956C-5B97-4BE3-AE5A-691D0A087E17}"/>
              </a:ext>
            </a:extLst>
          </p:cNvPr>
          <p:cNvSpPr/>
          <p:nvPr/>
        </p:nvSpPr>
        <p:spPr>
          <a:xfrm>
            <a:off x="1625748" y="3172453"/>
            <a:ext cx="911963" cy="1934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Tree>
    <p:extLst>
      <p:ext uri="{BB962C8B-B14F-4D97-AF65-F5344CB8AC3E}">
        <p14:creationId xmlns:p14="http://schemas.microsoft.com/office/powerpoint/2010/main" val="30371390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4DF5F-C88B-47E4-B9C6-7E1F15CF0595}"/>
              </a:ext>
            </a:extLst>
          </p:cNvPr>
          <p:cNvSpPr>
            <a:spLocks noGrp="1"/>
          </p:cNvSpPr>
          <p:nvPr>
            <p:ph type="title"/>
          </p:nvPr>
        </p:nvSpPr>
        <p:spPr/>
        <p:txBody>
          <a:bodyPr/>
          <a:lstStyle/>
          <a:p>
            <a:r>
              <a:rPr lang="en-GB"/>
              <a:t>Updates to Calibration</a:t>
            </a:r>
          </a:p>
        </p:txBody>
      </p:sp>
      <p:sp>
        <p:nvSpPr>
          <p:cNvPr id="3" name="Content Placeholder 2">
            <a:extLst>
              <a:ext uri="{FF2B5EF4-FFF2-40B4-BE49-F238E27FC236}">
                <a16:creationId xmlns:a16="http://schemas.microsoft.com/office/drawing/2014/main" id="{67DDE585-B1EC-4037-A1B2-DD956D733EE5}"/>
              </a:ext>
            </a:extLst>
          </p:cNvPr>
          <p:cNvSpPr>
            <a:spLocks noGrp="1"/>
          </p:cNvSpPr>
          <p:nvPr>
            <p:ph idx="1"/>
          </p:nvPr>
        </p:nvSpPr>
        <p:spPr>
          <a:xfrm>
            <a:off x="540000" y="1496596"/>
            <a:ext cx="4870451" cy="4317624"/>
          </a:xfrm>
        </p:spPr>
        <p:txBody>
          <a:bodyPr/>
          <a:lstStyle/>
          <a:p>
            <a:r>
              <a:rPr lang="en-GB"/>
              <a:t>Updated the foundation to crawlspace in the 1975 single family model for consistency with previous prototypes</a:t>
            </a:r>
          </a:p>
          <a:p>
            <a:r>
              <a:rPr lang="en-GB"/>
              <a:t>Added two-dimensional finite difference heat transfer method (Kiva) for the foundation</a:t>
            </a:r>
          </a:p>
          <a:p>
            <a:r>
              <a:rPr lang="en-US"/>
              <a:t>We applied energy management system (EMS) to approximate the impact of duct loss for all building types</a:t>
            </a:r>
          </a:p>
          <a:p>
            <a:r>
              <a:rPr lang="en-GB"/>
              <a:t>Natural ventilation added for all building types</a:t>
            </a:r>
          </a:p>
          <a:p>
            <a:r>
              <a:rPr lang="en-GB"/>
              <a:t>Calibration parameters updated for all building types</a:t>
            </a:r>
          </a:p>
        </p:txBody>
      </p:sp>
      <p:sp>
        <p:nvSpPr>
          <p:cNvPr id="4" name="Slide Number Placeholder 3">
            <a:extLst>
              <a:ext uri="{FF2B5EF4-FFF2-40B4-BE49-F238E27FC236}">
                <a16:creationId xmlns:a16="http://schemas.microsoft.com/office/drawing/2014/main" id="{D403A113-39D9-4AA2-975A-C36A00CC846D}"/>
              </a:ext>
            </a:extLst>
          </p:cNvPr>
          <p:cNvSpPr>
            <a:spLocks noGrp="1"/>
          </p:cNvSpPr>
          <p:nvPr>
            <p:ph type="sldNum" sz="quarter" idx="12"/>
          </p:nvPr>
        </p:nvSpPr>
        <p:spPr/>
        <p:txBody>
          <a:bodyPr/>
          <a:lstStyle/>
          <a:p>
            <a:fld id="{5BA07366-CB75-4AA8-9E5B-928B849F427C}" type="slidenum">
              <a:rPr lang="en-GB" smtClean="0"/>
              <a:t>26</a:t>
            </a:fld>
            <a:endParaRPr lang="en-GB"/>
          </a:p>
        </p:txBody>
      </p:sp>
      <p:pic>
        <p:nvPicPr>
          <p:cNvPr id="5" name="Picture 4">
            <a:extLst>
              <a:ext uri="{FF2B5EF4-FFF2-40B4-BE49-F238E27FC236}">
                <a16:creationId xmlns:a16="http://schemas.microsoft.com/office/drawing/2014/main" id="{568BE7E9-D148-4550-B3BF-3ADBB46287EA}"/>
              </a:ext>
            </a:extLst>
          </p:cNvPr>
          <p:cNvPicPr>
            <a:picLocks noChangeAspect="1"/>
          </p:cNvPicPr>
          <p:nvPr/>
        </p:nvPicPr>
        <p:blipFill>
          <a:blip r:embed="rId3"/>
          <a:stretch>
            <a:fillRect/>
          </a:stretch>
        </p:blipFill>
        <p:spPr>
          <a:xfrm>
            <a:off x="6795798" y="281892"/>
            <a:ext cx="5106035" cy="2086396"/>
          </a:xfrm>
          <a:prstGeom prst="rect">
            <a:avLst/>
          </a:prstGeom>
        </p:spPr>
      </p:pic>
      <p:graphicFrame>
        <p:nvGraphicFramePr>
          <p:cNvPr id="6" name="Table 5">
            <a:extLst>
              <a:ext uri="{FF2B5EF4-FFF2-40B4-BE49-F238E27FC236}">
                <a16:creationId xmlns:a16="http://schemas.microsoft.com/office/drawing/2014/main" id="{543CB2A0-A69D-42DC-AC0C-2519A1A72EFA}"/>
              </a:ext>
            </a:extLst>
          </p:cNvPr>
          <p:cNvGraphicFramePr>
            <a:graphicFrameLocks noGrp="1"/>
          </p:cNvGraphicFramePr>
          <p:nvPr>
            <p:extLst>
              <p:ext uri="{D42A27DB-BD31-4B8C-83A1-F6EECF244321}">
                <p14:modId xmlns:p14="http://schemas.microsoft.com/office/powerpoint/2010/main" val="215174542"/>
              </p:ext>
            </p:extLst>
          </p:nvPr>
        </p:nvGraphicFramePr>
        <p:xfrm>
          <a:off x="5931079" y="2829953"/>
          <a:ext cx="4814435" cy="3397758"/>
        </p:xfrm>
        <a:graphic>
          <a:graphicData uri="http://schemas.openxmlformats.org/drawingml/2006/table">
            <a:tbl>
              <a:tblPr firstRow="1" firstCol="1" bandRow="1">
                <a:tableStyleId>{5C22544A-7EE6-4342-B048-85BDC9FD1C3A}</a:tableStyleId>
              </a:tblPr>
              <a:tblGrid>
                <a:gridCol w="709648">
                  <a:extLst>
                    <a:ext uri="{9D8B030D-6E8A-4147-A177-3AD203B41FA5}">
                      <a16:colId xmlns:a16="http://schemas.microsoft.com/office/drawing/2014/main" val="3228658826"/>
                    </a:ext>
                  </a:extLst>
                </a:gridCol>
                <a:gridCol w="1048585">
                  <a:extLst>
                    <a:ext uri="{9D8B030D-6E8A-4147-A177-3AD203B41FA5}">
                      <a16:colId xmlns:a16="http://schemas.microsoft.com/office/drawing/2014/main" val="941857981"/>
                    </a:ext>
                  </a:extLst>
                </a:gridCol>
                <a:gridCol w="1065915">
                  <a:extLst>
                    <a:ext uri="{9D8B030D-6E8A-4147-A177-3AD203B41FA5}">
                      <a16:colId xmlns:a16="http://schemas.microsoft.com/office/drawing/2014/main" val="737889141"/>
                    </a:ext>
                  </a:extLst>
                </a:gridCol>
                <a:gridCol w="1019697">
                  <a:extLst>
                    <a:ext uri="{9D8B030D-6E8A-4147-A177-3AD203B41FA5}">
                      <a16:colId xmlns:a16="http://schemas.microsoft.com/office/drawing/2014/main" val="2221623031"/>
                    </a:ext>
                  </a:extLst>
                </a:gridCol>
                <a:gridCol w="970590">
                  <a:extLst>
                    <a:ext uri="{9D8B030D-6E8A-4147-A177-3AD203B41FA5}">
                      <a16:colId xmlns:a16="http://schemas.microsoft.com/office/drawing/2014/main" val="3655991478"/>
                    </a:ext>
                  </a:extLst>
                </a:gridCol>
              </a:tblGrid>
              <a:tr h="190500">
                <a:tc>
                  <a:txBody>
                    <a:bodyPr/>
                    <a:lstStyle/>
                    <a:p>
                      <a:pPr marL="0" marR="0" algn="ctr">
                        <a:lnSpc>
                          <a:spcPct val="107000"/>
                        </a:lnSpc>
                        <a:spcBef>
                          <a:spcPts val="0"/>
                        </a:spcBef>
                        <a:spcAft>
                          <a:spcPts val="0"/>
                        </a:spcAft>
                      </a:pPr>
                      <a:r>
                        <a:rPr lang="en-US" sz="1100">
                          <a:effectLst/>
                        </a:rPr>
                        <a:t>Climate zone</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Floor insulation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Duct Leakage ratio %</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Shading control</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Infiltration ACH</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00993414"/>
                  </a:ext>
                </a:extLst>
              </a:tr>
              <a:tr h="190500">
                <a:tc>
                  <a:txBody>
                    <a:bodyPr/>
                    <a:lstStyle/>
                    <a:p>
                      <a:pPr marL="0" marR="0" algn="ctr">
                        <a:lnSpc>
                          <a:spcPct val="107000"/>
                        </a:lnSpc>
                        <a:spcBef>
                          <a:spcPts val="0"/>
                        </a:spcBef>
                        <a:spcAft>
                          <a:spcPts val="0"/>
                        </a:spcAft>
                      </a:pPr>
                      <a:r>
                        <a:rPr lang="en-US" sz="1100">
                          <a:effectLst/>
                        </a:rPr>
                        <a:t>1</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7868704"/>
                  </a:ext>
                </a:extLst>
              </a:tr>
              <a:tr h="190500">
                <a:tc>
                  <a:txBody>
                    <a:bodyPr/>
                    <a:lstStyle/>
                    <a:p>
                      <a:pPr marL="0" marR="0" algn="ctr">
                        <a:lnSpc>
                          <a:spcPct val="107000"/>
                        </a:lnSpc>
                        <a:spcBef>
                          <a:spcPts val="0"/>
                        </a:spcBef>
                        <a:spcAft>
                          <a:spcPts val="0"/>
                        </a:spcAft>
                      </a:pPr>
                      <a:r>
                        <a:rPr lang="en-US" sz="1100">
                          <a:effectLst/>
                        </a:rPr>
                        <a:t>2</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14</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AlwaysOff</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21750902"/>
                  </a:ext>
                </a:extLst>
              </a:tr>
              <a:tr h="190500">
                <a:tc>
                  <a:txBody>
                    <a:bodyPr/>
                    <a:lstStyle/>
                    <a:p>
                      <a:pPr marL="0" marR="0" algn="ctr">
                        <a:lnSpc>
                          <a:spcPct val="107000"/>
                        </a:lnSpc>
                        <a:spcBef>
                          <a:spcPts val="0"/>
                        </a:spcBef>
                        <a:spcAft>
                          <a:spcPts val="0"/>
                        </a:spcAft>
                      </a:pPr>
                      <a:r>
                        <a:rPr lang="en-US" sz="1100">
                          <a:effectLst/>
                        </a:rPr>
                        <a:t>3</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6</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AlwaysOff</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1064770"/>
                  </a:ext>
                </a:extLst>
              </a:tr>
              <a:tr h="190500">
                <a:tc>
                  <a:txBody>
                    <a:bodyPr/>
                    <a:lstStyle/>
                    <a:p>
                      <a:pPr marL="0" marR="0" algn="ctr">
                        <a:lnSpc>
                          <a:spcPct val="107000"/>
                        </a:lnSpc>
                        <a:spcBef>
                          <a:spcPts val="0"/>
                        </a:spcBef>
                        <a:spcAft>
                          <a:spcPts val="0"/>
                        </a:spcAft>
                      </a:pPr>
                      <a:r>
                        <a:rPr lang="en-US" sz="1100">
                          <a:effectLst/>
                        </a:rPr>
                        <a:t>4</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03022037"/>
                  </a:ext>
                </a:extLst>
              </a:tr>
              <a:tr h="190500">
                <a:tc>
                  <a:txBody>
                    <a:bodyPr/>
                    <a:lstStyle/>
                    <a:p>
                      <a:pPr marL="0" marR="0" algn="ctr">
                        <a:lnSpc>
                          <a:spcPct val="107000"/>
                        </a:lnSpc>
                        <a:spcBef>
                          <a:spcPts val="0"/>
                        </a:spcBef>
                        <a:spcAft>
                          <a:spcPts val="0"/>
                        </a:spcAft>
                      </a:pPr>
                      <a:r>
                        <a:rPr lang="en-US" sz="1100">
                          <a:effectLst/>
                        </a:rPr>
                        <a:t>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6</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AlwaysOff</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10995621"/>
                  </a:ext>
                </a:extLst>
              </a:tr>
              <a:tr h="190500">
                <a:tc>
                  <a:txBody>
                    <a:bodyPr/>
                    <a:lstStyle/>
                    <a:p>
                      <a:pPr marL="0" marR="0" algn="ctr">
                        <a:lnSpc>
                          <a:spcPct val="107000"/>
                        </a:lnSpc>
                        <a:spcBef>
                          <a:spcPts val="0"/>
                        </a:spcBef>
                        <a:spcAft>
                          <a:spcPts val="0"/>
                        </a:spcAft>
                      </a:pPr>
                      <a:r>
                        <a:rPr lang="en-US" sz="1100">
                          <a:effectLst/>
                        </a:rPr>
                        <a:t>6</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0.50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59761605"/>
                  </a:ext>
                </a:extLst>
              </a:tr>
              <a:tr h="190500">
                <a:tc>
                  <a:txBody>
                    <a:bodyPr/>
                    <a:lstStyle/>
                    <a:p>
                      <a:pPr marL="0" marR="0" algn="ctr">
                        <a:lnSpc>
                          <a:spcPct val="107000"/>
                        </a:lnSpc>
                        <a:spcBef>
                          <a:spcPts val="0"/>
                        </a:spcBef>
                        <a:spcAft>
                          <a:spcPts val="0"/>
                        </a:spcAft>
                      </a:pPr>
                      <a:r>
                        <a:rPr lang="en-US" sz="1100">
                          <a:effectLst/>
                        </a:rPr>
                        <a:t>7</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0.50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0389630"/>
                  </a:ext>
                </a:extLst>
              </a:tr>
              <a:tr h="190500">
                <a:tc>
                  <a:txBody>
                    <a:bodyPr/>
                    <a:lstStyle/>
                    <a:p>
                      <a:pPr marL="0" marR="0" algn="ctr">
                        <a:lnSpc>
                          <a:spcPct val="107000"/>
                        </a:lnSpc>
                        <a:spcBef>
                          <a:spcPts val="0"/>
                        </a:spcBef>
                        <a:spcAft>
                          <a:spcPts val="0"/>
                        </a:spcAft>
                      </a:pPr>
                      <a:r>
                        <a:rPr lang="en-US" sz="1100">
                          <a:effectLst/>
                        </a:rPr>
                        <a:t>8</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40697588"/>
                  </a:ext>
                </a:extLst>
              </a:tr>
              <a:tr h="190500">
                <a:tc>
                  <a:txBody>
                    <a:bodyPr/>
                    <a:lstStyle/>
                    <a:p>
                      <a:pPr marL="0" marR="0" algn="ctr">
                        <a:lnSpc>
                          <a:spcPct val="107000"/>
                        </a:lnSpc>
                        <a:spcBef>
                          <a:spcPts val="0"/>
                        </a:spcBef>
                        <a:spcAft>
                          <a:spcPts val="0"/>
                        </a:spcAft>
                      </a:pPr>
                      <a:r>
                        <a:rPr lang="en-US" sz="1100">
                          <a:effectLst/>
                        </a:rPr>
                        <a:t>9</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0.60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6762612"/>
                  </a:ext>
                </a:extLst>
              </a:tr>
              <a:tr h="190500">
                <a:tc>
                  <a:txBody>
                    <a:bodyPr/>
                    <a:lstStyle/>
                    <a:p>
                      <a:pPr marL="0" marR="0" algn="ctr">
                        <a:lnSpc>
                          <a:spcPct val="107000"/>
                        </a:lnSpc>
                        <a:spcBef>
                          <a:spcPts val="0"/>
                        </a:spcBef>
                        <a:spcAft>
                          <a:spcPts val="0"/>
                        </a:spcAft>
                      </a:pPr>
                      <a:r>
                        <a:rPr lang="en-US" sz="1100">
                          <a:effectLst/>
                        </a:rPr>
                        <a:t>10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46974989"/>
                  </a:ext>
                </a:extLst>
              </a:tr>
              <a:tr h="190500">
                <a:tc>
                  <a:txBody>
                    <a:bodyPr/>
                    <a:lstStyle/>
                    <a:p>
                      <a:pPr marL="0" marR="0" algn="ctr">
                        <a:lnSpc>
                          <a:spcPct val="107000"/>
                        </a:lnSpc>
                        <a:spcBef>
                          <a:spcPts val="0"/>
                        </a:spcBef>
                        <a:spcAft>
                          <a:spcPts val="0"/>
                        </a:spcAft>
                      </a:pPr>
                      <a:r>
                        <a:rPr lang="en-US" sz="1100">
                          <a:effectLst/>
                        </a:rPr>
                        <a:t>11</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0.40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25740199"/>
                  </a:ext>
                </a:extLst>
              </a:tr>
              <a:tr h="190500">
                <a:tc>
                  <a:txBody>
                    <a:bodyPr/>
                    <a:lstStyle/>
                    <a:p>
                      <a:pPr marL="0" marR="0" algn="ctr">
                        <a:lnSpc>
                          <a:spcPct val="107000"/>
                        </a:lnSpc>
                        <a:spcBef>
                          <a:spcPts val="0"/>
                        </a:spcBef>
                        <a:spcAft>
                          <a:spcPts val="0"/>
                        </a:spcAft>
                      </a:pPr>
                      <a:r>
                        <a:rPr lang="en-US" sz="1100">
                          <a:effectLst/>
                        </a:rPr>
                        <a:t>12</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06376607"/>
                  </a:ext>
                </a:extLst>
              </a:tr>
              <a:tr h="190500">
                <a:tc>
                  <a:txBody>
                    <a:bodyPr/>
                    <a:lstStyle/>
                    <a:p>
                      <a:pPr marL="0" marR="0" algn="ctr">
                        <a:lnSpc>
                          <a:spcPct val="107000"/>
                        </a:lnSpc>
                        <a:spcBef>
                          <a:spcPts val="0"/>
                        </a:spcBef>
                        <a:spcAft>
                          <a:spcPts val="0"/>
                        </a:spcAft>
                      </a:pPr>
                      <a:r>
                        <a:rPr lang="en-US" sz="1100">
                          <a:effectLst/>
                        </a:rPr>
                        <a:t>13</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30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0.40</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63663234"/>
                  </a:ext>
                </a:extLst>
              </a:tr>
              <a:tr h="190500">
                <a:tc>
                  <a:txBody>
                    <a:bodyPr/>
                    <a:lstStyle/>
                    <a:p>
                      <a:pPr marL="0" marR="0" algn="ctr">
                        <a:lnSpc>
                          <a:spcPct val="107000"/>
                        </a:lnSpc>
                        <a:spcBef>
                          <a:spcPts val="0"/>
                        </a:spcBef>
                        <a:spcAft>
                          <a:spcPts val="0"/>
                        </a:spcAft>
                      </a:pPr>
                      <a:r>
                        <a:rPr lang="en-US" sz="1100">
                          <a:effectLst/>
                        </a:rPr>
                        <a:t>14</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65958461"/>
                  </a:ext>
                </a:extLst>
              </a:tr>
              <a:tr h="190500">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28</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AlwaysOn</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70161720"/>
                  </a:ext>
                </a:extLst>
              </a:tr>
              <a:tr h="190500">
                <a:tc>
                  <a:txBody>
                    <a:bodyPr/>
                    <a:lstStyle/>
                    <a:p>
                      <a:pPr marL="0" marR="0" algn="ctr">
                        <a:lnSpc>
                          <a:spcPct val="107000"/>
                        </a:lnSpc>
                        <a:spcBef>
                          <a:spcPts val="0"/>
                        </a:spcBef>
                        <a:spcAft>
                          <a:spcPts val="0"/>
                        </a:spcAft>
                      </a:pPr>
                      <a:r>
                        <a:rPr lang="en-US" sz="1100">
                          <a:effectLst/>
                        </a:rPr>
                        <a:t>16</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NR</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AlwaysOff</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0.35</a:t>
                      </a:r>
                      <a:endParaRPr lang="en-US" sz="1100">
                        <a:effectLst/>
                        <a:latin typeface="Calibri" panose="020F0502020204030204" pitchFamily="34" charset="0"/>
                        <a:ea typeface="DengXia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73641569"/>
                  </a:ext>
                </a:extLst>
              </a:tr>
            </a:tbl>
          </a:graphicData>
        </a:graphic>
      </p:graphicFrame>
      <p:sp>
        <p:nvSpPr>
          <p:cNvPr id="7" name="TextBox 6">
            <a:extLst>
              <a:ext uri="{FF2B5EF4-FFF2-40B4-BE49-F238E27FC236}">
                <a16:creationId xmlns:a16="http://schemas.microsoft.com/office/drawing/2014/main" id="{3B8FBB16-5326-49FF-8F91-0A9BBAE2AF38}"/>
              </a:ext>
            </a:extLst>
          </p:cNvPr>
          <p:cNvSpPr txBox="1"/>
          <p:nvPr/>
        </p:nvSpPr>
        <p:spPr>
          <a:xfrm>
            <a:off x="6280897" y="2522176"/>
            <a:ext cx="4114800" cy="307777"/>
          </a:xfrm>
          <a:prstGeom prst="rect">
            <a:avLst/>
          </a:prstGeom>
          <a:noFill/>
        </p:spPr>
        <p:txBody>
          <a:bodyPr wrap="square" lIns="0" tIns="0" rIns="0" bIns="0" rtlCol="0">
            <a:spAutoFit/>
          </a:bodyPr>
          <a:lstStyle/>
          <a:p>
            <a:pPr algn="l">
              <a:lnSpc>
                <a:spcPct val="100000"/>
              </a:lnSpc>
              <a:spcBef>
                <a:spcPts val="600"/>
              </a:spcBef>
            </a:pPr>
            <a:r>
              <a:rPr lang="en-GB" sz="2000">
                <a:solidFill>
                  <a:schemeClr val="accent1"/>
                </a:solidFill>
              </a:rPr>
              <a:t>Calibrated single family parameters</a:t>
            </a:r>
          </a:p>
        </p:txBody>
      </p:sp>
    </p:spTree>
    <p:extLst>
      <p:ext uri="{BB962C8B-B14F-4D97-AF65-F5344CB8AC3E}">
        <p14:creationId xmlns:p14="http://schemas.microsoft.com/office/powerpoint/2010/main" val="2327758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87E88-2CD6-411E-ADE4-62621EA51070}"/>
              </a:ext>
            </a:extLst>
          </p:cNvPr>
          <p:cNvSpPr>
            <a:spLocks noGrp="1"/>
          </p:cNvSpPr>
          <p:nvPr>
            <p:ph type="title"/>
          </p:nvPr>
        </p:nvSpPr>
        <p:spPr>
          <a:xfrm>
            <a:off x="539750" y="539750"/>
            <a:ext cx="11110914" cy="936000"/>
          </a:xfrm>
        </p:spPr>
        <p:txBody>
          <a:bodyPr anchor="t">
            <a:normAutofit/>
          </a:bodyPr>
          <a:lstStyle/>
          <a:p>
            <a:r>
              <a:rPr lang="en-GB"/>
              <a:t>Updates to Calibration Memo</a:t>
            </a:r>
          </a:p>
        </p:txBody>
      </p:sp>
      <p:pic>
        <p:nvPicPr>
          <p:cNvPr id="8" name="Picture 7" descr="Chart, line chart&#10;&#10;Description automatically generated">
            <a:extLst>
              <a:ext uri="{FF2B5EF4-FFF2-40B4-BE49-F238E27FC236}">
                <a16:creationId xmlns:a16="http://schemas.microsoft.com/office/drawing/2014/main" id="{5F6A7D95-314F-4092-BD1D-08F1CF358E0C}"/>
              </a:ext>
            </a:extLst>
          </p:cNvPr>
          <p:cNvPicPr>
            <a:picLocks noChangeAspect="1"/>
          </p:cNvPicPr>
          <p:nvPr/>
        </p:nvPicPr>
        <p:blipFill>
          <a:blip r:embed="rId3"/>
          <a:stretch>
            <a:fillRect/>
          </a:stretch>
        </p:blipFill>
        <p:spPr>
          <a:xfrm>
            <a:off x="1295400" y="1210113"/>
            <a:ext cx="9328200" cy="5200470"/>
          </a:xfrm>
          <a:prstGeom prst="rect">
            <a:avLst/>
          </a:prstGeom>
          <a:noFill/>
        </p:spPr>
      </p:pic>
      <p:sp>
        <p:nvSpPr>
          <p:cNvPr id="4" name="Slide Number Placeholder 3">
            <a:extLst>
              <a:ext uri="{FF2B5EF4-FFF2-40B4-BE49-F238E27FC236}">
                <a16:creationId xmlns:a16="http://schemas.microsoft.com/office/drawing/2014/main" id="{4378D851-2AFD-4D61-A20D-7C1FAEBB2170}"/>
              </a:ext>
            </a:extLst>
          </p:cNvPr>
          <p:cNvSpPr>
            <a:spLocks noGrp="1"/>
          </p:cNvSpPr>
          <p:nvPr>
            <p:ph type="sldNum" sz="quarter" idx="12"/>
          </p:nvPr>
        </p:nvSpPr>
        <p:spPr>
          <a:xfrm>
            <a:off x="540000" y="6440400"/>
            <a:ext cx="266400" cy="151200"/>
          </a:xfrm>
        </p:spPr>
        <p:txBody>
          <a:bodyPr anchor="t">
            <a:normAutofit/>
          </a:bodyPr>
          <a:lstStyle/>
          <a:p>
            <a:pPr>
              <a:spcAft>
                <a:spcPts val="600"/>
              </a:spcAft>
            </a:pPr>
            <a:fld id="{5BA07366-CB75-4AA8-9E5B-928B849F427C}" type="slidenum">
              <a:rPr lang="en-GB" smtClean="0"/>
              <a:pPr>
                <a:spcAft>
                  <a:spcPts val="600"/>
                </a:spcAft>
              </a:pPr>
              <a:t>27</a:t>
            </a:fld>
            <a:endParaRPr lang="en-GB"/>
          </a:p>
        </p:txBody>
      </p:sp>
    </p:spTree>
    <p:extLst>
      <p:ext uri="{BB962C8B-B14F-4D97-AF65-F5344CB8AC3E}">
        <p14:creationId xmlns:p14="http://schemas.microsoft.com/office/powerpoint/2010/main" val="989660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87E88-2CD6-411E-ADE4-62621EA51070}"/>
              </a:ext>
            </a:extLst>
          </p:cNvPr>
          <p:cNvSpPr>
            <a:spLocks noGrp="1"/>
          </p:cNvSpPr>
          <p:nvPr>
            <p:ph type="title"/>
          </p:nvPr>
        </p:nvSpPr>
        <p:spPr>
          <a:xfrm>
            <a:off x="539750" y="539750"/>
            <a:ext cx="11110914" cy="936000"/>
          </a:xfrm>
        </p:spPr>
        <p:txBody>
          <a:bodyPr anchor="t">
            <a:normAutofit/>
          </a:bodyPr>
          <a:lstStyle/>
          <a:p>
            <a:r>
              <a:rPr lang="en-GB"/>
              <a:t>Updates to Calibration Memo</a:t>
            </a:r>
          </a:p>
        </p:txBody>
      </p:sp>
      <p:sp>
        <p:nvSpPr>
          <p:cNvPr id="4" name="Slide Number Placeholder 3">
            <a:extLst>
              <a:ext uri="{FF2B5EF4-FFF2-40B4-BE49-F238E27FC236}">
                <a16:creationId xmlns:a16="http://schemas.microsoft.com/office/drawing/2014/main" id="{4378D851-2AFD-4D61-A20D-7C1FAEBB2170}"/>
              </a:ext>
            </a:extLst>
          </p:cNvPr>
          <p:cNvSpPr>
            <a:spLocks noGrp="1"/>
          </p:cNvSpPr>
          <p:nvPr>
            <p:ph type="sldNum" sz="quarter" idx="12"/>
          </p:nvPr>
        </p:nvSpPr>
        <p:spPr>
          <a:xfrm>
            <a:off x="540000" y="6440400"/>
            <a:ext cx="266400" cy="151200"/>
          </a:xfrm>
        </p:spPr>
        <p:txBody>
          <a:bodyPr anchor="t">
            <a:normAutofit/>
          </a:bodyPr>
          <a:lstStyle/>
          <a:p>
            <a:pPr>
              <a:spcAft>
                <a:spcPts val="600"/>
              </a:spcAft>
            </a:pPr>
            <a:fld id="{5BA07366-CB75-4AA8-9E5B-928B849F427C}" type="slidenum">
              <a:rPr lang="en-GB" smtClean="0"/>
              <a:pPr>
                <a:spcAft>
                  <a:spcPts val="600"/>
                </a:spcAft>
              </a:pPr>
              <a:t>28</a:t>
            </a:fld>
            <a:endParaRPr lang="en-GB"/>
          </a:p>
        </p:txBody>
      </p:sp>
      <p:pic>
        <p:nvPicPr>
          <p:cNvPr id="5" name="Picture 4">
            <a:extLst>
              <a:ext uri="{FF2B5EF4-FFF2-40B4-BE49-F238E27FC236}">
                <a16:creationId xmlns:a16="http://schemas.microsoft.com/office/drawing/2014/main" id="{063AD285-FC2C-4F57-A8AD-B30A709F4A22}"/>
              </a:ext>
            </a:extLst>
          </p:cNvPr>
          <p:cNvPicPr>
            <a:picLocks noChangeAspect="1"/>
          </p:cNvPicPr>
          <p:nvPr/>
        </p:nvPicPr>
        <p:blipFill>
          <a:blip r:embed="rId3"/>
          <a:stretch>
            <a:fillRect/>
          </a:stretch>
        </p:blipFill>
        <p:spPr>
          <a:xfrm>
            <a:off x="1219200" y="1007750"/>
            <a:ext cx="9296400" cy="5762231"/>
          </a:xfrm>
          <a:prstGeom prst="rect">
            <a:avLst/>
          </a:prstGeom>
        </p:spPr>
      </p:pic>
    </p:spTree>
    <p:extLst>
      <p:ext uri="{BB962C8B-B14F-4D97-AF65-F5344CB8AC3E}">
        <p14:creationId xmlns:p14="http://schemas.microsoft.com/office/powerpoint/2010/main" val="274807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AE696-6722-4E4A-BC3B-2431BE754062}"/>
              </a:ext>
            </a:extLst>
          </p:cNvPr>
          <p:cNvSpPr>
            <a:spLocks noGrp="1"/>
          </p:cNvSpPr>
          <p:nvPr>
            <p:ph type="title"/>
          </p:nvPr>
        </p:nvSpPr>
        <p:spPr>
          <a:xfrm>
            <a:off x="539750" y="539750"/>
            <a:ext cx="11110914" cy="936000"/>
          </a:xfrm>
        </p:spPr>
        <p:txBody>
          <a:bodyPr anchor="t">
            <a:normAutofit/>
          </a:bodyPr>
          <a:lstStyle/>
          <a:p>
            <a:r>
              <a:rPr lang="en-GB"/>
              <a:t>Next Steps</a:t>
            </a:r>
          </a:p>
        </p:txBody>
      </p:sp>
      <p:pic>
        <p:nvPicPr>
          <p:cNvPr id="7" name="Picture 6" descr="Tree in a mountain">
            <a:extLst>
              <a:ext uri="{FF2B5EF4-FFF2-40B4-BE49-F238E27FC236}">
                <a16:creationId xmlns:a16="http://schemas.microsoft.com/office/drawing/2014/main" id="{D134B335-FF62-4ADB-8643-A3FAB95D7B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89" b="-1"/>
          <a:stretch/>
        </p:blipFill>
        <p:spPr>
          <a:xfrm>
            <a:off x="539750" y="1730374"/>
            <a:ext cx="6407150" cy="4316414"/>
          </a:xfrm>
          <a:prstGeom prst="rect">
            <a:avLst/>
          </a:prstGeom>
          <a:noFill/>
        </p:spPr>
      </p:pic>
      <p:sp>
        <p:nvSpPr>
          <p:cNvPr id="12" name="Content Placeholder 3">
            <a:extLst>
              <a:ext uri="{FF2B5EF4-FFF2-40B4-BE49-F238E27FC236}">
                <a16:creationId xmlns:a16="http://schemas.microsoft.com/office/drawing/2014/main" id="{C6A65ADA-1839-73AA-958E-21EDE10D050D}"/>
              </a:ext>
            </a:extLst>
          </p:cNvPr>
          <p:cNvSpPr>
            <a:spLocks noGrp="1"/>
          </p:cNvSpPr>
          <p:nvPr>
            <p:ph sz="half" idx="2"/>
          </p:nvPr>
        </p:nvSpPr>
        <p:spPr>
          <a:xfrm>
            <a:off x="7543800" y="1730374"/>
            <a:ext cx="4106863" cy="4316414"/>
          </a:xfrm>
        </p:spPr>
        <p:txBody>
          <a:bodyPr/>
          <a:lstStyle/>
          <a:p>
            <a:r>
              <a:rPr lang="en-GB"/>
              <a:t>Dec 2023 – Commercial prototypes will be added to the DEER Prototype system</a:t>
            </a:r>
          </a:p>
          <a:p>
            <a:r>
              <a:rPr lang="en-GB"/>
              <a:t>Dec 2023 – Airflow Network will be added to the residential prototypes</a:t>
            </a:r>
          </a:p>
          <a:p>
            <a:r>
              <a:rPr lang="en-GB"/>
              <a:t>Review and approve stakeholder updates to building prototype models and energy efficiency measures</a:t>
            </a:r>
          </a:p>
          <a:p>
            <a:r>
              <a:rPr lang="en-GB"/>
              <a:t>Continue to work with </a:t>
            </a:r>
            <a:r>
              <a:rPr lang="en-GB" err="1"/>
              <a:t>CalBEM</a:t>
            </a:r>
            <a:r>
              <a:rPr lang="en-GB"/>
              <a:t> to update prototypes</a:t>
            </a:r>
          </a:p>
          <a:p>
            <a:endParaRPr lang="en-US"/>
          </a:p>
        </p:txBody>
      </p:sp>
      <p:sp>
        <p:nvSpPr>
          <p:cNvPr id="4" name="Slide Number Placeholder 3">
            <a:extLst>
              <a:ext uri="{FF2B5EF4-FFF2-40B4-BE49-F238E27FC236}">
                <a16:creationId xmlns:a16="http://schemas.microsoft.com/office/drawing/2014/main" id="{5B14AD5A-8514-42F6-A8AB-1456194E9A54}"/>
              </a:ext>
            </a:extLst>
          </p:cNvPr>
          <p:cNvSpPr>
            <a:spLocks noGrp="1"/>
          </p:cNvSpPr>
          <p:nvPr>
            <p:ph type="sldNum" sz="quarter" idx="12"/>
          </p:nvPr>
        </p:nvSpPr>
        <p:spPr>
          <a:xfrm>
            <a:off x="540000" y="6440400"/>
            <a:ext cx="266400" cy="151200"/>
          </a:xfrm>
        </p:spPr>
        <p:txBody>
          <a:bodyPr anchor="t">
            <a:normAutofit/>
          </a:bodyPr>
          <a:lstStyle/>
          <a:p>
            <a:pPr>
              <a:spcAft>
                <a:spcPts val="600"/>
              </a:spcAft>
            </a:pPr>
            <a:fld id="{5BA07366-CB75-4AA8-9E5B-928B849F427C}" type="slidenum">
              <a:rPr lang="en-GB" smtClean="0"/>
              <a:pPr>
                <a:spcAft>
                  <a:spcPts val="600"/>
                </a:spcAft>
              </a:pPr>
              <a:t>29</a:t>
            </a:fld>
            <a:endParaRPr lang="en-GB"/>
          </a:p>
        </p:txBody>
      </p:sp>
    </p:spTree>
    <p:extLst>
      <p:ext uri="{BB962C8B-B14F-4D97-AF65-F5344CB8AC3E}">
        <p14:creationId xmlns:p14="http://schemas.microsoft.com/office/powerpoint/2010/main" val="2852074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44977F-69DB-4C32-BAAF-EC21B1C1967A}"/>
              </a:ext>
            </a:extLst>
          </p:cNvPr>
          <p:cNvPicPr>
            <a:picLocks noChangeAspect="1"/>
          </p:cNvPicPr>
          <p:nvPr/>
        </p:nvPicPr>
        <p:blipFill>
          <a:blip r:embed="rId3"/>
          <a:stretch>
            <a:fillRect/>
          </a:stretch>
        </p:blipFill>
        <p:spPr>
          <a:xfrm>
            <a:off x="3140662" y="5115549"/>
            <a:ext cx="8327571" cy="1143000"/>
          </a:xfrm>
          <a:prstGeom prst="rect">
            <a:avLst/>
          </a:prstGeom>
        </p:spPr>
      </p:pic>
      <p:sp>
        <p:nvSpPr>
          <p:cNvPr id="2" name="Title 1">
            <a:extLst>
              <a:ext uri="{FF2B5EF4-FFF2-40B4-BE49-F238E27FC236}">
                <a16:creationId xmlns:a16="http://schemas.microsoft.com/office/drawing/2014/main" id="{35D815E9-3F9E-4E11-BEBC-1961432E8D63}"/>
              </a:ext>
            </a:extLst>
          </p:cNvPr>
          <p:cNvSpPr>
            <a:spLocks noGrp="1"/>
          </p:cNvSpPr>
          <p:nvPr>
            <p:ph type="title"/>
          </p:nvPr>
        </p:nvSpPr>
        <p:spPr/>
        <p:txBody>
          <a:bodyPr/>
          <a:lstStyle/>
          <a:p>
            <a:r>
              <a:rPr lang="en-GB"/>
              <a:t>Links</a:t>
            </a:r>
          </a:p>
        </p:txBody>
      </p:sp>
      <p:sp>
        <p:nvSpPr>
          <p:cNvPr id="3" name="Content Placeholder 2">
            <a:extLst>
              <a:ext uri="{FF2B5EF4-FFF2-40B4-BE49-F238E27FC236}">
                <a16:creationId xmlns:a16="http://schemas.microsoft.com/office/drawing/2014/main" id="{D1549199-6FD3-44D7-BE41-49D4937358CD}"/>
              </a:ext>
            </a:extLst>
          </p:cNvPr>
          <p:cNvSpPr>
            <a:spLocks noGrp="1"/>
          </p:cNvSpPr>
          <p:nvPr>
            <p:ph idx="1"/>
          </p:nvPr>
        </p:nvSpPr>
        <p:spPr>
          <a:xfrm>
            <a:off x="539749" y="1295400"/>
            <a:ext cx="11110914" cy="3429000"/>
          </a:xfrm>
        </p:spPr>
        <p:txBody>
          <a:bodyPr/>
          <a:lstStyle/>
          <a:p>
            <a:pPr marL="179705" indent="-179705">
              <a:spcAft>
                <a:spcPts val="600"/>
              </a:spcAft>
            </a:pPr>
            <a:r>
              <a:rPr lang="en-GB" sz="2000" err="1">
                <a:cs typeface="Arial"/>
              </a:rPr>
              <a:t>Github</a:t>
            </a:r>
            <a:r>
              <a:rPr lang="en-GB" sz="2000">
                <a:cs typeface="Arial"/>
              </a:rPr>
              <a:t> Repository link: </a:t>
            </a:r>
            <a:r>
              <a:rPr lang="en-GB">
                <a:cs typeface="Arial"/>
                <a:hlinkClick r:id="rId4">
                  <a:extLst>
                    <a:ext uri="{A12FA001-AC4F-418D-AE19-62706E023703}">
                      <ahyp:hlinkClr xmlns:ahyp="http://schemas.microsoft.com/office/drawing/2018/hyperlinkcolor" val="tx"/>
                    </a:ext>
                  </a:extLst>
                </a:hlinkClick>
              </a:rPr>
              <a:t>https://github.com/sound-data/DEER-Prototypes-EnergyPlus</a:t>
            </a:r>
            <a:endParaRPr lang="en-GB">
              <a:cs typeface="Arial"/>
            </a:endParaRPr>
          </a:p>
          <a:p>
            <a:pPr marL="539705" lvl="2" indent="-179705">
              <a:spcAft>
                <a:spcPts val="600"/>
              </a:spcAft>
            </a:pPr>
            <a:r>
              <a:rPr lang="en-GB">
                <a:cs typeface="Arial"/>
              </a:rPr>
              <a:t>Access the DEER prototypes</a:t>
            </a:r>
          </a:p>
          <a:p>
            <a:pPr marL="179705" indent="-179705">
              <a:spcAft>
                <a:spcPts val="600"/>
              </a:spcAft>
            </a:pPr>
            <a:endParaRPr lang="en-GB" sz="2000">
              <a:cs typeface="Arial"/>
            </a:endParaRPr>
          </a:p>
          <a:p>
            <a:pPr marL="179705" indent="-179705">
              <a:spcAft>
                <a:spcPts val="600"/>
              </a:spcAft>
            </a:pPr>
            <a:r>
              <a:rPr lang="en-GB" sz="2000">
                <a:cs typeface="Arial"/>
              </a:rPr>
              <a:t>CEDARS link: </a:t>
            </a:r>
            <a:r>
              <a:rPr lang="en-GB">
                <a:cs typeface="Arial"/>
                <a:hlinkClick r:id="rId5">
                  <a:extLst>
                    <a:ext uri="{A12FA001-AC4F-418D-AE19-62706E023703}">
                      <ahyp:hlinkClr xmlns:ahyp="http://schemas.microsoft.com/office/drawing/2018/hyperlinkcolor" val="tx"/>
                    </a:ext>
                  </a:extLst>
                </a:hlinkClick>
              </a:rPr>
              <a:t>https://cedars.sound-data.com/deer-resources/tools/energy-plus/</a:t>
            </a:r>
            <a:endParaRPr lang="en-GB">
              <a:cs typeface="Arial"/>
            </a:endParaRPr>
          </a:p>
          <a:p>
            <a:pPr marL="539705" lvl="2" indent="-179705">
              <a:spcAft>
                <a:spcPts val="600"/>
              </a:spcAft>
            </a:pPr>
            <a:r>
              <a:rPr lang="en-GB">
                <a:cs typeface="Arial"/>
              </a:rPr>
              <a:t>Access the slides</a:t>
            </a:r>
          </a:p>
          <a:p>
            <a:pPr marL="539705" lvl="2" indent="-179705">
              <a:spcAft>
                <a:spcPts val="600"/>
              </a:spcAft>
            </a:pPr>
            <a:r>
              <a:rPr lang="en-GB">
                <a:cs typeface="Arial"/>
              </a:rPr>
              <a:t>Calibration report</a:t>
            </a:r>
          </a:p>
          <a:p>
            <a:pPr marL="179705" indent="-179705">
              <a:spcAft>
                <a:spcPts val="600"/>
              </a:spcAft>
            </a:pPr>
            <a:endParaRPr lang="en-US" sz="2000">
              <a:cs typeface="Arial"/>
            </a:endParaRPr>
          </a:p>
          <a:p>
            <a:pPr marL="179705" indent="-179705">
              <a:spcAft>
                <a:spcPts val="600"/>
              </a:spcAft>
            </a:pPr>
            <a:r>
              <a:rPr lang="en-US" sz="2000">
                <a:cs typeface="Arial"/>
              </a:rPr>
              <a:t>CA EE Contracts Public Documents Area link: </a:t>
            </a:r>
            <a:r>
              <a:rPr lang="en-US" sz="2000">
                <a:cs typeface="Arial"/>
                <a:hlinkClick r:id="rId6">
                  <a:extLst>
                    <a:ext uri="{A12FA001-AC4F-418D-AE19-62706E023703}">
                      <ahyp:hlinkClr xmlns:ahyp="http://schemas.microsoft.com/office/drawing/2018/hyperlinkcolor" val="tx"/>
                    </a:ext>
                  </a:extLst>
                </a:hlinkClick>
              </a:rPr>
              <a:t>https://pda.energydataweb.com/#!/</a:t>
            </a:r>
            <a:endParaRPr lang="en-US" sz="2000">
              <a:cs typeface="Arial"/>
            </a:endParaRPr>
          </a:p>
          <a:p>
            <a:pPr marL="539705" lvl="2" indent="-179705">
              <a:spcAft>
                <a:spcPts val="600"/>
              </a:spcAft>
            </a:pPr>
            <a:r>
              <a:rPr lang="en-US">
                <a:cs typeface="Arial"/>
              </a:rPr>
              <a:t>Access the slides</a:t>
            </a:r>
          </a:p>
          <a:p>
            <a:pPr marL="539705" lvl="2" indent="-179705">
              <a:spcAft>
                <a:spcPts val="600"/>
              </a:spcAft>
            </a:pPr>
            <a:r>
              <a:rPr lang="en-US">
                <a:cs typeface="Arial"/>
              </a:rPr>
              <a:t>Leave feedback</a:t>
            </a:r>
            <a:endParaRPr lang="en-US"/>
          </a:p>
        </p:txBody>
      </p:sp>
      <p:sp>
        <p:nvSpPr>
          <p:cNvPr id="4" name="Slide Number Placeholder 3">
            <a:extLst>
              <a:ext uri="{FF2B5EF4-FFF2-40B4-BE49-F238E27FC236}">
                <a16:creationId xmlns:a16="http://schemas.microsoft.com/office/drawing/2014/main" id="{F5175135-A932-4B60-8D10-AE5F460715CF}"/>
              </a:ext>
            </a:extLst>
          </p:cNvPr>
          <p:cNvSpPr>
            <a:spLocks noGrp="1"/>
          </p:cNvSpPr>
          <p:nvPr>
            <p:ph type="sldNum" sz="quarter" idx="12"/>
          </p:nvPr>
        </p:nvSpPr>
        <p:spPr/>
        <p:txBody>
          <a:bodyPr/>
          <a:lstStyle/>
          <a:p>
            <a:fld id="{5BA07366-CB75-4AA8-9E5B-928B849F427C}" type="slidenum">
              <a:rPr lang="en-GB" smtClean="0"/>
              <a:t>3</a:t>
            </a:fld>
            <a:endParaRPr lang="en-GB"/>
          </a:p>
        </p:txBody>
      </p:sp>
      <p:pic>
        <p:nvPicPr>
          <p:cNvPr id="8" name="Picture 7">
            <a:extLst>
              <a:ext uri="{FF2B5EF4-FFF2-40B4-BE49-F238E27FC236}">
                <a16:creationId xmlns:a16="http://schemas.microsoft.com/office/drawing/2014/main" id="{5D2BF315-A013-4709-9E4A-7A6AD4E3CC2E}"/>
              </a:ext>
            </a:extLst>
          </p:cNvPr>
          <p:cNvPicPr>
            <a:picLocks noChangeAspect="1"/>
          </p:cNvPicPr>
          <p:nvPr/>
        </p:nvPicPr>
        <p:blipFill>
          <a:blip r:embed="rId7"/>
          <a:stretch>
            <a:fillRect/>
          </a:stretch>
        </p:blipFill>
        <p:spPr>
          <a:xfrm>
            <a:off x="3158412" y="3352800"/>
            <a:ext cx="8854319" cy="651157"/>
          </a:xfrm>
          <a:prstGeom prst="rect">
            <a:avLst/>
          </a:prstGeom>
        </p:spPr>
      </p:pic>
      <p:pic>
        <p:nvPicPr>
          <p:cNvPr id="10" name="Picture 9">
            <a:extLst>
              <a:ext uri="{FF2B5EF4-FFF2-40B4-BE49-F238E27FC236}">
                <a16:creationId xmlns:a16="http://schemas.microsoft.com/office/drawing/2014/main" id="{36022939-0B78-41C2-B5FB-D4392DB3A1F3}"/>
              </a:ext>
            </a:extLst>
          </p:cNvPr>
          <p:cNvPicPr>
            <a:picLocks noChangeAspect="1"/>
          </p:cNvPicPr>
          <p:nvPr/>
        </p:nvPicPr>
        <p:blipFill>
          <a:blip r:embed="rId8"/>
          <a:stretch>
            <a:fillRect/>
          </a:stretch>
        </p:blipFill>
        <p:spPr>
          <a:xfrm>
            <a:off x="10515600" y="1332503"/>
            <a:ext cx="952633" cy="943107"/>
          </a:xfrm>
          <a:prstGeom prst="rect">
            <a:avLst/>
          </a:prstGeom>
        </p:spPr>
      </p:pic>
    </p:spTree>
    <p:extLst>
      <p:ext uri="{BB962C8B-B14F-4D97-AF65-F5344CB8AC3E}">
        <p14:creationId xmlns:p14="http://schemas.microsoft.com/office/powerpoint/2010/main" val="14726085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7ACE4-319F-4FCC-A612-0A3465794332}"/>
              </a:ext>
            </a:extLst>
          </p:cNvPr>
          <p:cNvSpPr>
            <a:spLocks noGrp="1"/>
          </p:cNvSpPr>
          <p:nvPr>
            <p:ph type="title"/>
          </p:nvPr>
        </p:nvSpPr>
        <p:spPr>
          <a:xfrm>
            <a:off x="539750" y="539750"/>
            <a:ext cx="11110914" cy="936000"/>
          </a:xfrm>
        </p:spPr>
        <p:txBody>
          <a:bodyPr anchor="t">
            <a:normAutofit/>
          </a:bodyPr>
          <a:lstStyle/>
          <a:p>
            <a:r>
              <a:rPr lang="en-GB"/>
              <a:t>Questions</a:t>
            </a:r>
          </a:p>
        </p:txBody>
      </p:sp>
      <p:pic>
        <p:nvPicPr>
          <p:cNvPr id="8" name="Picture 7" descr="Quizzical burrowing owl looking forward">
            <a:extLst>
              <a:ext uri="{FF2B5EF4-FFF2-40B4-BE49-F238E27FC236}">
                <a16:creationId xmlns:a16="http://schemas.microsoft.com/office/drawing/2014/main" id="{262F0EDE-43E6-4715-94BE-08E1354AC81D}"/>
              </a:ext>
            </a:extLst>
          </p:cNvPr>
          <p:cNvPicPr>
            <a:picLocks noChangeAspect="1"/>
          </p:cNvPicPr>
          <p:nvPr/>
        </p:nvPicPr>
        <p:blipFill rotWithShape="1">
          <a:blip r:embed="rId3">
            <a:extLst>
              <a:ext uri="{28A0092B-C50C-407E-A947-70E740481C1C}">
                <a14:useLocalDpi xmlns:a14="http://schemas.microsoft.com/office/drawing/2010/main" val="0"/>
              </a:ext>
            </a:extLst>
          </a:blip>
          <a:srcRect t="16705" r="-1" b="27381"/>
          <a:stretch/>
        </p:blipFill>
        <p:spPr>
          <a:xfrm>
            <a:off x="539749" y="1730376"/>
            <a:ext cx="11110914" cy="4317624"/>
          </a:xfrm>
          <a:prstGeom prst="rect">
            <a:avLst/>
          </a:prstGeom>
          <a:noFill/>
        </p:spPr>
      </p:pic>
      <p:sp>
        <p:nvSpPr>
          <p:cNvPr id="3" name="Slide Number Placeholder 2">
            <a:extLst>
              <a:ext uri="{FF2B5EF4-FFF2-40B4-BE49-F238E27FC236}">
                <a16:creationId xmlns:a16="http://schemas.microsoft.com/office/drawing/2014/main" id="{92D2C7A2-6C00-4C2B-B7B3-B427DE857CE3}"/>
              </a:ext>
            </a:extLst>
          </p:cNvPr>
          <p:cNvSpPr>
            <a:spLocks noGrp="1"/>
          </p:cNvSpPr>
          <p:nvPr>
            <p:ph type="sldNum" sz="quarter" idx="12"/>
          </p:nvPr>
        </p:nvSpPr>
        <p:spPr>
          <a:xfrm>
            <a:off x="540000" y="6440400"/>
            <a:ext cx="266400" cy="151200"/>
          </a:xfrm>
        </p:spPr>
        <p:txBody>
          <a:bodyPr anchor="t">
            <a:normAutofit/>
          </a:bodyPr>
          <a:lstStyle/>
          <a:p>
            <a:pPr>
              <a:spcAft>
                <a:spcPts val="600"/>
              </a:spcAft>
            </a:pPr>
            <a:fld id="{5BA07366-CB75-4AA8-9E5B-928B849F427C}" type="slidenum">
              <a:rPr lang="en-GB" smtClean="0"/>
              <a:pPr>
                <a:spcAft>
                  <a:spcPts val="600"/>
                </a:spcAft>
              </a:pPr>
              <a:t>30</a:t>
            </a:fld>
            <a:endParaRPr lang="en-GB"/>
          </a:p>
        </p:txBody>
      </p:sp>
    </p:spTree>
    <p:extLst>
      <p:ext uri="{BB962C8B-B14F-4D97-AF65-F5344CB8AC3E}">
        <p14:creationId xmlns:p14="http://schemas.microsoft.com/office/powerpoint/2010/main" val="2511107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a:t>DEER </a:t>
            </a:r>
            <a:r>
              <a:rPr lang="en-GB" err="1"/>
              <a:t>EnergyPlus</a:t>
            </a:r>
            <a:r>
              <a:rPr lang="en-GB"/>
              <a:t> Prototype System</a:t>
            </a:r>
          </a:p>
        </p:txBody>
      </p:sp>
      <p:sp>
        <p:nvSpPr>
          <p:cNvPr id="4" name="Text Placeholder 3">
            <a:extLst>
              <a:ext uri="{FF2B5EF4-FFF2-40B4-BE49-F238E27FC236}">
                <a16:creationId xmlns:a16="http://schemas.microsoft.com/office/drawing/2014/main" id="{6418D4F6-1197-4C74-8A1A-A927165EB246}"/>
              </a:ext>
            </a:extLst>
          </p:cNvPr>
          <p:cNvSpPr>
            <a:spLocks noGrp="1"/>
          </p:cNvSpPr>
          <p:nvPr>
            <p:ph type="body" sz="quarter" idx="13"/>
          </p:nvPr>
        </p:nvSpPr>
        <p:spPr/>
        <p:txBody>
          <a:bodyPr/>
          <a:lstStyle/>
          <a:p>
            <a:r>
              <a:rPr lang="en-GB"/>
              <a:t>DEER </a:t>
            </a:r>
            <a:r>
              <a:rPr lang="en-GB" err="1"/>
              <a:t>EnergyPlus</a:t>
            </a:r>
            <a:r>
              <a:rPr lang="en-GB"/>
              <a:t> Transition Webinar #3</a:t>
            </a:r>
          </a:p>
          <a:p>
            <a:endParaRPr lang="en-GB"/>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a:xfrm>
            <a:off x="540000" y="6440400"/>
            <a:ext cx="266400" cy="151200"/>
          </a:xfrm>
        </p:spPr>
        <p:txBody>
          <a:bodyPr/>
          <a:lstStyle/>
          <a:p>
            <a:fld id="{5BA07366-CB75-4AA8-9E5B-928B849F427C}" type="slidenum">
              <a:rPr lang="en-GB" smtClean="0"/>
              <a:pPr/>
              <a:t>31</a:t>
            </a:fld>
            <a:endParaRPr lang="en-GB"/>
          </a:p>
        </p:txBody>
      </p:sp>
      <p:sp>
        <p:nvSpPr>
          <p:cNvPr id="10" name="Text Placeholder 9">
            <a:extLst>
              <a:ext uri="{FF2B5EF4-FFF2-40B4-BE49-F238E27FC236}">
                <a16:creationId xmlns:a16="http://schemas.microsoft.com/office/drawing/2014/main" id="{6DBFE0E5-DD38-4845-9DD7-71DAD8FBEA8E}"/>
              </a:ext>
            </a:extLst>
          </p:cNvPr>
          <p:cNvSpPr>
            <a:spLocks noGrp="1"/>
          </p:cNvSpPr>
          <p:nvPr>
            <p:ph type="body" sz="quarter" idx="15"/>
          </p:nvPr>
        </p:nvSpPr>
        <p:spPr/>
        <p:txBody>
          <a:bodyPr/>
          <a:lstStyle/>
          <a:p>
            <a:r>
              <a:rPr lang="en-GB"/>
              <a:t>Jennifer.McWilliams@dnv.com</a:t>
            </a:r>
          </a:p>
        </p:txBody>
      </p:sp>
      <p:sp>
        <p:nvSpPr>
          <p:cNvPr id="11" name="Text Placeholder 10">
            <a:extLst>
              <a:ext uri="{FF2B5EF4-FFF2-40B4-BE49-F238E27FC236}">
                <a16:creationId xmlns:a16="http://schemas.microsoft.com/office/drawing/2014/main" id="{7490AC70-B994-482E-B2B8-084B5E9200E7}"/>
              </a:ext>
            </a:extLst>
          </p:cNvPr>
          <p:cNvSpPr>
            <a:spLocks noGrp="1"/>
          </p:cNvSpPr>
          <p:nvPr>
            <p:ph type="body" sz="quarter" idx="16"/>
          </p:nvPr>
        </p:nvSpPr>
        <p:spPr/>
        <p:txBody>
          <a:bodyPr/>
          <a:lstStyle/>
          <a:p>
            <a:r>
              <a:rPr lang="en-GB"/>
              <a:t>510.390.5756</a:t>
            </a:r>
          </a:p>
        </p:txBody>
      </p:sp>
    </p:spTree>
    <p:extLst>
      <p:ext uri="{BB962C8B-B14F-4D97-AF65-F5344CB8AC3E}">
        <p14:creationId xmlns:p14="http://schemas.microsoft.com/office/powerpoint/2010/main" val="27265560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7D5FA23-1854-4867-9F38-096E276DB88D}"/>
              </a:ext>
            </a:extLst>
          </p:cNvPr>
          <p:cNvSpPr>
            <a:spLocks noGrp="1"/>
          </p:cNvSpPr>
          <p:nvPr>
            <p:ph type="sldNum" sz="quarter" idx="12"/>
          </p:nvPr>
        </p:nvSpPr>
        <p:spPr/>
        <p:txBody>
          <a:bodyPr/>
          <a:lstStyle/>
          <a:p>
            <a:fld id="{5BA07366-CB75-4AA8-9E5B-928B849F427C}" type="slidenum">
              <a:rPr lang="en-GB" smtClean="0"/>
              <a:pPr/>
              <a:t>32</a:t>
            </a:fld>
            <a:endParaRPr lang="en-GB"/>
          </a:p>
        </p:txBody>
      </p:sp>
    </p:spTree>
    <p:extLst>
      <p:ext uri="{BB962C8B-B14F-4D97-AF65-F5344CB8AC3E}">
        <p14:creationId xmlns:p14="http://schemas.microsoft.com/office/powerpoint/2010/main" val="19911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Overview</a:t>
            </a:r>
          </a:p>
        </p:txBody>
      </p:sp>
      <p:sp>
        <p:nvSpPr>
          <p:cNvPr id="2" name="Content Placeholder 1">
            <a:extLst>
              <a:ext uri="{FF2B5EF4-FFF2-40B4-BE49-F238E27FC236}">
                <a16:creationId xmlns:a16="http://schemas.microsoft.com/office/drawing/2014/main" id="{49277ED3-DE13-444D-98A1-CA21489AF434}"/>
              </a:ext>
            </a:extLst>
          </p:cNvPr>
          <p:cNvSpPr>
            <a:spLocks noGrp="1"/>
          </p:cNvSpPr>
          <p:nvPr>
            <p:ph idx="1"/>
          </p:nvPr>
        </p:nvSpPr>
        <p:spPr>
          <a:xfrm>
            <a:off x="539749" y="1295400"/>
            <a:ext cx="7156451" cy="4752600"/>
          </a:xfrm>
        </p:spPr>
        <p:txBody>
          <a:bodyPr/>
          <a:lstStyle/>
          <a:p>
            <a:r>
              <a:rPr lang="en-GB"/>
              <a:t>This webinar will present the new DEER Prototype system replacing MASControl3</a:t>
            </a:r>
            <a:r>
              <a:rPr lang="en-GB" sz="2000" baseline="30000">
                <a:effectLst/>
                <a:latin typeface="Garamond" panose="02020404030301010803" pitchFamily="18" charset="0"/>
                <a:ea typeface="SimSun" panose="02010600030101010101" pitchFamily="2" charset="-122"/>
                <a:cs typeface="Arial" panose="020B0604020202020204" pitchFamily="34" charset="0"/>
              </a:rPr>
              <a:t> ©</a:t>
            </a:r>
            <a:endParaRPr lang="en-GB"/>
          </a:p>
          <a:p>
            <a:r>
              <a:rPr lang="en-GB" sz="2000"/>
              <a:t>Migration of residential prototypes to </a:t>
            </a:r>
            <a:r>
              <a:rPr lang="en-GB" sz="2000" err="1"/>
              <a:t>EnergyPlus</a:t>
            </a:r>
            <a:r>
              <a:rPr lang="en-GB" sz="2000"/>
              <a:t> is complete for residential measures.</a:t>
            </a:r>
          </a:p>
          <a:p>
            <a:pPr lvl="1"/>
            <a:r>
              <a:rPr lang="en-GB"/>
              <a:t>Residential model results were updated </a:t>
            </a:r>
          </a:p>
          <a:p>
            <a:pPr lvl="1"/>
            <a:r>
              <a:rPr lang="en-GB"/>
              <a:t>New weather file, CZ 2022, was used for the simulations</a:t>
            </a:r>
          </a:p>
          <a:p>
            <a:pPr lvl="1"/>
            <a:r>
              <a:rPr lang="en-GB"/>
              <a:t>Measure simulation unit energy savings values were posted to DEER and are incorporated in new PY2024 measure packages</a:t>
            </a:r>
          </a:p>
          <a:p>
            <a:r>
              <a:rPr lang="en-GB"/>
              <a:t>The calibration memo has been revised and final version posted on CEDARS</a:t>
            </a:r>
          </a:p>
          <a:p>
            <a:pPr lvl="1"/>
            <a:r>
              <a:rPr lang="en-GB">
                <a:cs typeface="Arial"/>
                <a:hlinkClick r:id="rId3">
                  <a:extLst>
                    <a:ext uri="{A12FA001-AC4F-418D-AE19-62706E023703}">
                      <ahyp:hlinkClr xmlns:ahyp="http://schemas.microsoft.com/office/drawing/2018/hyperlinkcolor" val="tx"/>
                    </a:ext>
                  </a:extLst>
                </a:hlinkClick>
              </a:rPr>
              <a:t>https://cedars.sound-data.com/deer-resources/tools/energy-plus/</a:t>
            </a:r>
            <a:endParaRPr lang="en-GB"/>
          </a:p>
          <a:p>
            <a:pPr lvl="1"/>
            <a:r>
              <a:rPr lang="en-GB"/>
              <a:t>The models were re-calibrated in response to public comments on the draft calibration memo</a:t>
            </a:r>
          </a:p>
          <a:p>
            <a:endParaRPr lang="en-GB"/>
          </a:p>
          <a:p>
            <a:endParaRPr lang="en-GB"/>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4</a:t>
            </a:fld>
            <a:endParaRPr lang="en-GB"/>
          </a:p>
        </p:txBody>
      </p:sp>
      <p:pic>
        <p:nvPicPr>
          <p:cNvPr id="6" name="Picture 5" descr="Giraffe in plains">
            <a:extLst>
              <a:ext uri="{FF2B5EF4-FFF2-40B4-BE49-F238E27FC236}">
                <a16:creationId xmlns:a16="http://schemas.microsoft.com/office/drawing/2014/main" id="{57CE587F-BAA1-4493-87A9-8DD6DBB90135}"/>
              </a:ext>
            </a:extLst>
          </p:cNvPr>
          <p:cNvPicPr>
            <a:picLocks noChangeAspect="1"/>
          </p:cNvPicPr>
          <p:nvPr/>
        </p:nvPicPr>
        <p:blipFill rotWithShape="1">
          <a:blip r:embed="rId4">
            <a:extLst>
              <a:ext uri="{28A0092B-C50C-407E-A947-70E740481C1C}">
                <a14:useLocalDpi xmlns:a14="http://schemas.microsoft.com/office/drawing/2010/main" val="0"/>
              </a:ext>
            </a:extLst>
          </a:blip>
          <a:srcRect l="52231" t="16255" r="16529"/>
          <a:stretch/>
        </p:blipFill>
        <p:spPr>
          <a:xfrm>
            <a:off x="8450264" y="304800"/>
            <a:ext cx="3200400" cy="5743200"/>
          </a:xfrm>
          <a:prstGeom prst="rect">
            <a:avLst/>
          </a:prstGeom>
        </p:spPr>
      </p:pic>
    </p:spTree>
    <p:extLst>
      <p:ext uri="{BB962C8B-B14F-4D97-AF65-F5344CB8AC3E}">
        <p14:creationId xmlns:p14="http://schemas.microsoft.com/office/powerpoint/2010/main" val="172720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6BE4B-C1BB-42A9-AB22-8F97F9BEFE57}"/>
              </a:ext>
            </a:extLst>
          </p:cNvPr>
          <p:cNvSpPr>
            <a:spLocks noGrp="1"/>
          </p:cNvSpPr>
          <p:nvPr>
            <p:ph type="title"/>
          </p:nvPr>
        </p:nvSpPr>
        <p:spPr>
          <a:xfrm>
            <a:off x="539750" y="539750"/>
            <a:ext cx="11110914" cy="936000"/>
          </a:xfrm>
        </p:spPr>
        <p:txBody>
          <a:bodyPr anchor="t">
            <a:normAutofit/>
          </a:bodyPr>
          <a:lstStyle/>
          <a:p>
            <a:r>
              <a:rPr lang="en-GB"/>
              <a:t>New tools - </a:t>
            </a:r>
            <a:r>
              <a:rPr lang="en-US" b="0" i="0" err="1">
                <a:effectLst/>
              </a:rPr>
              <a:t>EnergyPlus</a:t>
            </a:r>
            <a:r>
              <a:rPr lang="en-US" b="0" i="0">
                <a:effectLst/>
              </a:rPr>
              <a:t>™</a:t>
            </a:r>
            <a:br>
              <a:rPr lang="en-US" b="0" i="0">
                <a:effectLst/>
              </a:rPr>
            </a:br>
            <a:endParaRPr lang="en-GB"/>
          </a:p>
        </p:txBody>
      </p:sp>
      <p:sp>
        <p:nvSpPr>
          <p:cNvPr id="3" name="Content Placeholder 2">
            <a:extLst>
              <a:ext uri="{FF2B5EF4-FFF2-40B4-BE49-F238E27FC236}">
                <a16:creationId xmlns:a16="http://schemas.microsoft.com/office/drawing/2014/main" id="{6C079FD1-37D3-4DEE-A55D-BC5B55D6B70C}"/>
              </a:ext>
            </a:extLst>
          </p:cNvPr>
          <p:cNvSpPr>
            <a:spLocks noGrp="1"/>
          </p:cNvSpPr>
          <p:nvPr>
            <p:ph sz="half" idx="1"/>
          </p:nvPr>
        </p:nvSpPr>
        <p:spPr>
          <a:xfrm>
            <a:off x="539750" y="1730374"/>
            <a:ext cx="5465763" cy="4316414"/>
          </a:xfrm>
        </p:spPr>
        <p:txBody>
          <a:bodyPr>
            <a:normAutofit/>
          </a:bodyPr>
          <a:lstStyle/>
          <a:p>
            <a:r>
              <a:rPr lang="en-US" sz="2200"/>
              <a:t>Free open-source whole building energy simulation program</a:t>
            </a:r>
          </a:p>
          <a:p>
            <a:r>
              <a:rPr lang="en-US" sz="2200"/>
              <a:t>DOE releases major updates twice annually</a:t>
            </a:r>
          </a:p>
          <a:p>
            <a:r>
              <a:rPr lang="en-GB" sz="2200"/>
              <a:t>Large community of users, contributors and maintainers</a:t>
            </a:r>
          </a:p>
          <a:p>
            <a:r>
              <a:rPr lang="en-GB" sz="2200"/>
              <a:t>Large number of successful applications for most building types</a:t>
            </a:r>
          </a:p>
        </p:txBody>
      </p:sp>
      <p:pic>
        <p:nvPicPr>
          <p:cNvPr id="1028" name="Picture 4" descr="DOE Releases EnergyPlus, Successor to DOE-2 | BuildingGreen">
            <a:extLst>
              <a:ext uri="{FF2B5EF4-FFF2-40B4-BE49-F238E27FC236}">
                <a16:creationId xmlns:a16="http://schemas.microsoft.com/office/drawing/2014/main" id="{8CFA12B2-D604-4406-8DD4-D2FFD4B2EF8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84900" y="2063981"/>
            <a:ext cx="5465763" cy="3649200"/>
          </a:xfrm>
          <a:prstGeom prst="rect">
            <a:avLst/>
          </a:prstGeom>
          <a:noFill/>
        </p:spPr>
      </p:pic>
      <p:sp>
        <p:nvSpPr>
          <p:cNvPr id="4" name="Slide Number Placeholder 3">
            <a:extLst>
              <a:ext uri="{FF2B5EF4-FFF2-40B4-BE49-F238E27FC236}">
                <a16:creationId xmlns:a16="http://schemas.microsoft.com/office/drawing/2014/main" id="{847C9554-762C-4E4C-A07A-9DB780082877}"/>
              </a:ext>
            </a:extLst>
          </p:cNvPr>
          <p:cNvSpPr>
            <a:spLocks noGrp="1"/>
          </p:cNvSpPr>
          <p:nvPr>
            <p:ph type="sldNum" sz="quarter" idx="12"/>
          </p:nvPr>
        </p:nvSpPr>
        <p:spPr>
          <a:xfrm>
            <a:off x="540000" y="6440400"/>
            <a:ext cx="266400" cy="151200"/>
          </a:xfrm>
        </p:spPr>
        <p:txBody>
          <a:bodyPr anchor="t">
            <a:normAutofit/>
          </a:bodyPr>
          <a:lstStyle/>
          <a:p>
            <a:pPr>
              <a:spcAft>
                <a:spcPts val="600"/>
              </a:spcAft>
            </a:pPr>
            <a:fld id="{5BA07366-CB75-4AA8-9E5B-928B849F427C}" type="slidenum">
              <a:rPr lang="en-GB" smtClean="0"/>
              <a:pPr>
                <a:spcAft>
                  <a:spcPts val="600"/>
                </a:spcAft>
              </a:pPr>
              <a:t>5</a:t>
            </a:fld>
            <a:endParaRPr lang="en-GB"/>
          </a:p>
        </p:txBody>
      </p:sp>
    </p:spTree>
    <p:extLst>
      <p:ext uri="{BB962C8B-B14F-4D97-AF65-F5344CB8AC3E}">
        <p14:creationId xmlns:p14="http://schemas.microsoft.com/office/powerpoint/2010/main" val="1792151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US" b="0" i="0">
                <a:effectLst/>
              </a:rPr>
              <a:t>EnergyPlus™</a:t>
            </a:r>
            <a:br>
              <a:rPr lang="en-US" b="0" i="0">
                <a:effectLst/>
              </a:rPr>
            </a:br>
            <a:endParaRPr lang="en-GB" sz="3600"/>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6</a:t>
            </a:fld>
            <a:endParaRPr lang="en-GB"/>
          </a:p>
        </p:txBody>
      </p:sp>
      <p:grpSp>
        <p:nvGrpSpPr>
          <p:cNvPr id="2" name="Group 1">
            <a:extLst>
              <a:ext uri="{FF2B5EF4-FFF2-40B4-BE49-F238E27FC236}">
                <a16:creationId xmlns:a16="http://schemas.microsoft.com/office/drawing/2014/main" id="{E639225D-0E83-40E8-9D81-7EE0BAD486EB}"/>
              </a:ext>
            </a:extLst>
          </p:cNvPr>
          <p:cNvGrpSpPr/>
          <p:nvPr/>
        </p:nvGrpSpPr>
        <p:grpSpPr>
          <a:xfrm>
            <a:off x="381000" y="3505200"/>
            <a:ext cx="11430000" cy="1776575"/>
            <a:chOff x="381000" y="2819400"/>
            <a:chExt cx="11430000" cy="1776575"/>
          </a:xfrm>
        </p:grpSpPr>
        <p:sp>
          <p:nvSpPr>
            <p:cNvPr id="4" name="Rectangle 3">
              <a:extLst>
                <a:ext uri="{FF2B5EF4-FFF2-40B4-BE49-F238E27FC236}">
                  <a16:creationId xmlns:a16="http://schemas.microsoft.com/office/drawing/2014/main" id="{826E8662-FAAB-4370-AC66-16D9F7505B34}"/>
                </a:ext>
              </a:extLst>
            </p:cNvPr>
            <p:cNvSpPr>
              <a:spLocks noChangeAspect="1"/>
            </p:cNvSpPr>
            <p:nvPr/>
          </p:nvSpPr>
          <p:spPr>
            <a:xfrm>
              <a:off x="558577" y="2935912"/>
              <a:ext cx="3314063" cy="1325880"/>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Input files</a:t>
              </a:r>
            </a:p>
            <a:p>
              <a:pPr algn="ctr">
                <a:lnSpc>
                  <a:spcPct val="100000"/>
                </a:lnSpc>
                <a:spcBef>
                  <a:spcPts val="600"/>
                </a:spcBef>
              </a:pPr>
              <a:r>
                <a:rPr lang="en-GB" sz="1600"/>
                <a:t>*.idf, *.</a:t>
              </a:r>
              <a:r>
                <a:rPr lang="en-GB" sz="1600" err="1"/>
                <a:t>epw</a:t>
              </a:r>
              <a:endParaRPr lang="en-GB" sz="1600"/>
            </a:p>
          </p:txBody>
        </p:sp>
        <p:sp>
          <p:nvSpPr>
            <p:cNvPr id="9" name="Rectangle 8">
              <a:extLst>
                <a:ext uri="{FF2B5EF4-FFF2-40B4-BE49-F238E27FC236}">
                  <a16:creationId xmlns:a16="http://schemas.microsoft.com/office/drawing/2014/main" id="{A96E1E02-F3B2-4E7B-8B80-4E30F0EF4AC0}"/>
                </a:ext>
              </a:extLst>
            </p:cNvPr>
            <p:cNvSpPr>
              <a:spLocks noChangeAspect="1"/>
            </p:cNvSpPr>
            <p:nvPr/>
          </p:nvSpPr>
          <p:spPr>
            <a:xfrm>
              <a:off x="4438969" y="2935912"/>
              <a:ext cx="3314063" cy="1325880"/>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endParaRPr lang="en-GB" sz="1600"/>
            </a:p>
          </p:txBody>
        </p:sp>
        <p:sp>
          <p:nvSpPr>
            <p:cNvPr id="10" name="Rectangle 9">
              <a:extLst>
                <a:ext uri="{FF2B5EF4-FFF2-40B4-BE49-F238E27FC236}">
                  <a16:creationId xmlns:a16="http://schemas.microsoft.com/office/drawing/2014/main" id="{19441D9F-F0C6-4F64-9CBA-D18311470807}"/>
                </a:ext>
              </a:extLst>
            </p:cNvPr>
            <p:cNvSpPr>
              <a:spLocks noChangeAspect="1"/>
            </p:cNvSpPr>
            <p:nvPr/>
          </p:nvSpPr>
          <p:spPr>
            <a:xfrm>
              <a:off x="8319361" y="2935912"/>
              <a:ext cx="3314063" cy="1325880"/>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Output files</a:t>
              </a:r>
            </a:p>
            <a:p>
              <a:pPr algn="ctr">
                <a:lnSpc>
                  <a:spcPct val="100000"/>
                </a:lnSpc>
                <a:spcBef>
                  <a:spcPts val="600"/>
                </a:spcBef>
              </a:pPr>
              <a:r>
                <a:rPr lang="en-GB" sz="1600"/>
                <a:t>*.csv, *.html, etc.</a:t>
              </a:r>
            </a:p>
          </p:txBody>
        </p:sp>
        <p:pic>
          <p:nvPicPr>
            <p:cNvPr id="11" name="Picture 4" descr="DOE Releases EnergyPlus, Successor to DOE-2 | BuildingGreen">
              <a:extLst>
                <a:ext uri="{FF2B5EF4-FFF2-40B4-BE49-F238E27FC236}">
                  <a16:creationId xmlns:a16="http://schemas.microsoft.com/office/drawing/2014/main" id="{64F30171-BC79-4ADB-BB3F-1D96AAADFE4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46772" y="3211048"/>
              <a:ext cx="1230630" cy="821627"/>
            </a:xfrm>
            <a:prstGeom prst="rect">
              <a:avLst/>
            </a:prstGeom>
            <a:solidFill>
              <a:srgbClr val="FFFFFF"/>
            </a:solidFill>
            <a:ln>
              <a:noFill/>
            </a:ln>
          </p:spPr>
        </p:pic>
        <p:pic>
          <p:nvPicPr>
            <p:cNvPr id="13" name="Graphic 12" descr="Gears with solid fill">
              <a:extLst>
                <a:ext uri="{FF2B5EF4-FFF2-40B4-BE49-F238E27FC236}">
                  <a16:creationId xmlns:a16="http://schemas.microsoft.com/office/drawing/2014/main" id="{FEFE0B25-F7AC-49E0-9D4E-95302022AB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51726">
              <a:off x="4635256" y="2940633"/>
              <a:ext cx="1362456" cy="1362456"/>
            </a:xfrm>
            <a:prstGeom prst="rect">
              <a:avLst/>
            </a:prstGeom>
          </p:spPr>
        </p:pic>
        <p:sp>
          <p:nvSpPr>
            <p:cNvPr id="16" name="Rectangle 15">
              <a:extLst>
                <a:ext uri="{FF2B5EF4-FFF2-40B4-BE49-F238E27FC236}">
                  <a16:creationId xmlns:a16="http://schemas.microsoft.com/office/drawing/2014/main" id="{5E4B700D-0CC3-4180-BD16-CFF544175841}"/>
                </a:ext>
              </a:extLst>
            </p:cNvPr>
            <p:cNvSpPr/>
            <p:nvPr/>
          </p:nvSpPr>
          <p:spPr>
            <a:xfrm>
              <a:off x="381000" y="2819400"/>
              <a:ext cx="11430000" cy="1600200"/>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7" name="TextBox 16">
              <a:extLst>
                <a:ext uri="{FF2B5EF4-FFF2-40B4-BE49-F238E27FC236}">
                  <a16:creationId xmlns:a16="http://schemas.microsoft.com/office/drawing/2014/main" id="{8FF1DAE2-9943-4720-83A9-E8D6D34F239E}"/>
                </a:ext>
              </a:extLst>
            </p:cNvPr>
            <p:cNvSpPr txBox="1"/>
            <p:nvPr/>
          </p:nvSpPr>
          <p:spPr>
            <a:xfrm>
              <a:off x="10273720" y="4426698"/>
              <a:ext cx="1537280" cy="169277"/>
            </a:xfrm>
            <a:prstGeom prst="rect">
              <a:avLst/>
            </a:prstGeom>
            <a:noFill/>
          </p:spPr>
          <p:txBody>
            <a:bodyPr wrap="none" lIns="0" tIns="0" rIns="0" bIns="0" rtlCol="0">
              <a:spAutoFit/>
            </a:bodyPr>
            <a:lstStyle/>
            <a:p>
              <a:pPr algn="l">
                <a:lnSpc>
                  <a:spcPct val="100000"/>
                </a:lnSpc>
                <a:spcBef>
                  <a:spcPts val="600"/>
                </a:spcBef>
              </a:pPr>
              <a:r>
                <a:rPr lang="en-GB" sz="1100"/>
                <a:t>EnergyPlus environment</a:t>
              </a:r>
            </a:p>
          </p:txBody>
        </p:sp>
        <p:cxnSp>
          <p:nvCxnSpPr>
            <p:cNvPr id="20" name="Straight Arrow Connector 19">
              <a:extLst>
                <a:ext uri="{FF2B5EF4-FFF2-40B4-BE49-F238E27FC236}">
                  <a16:creationId xmlns:a16="http://schemas.microsoft.com/office/drawing/2014/main" id="{5B4EC1D6-231D-4845-A7CF-1A9F5E179EB2}"/>
                </a:ext>
              </a:extLst>
            </p:cNvPr>
            <p:cNvCxnSpPr>
              <a:stCxn id="4" idx="3"/>
              <a:endCxn id="9" idx="1"/>
            </p:cNvCxnSpPr>
            <p:nvPr/>
          </p:nvCxnSpPr>
          <p:spPr>
            <a:xfrm>
              <a:off x="3872640" y="3598852"/>
              <a:ext cx="566329" cy="0"/>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B67C71E-1762-4A11-B91B-EAB2F66F3E2A}"/>
                </a:ext>
              </a:extLst>
            </p:cNvPr>
            <p:cNvCxnSpPr>
              <a:stCxn id="9" idx="3"/>
              <a:endCxn id="10" idx="1"/>
            </p:cNvCxnSpPr>
            <p:nvPr/>
          </p:nvCxnSpPr>
          <p:spPr>
            <a:xfrm>
              <a:off x="7753032" y="3598852"/>
              <a:ext cx="566329" cy="0"/>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4" name="Content Placeholder 2">
            <a:extLst>
              <a:ext uri="{FF2B5EF4-FFF2-40B4-BE49-F238E27FC236}">
                <a16:creationId xmlns:a16="http://schemas.microsoft.com/office/drawing/2014/main" id="{8B80CB23-D627-4B90-820F-C798312486A7}"/>
              </a:ext>
            </a:extLst>
          </p:cNvPr>
          <p:cNvSpPr>
            <a:spLocks noGrp="1"/>
          </p:cNvSpPr>
          <p:nvPr>
            <p:ph sz="half" idx="1"/>
          </p:nvPr>
        </p:nvSpPr>
        <p:spPr>
          <a:xfrm>
            <a:off x="539750" y="1730374"/>
            <a:ext cx="11652250" cy="4316414"/>
          </a:xfrm>
        </p:spPr>
        <p:txBody>
          <a:bodyPr>
            <a:normAutofit/>
          </a:bodyPr>
          <a:lstStyle/>
          <a:p>
            <a:r>
              <a:rPr lang="en-US" sz="2200"/>
              <a:t>An input data file (IDF) is a text file containing the data describing the building and HVAC system to be simulated.</a:t>
            </a:r>
            <a:endParaRPr lang="en-GB" sz="2200"/>
          </a:p>
        </p:txBody>
      </p:sp>
    </p:spTree>
    <p:extLst>
      <p:ext uri="{BB962C8B-B14F-4D97-AF65-F5344CB8AC3E}">
        <p14:creationId xmlns:p14="http://schemas.microsoft.com/office/powerpoint/2010/main" val="1638449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US" b="0" i="0" err="1">
                <a:effectLst/>
              </a:rPr>
              <a:t>EnergyPlus</a:t>
            </a:r>
            <a:r>
              <a:rPr lang="en-US" b="0" i="0">
                <a:effectLst/>
              </a:rPr>
              <a:t>™</a:t>
            </a:r>
            <a:br>
              <a:rPr lang="en-US" b="0" i="0">
                <a:effectLst/>
              </a:rPr>
            </a:br>
            <a:endParaRPr lang="en-GB" sz="3600"/>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7</a:t>
            </a:fld>
            <a:endParaRPr lang="en-GB"/>
          </a:p>
        </p:txBody>
      </p:sp>
      <p:pic>
        <p:nvPicPr>
          <p:cNvPr id="12" name="Picture 11">
            <a:extLst>
              <a:ext uri="{FF2B5EF4-FFF2-40B4-BE49-F238E27FC236}">
                <a16:creationId xmlns:a16="http://schemas.microsoft.com/office/drawing/2014/main" id="{26FAAB95-1BB3-49B0-8D02-712E7E511ECF}"/>
              </a:ext>
            </a:extLst>
          </p:cNvPr>
          <p:cNvPicPr>
            <a:picLocks noChangeAspect="1"/>
          </p:cNvPicPr>
          <p:nvPr/>
        </p:nvPicPr>
        <p:blipFill>
          <a:blip r:embed="rId3"/>
          <a:stretch>
            <a:fillRect/>
          </a:stretch>
        </p:blipFill>
        <p:spPr>
          <a:xfrm>
            <a:off x="126220" y="2325010"/>
            <a:ext cx="6254795" cy="3224855"/>
          </a:xfrm>
          <a:prstGeom prst="rect">
            <a:avLst/>
          </a:prstGeom>
        </p:spPr>
      </p:pic>
      <p:pic>
        <p:nvPicPr>
          <p:cNvPr id="15" name="Picture 14">
            <a:extLst>
              <a:ext uri="{FF2B5EF4-FFF2-40B4-BE49-F238E27FC236}">
                <a16:creationId xmlns:a16="http://schemas.microsoft.com/office/drawing/2014/main" id="{FCB1A680-3502-405D-89AD-8351B8A81D7C}"/>
              </a:ext>
            </a:extLst>
          </p:cNvPr>
          <p:cNvPicPr>
            <a:picLocks noChangeAspect="1"/>
          </p:cNvPicPr>
          <p:nvPr/>
        </p:nvPicPr>
        <p:blipFill>
          <a:blip r:embed="rId4"/>
          <a:stretch>
            <a:fillRect/>
          </a:stretch>
        </p:blipFill>
        <p:spPr>
          <a:xfrm>
            <a:off x="6718759" y="1524000"/>
            <a:ext cx="5386566" cy="4748685"/>
          </a:xfrm>
          <a:prstGeom prst="rect">
            <a:avLst/>
          </a:prstGeom>
        </p:spPr>
      </p:pic>
      <p:sp>
        <p:nvSpPr>
          <p:cNvPr id="23" name="Rectangle 22">
            <a:extLst>
              <a:ext uri="{FF2B5EF4-FFF2-40B4-BE49-F238E27FC236}">
                <a16:creationId xmlns:a16="http://schemas.microsoft.com/office/drawing/2014/main" id="{D679F6D5-CCCE-42F2-A341-A60B9C3B213C}"/>
              </a:ext>
            </a:extLst>
          </p:cNvPr>
          <p:cNvSpPr/>
          <p:nvPr/>
        </p:nvSpPr>
        <p:spPr>
          <a:xfrm>
            <a:off x="261550" y="3084147"/>
            <a:ext cx="1463040" cy="18288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0" name="Rectangle 9">
            <a:extLst>
              <a:ext uri="{FF2B5EF4-FFF2-40B4-BE49-F238E27FC236}">
                <a16:creationId xmlns:a16="http://schemas.microsoft.com/office/drawing/2014/main" id="{48BABBFA-9AE2-4C9C-BE8A-71333AFEE502}"/>
              </a:ext>
            </a:extLst>
          </p:cNvPr>
          <p:cNvSpPr/>
          <p:nvPr/>
        </p:nvSpPr>
        <p:spPr>
          <a:xfrm>
            <a:off x="7000779" y="3524875"/>
            <a:ext cx="1463040" cy="18288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cxnSp>
        <p:nvCxnSpPr>
          <p:cNvPr id="6" name="Straight Arrow Connector 5">
            <a:extLst>
              <a:ext uri="{FF2B5EF4-FFF2-40B4-BE49-F238E27FC236}">
                <a16:creationId xmlns:a16="http://schemas.microsoft.com/office/drawing/2014/main" id="{C9F7FD86-4D9E-4708-B4FE-0FA313DC8029}"/>
              </a:ext>
            </a:extLst>
          </p:cNvPr>
          <p:cNvCxnSpPr>
            <a:stCxn id="23" idx="3"/>
          </p:cNvCxnSpPr>
          <p:nvPr/>
        </p:nvCxnSpPr>
        <p:spPr>
          <a:xfrm>
            <a:off x="1724590" y="3175587"/>
            <a:ext cx="5276189" cy="440728"/>
          </a:xfrm>
          <a:prstGeom prst="straightConnector1">
            <a:avLst/>
          </a:prstGeom>
          <a:ln w="28575">
            <a:solidFill>
              <a:srgbClr val="EB2A34"/>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D020E73-42EF-4722-8423-02B51EF97F7D}"/>
              </a:ext>
            </a:extLst>
          </p:cNvPr>
          <p:cNvSpPr txBox="1"/>
          <p:nvPr/>
        </p:nvSpPr>
        <p:spPr>
          <a:xfrm>
            <a:off x="126220" y="1480095"/>
            <a:ext cx="6583014" cy="492443"/>
          </a:xfrm>
          <a:prstGeom prst="rect">
            <a:avLst/>
          </a:prstGeom>
          <a:noFill/>
        </p:spPr>
        <p:txBody>
          <a:bodyPr wrap="square" lIns="0" tIns="0" rIns="0" bIns="0" rtlCol="0">
            <a:spAutoFit/>
          </a:bodyPr>
          <a:lstStyle/>
          <a:p>
            <a:pPr algn="ctr">
              <a:lnSpc>
                <a:spcPct val="100000"/>
              </a:lnSpc>
              <a:spcBef>
                <a:spcPts val="600"/>
              </a:spcBef>
            </a:pPr>
            <a:r>
              <a:rPr lang="en-GB" sz="1600">
                <a:solidFill>
                  <a:schemeClr val="accent1"/>
                </a:solidFill>
              </a:rPr>
              <a:t>Example of an </a:t>
            </a:r>
            <a:r>
              <a:rPr lang="en-GB" sz="1600" err="1">
                <a:solidFill>
                  <a:schemeClr val="accent1"/>
                </a:solidFill>
              </a:rPr>
              <a:t>EnergyPlus</a:t>
            </a:r>
            <a:r>
              <a:rPr lang="en-GB" sz="1600">
                <a:solidFill>
                  <a:schemeClr val="accent1"/>
                </a:solidFill>
              </a:rPr>
              <a:t> object (Fan) and how it is connected to objects (i.e. models) representing other building systems</a:t>
            </a:r>
          </a:p>
        </p:txBody>
      </p:sp>
      <p:sp>
        <p:nvSpPr>
          <p:cNvPr id="11" name="Rectangle 10">
            <a:extLst>
              <a:ext uri="{FF2B5EF4-FFF2-40B4-BE49-F238E27FC236}">
                <a16:creationId xmlns:a16="http://schemas.microsoft.com/office/drawing/2014/main" id="{3E16A497-CB44-49D2-94A0-7F818D7292B4}"/>
              </a:ext>
            </a:extLst>
          </p:cNvPr>
          <p:cNvSpPr/>
          <p:nvPr/>
        </p:nvSpPr>
        <p:spPr>
          <a:xfrm>
            <a:off x="261550" y="4345580"/>
            <a:ext cx="1948250" cy="182881"/>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sp>
        <p:nvSpPr>
          <p:cNvPr id="13" name="Rectangle 12">
            <a:extLst>
              <a:ext uri="{FF2B5EF4-FFF2-40B4-BE49-F238E27FC236}">
                <a16:creationId xmlns:a16="http://schemas.microsoft.com/office/drawing/2014/main" id="{B41AC35A-2541-4E05-BF08-6C8754163B1B}"/>
              </a:ext>
            </a:extLst>
          </p:cNvPr>
          <p:cNvSpPr/>
          <p:nvPr/>
        </p:nvSpPr>
        <p:spPr>
          <a:xfrm>
            <a:off x="6985038" y="2992706"/>
            <a:ext cx="1948250" cy="182881"/>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600"/>
              </a:spcBef>
            </a:pPr>
            <a:endParaRPr lang="en-GB" sz="2000" err="1"/>
          </a:p>
        </p:txBody>
      </p:sp>
      <p:cxnSp>
        <p:nvCxnSpPr>
          <p:cNvPr id="14" name="Straight Arrow Connector 13">
            <a:extLst>
              <a:ext uri="{FF2B5EF4-FFF2-40B4-BE49-F238E27FC236}">
                <a16:creationId xmlns:a16="http://schemas.microsoft.com/office/drawing/2014/main" id="{B92DE7B9-61C8-4D70-AD19-7C96C838C6DD}"/>
              </a:ext>
            </a:extLst>
          </p:cNvPr>
          <p:cNvCxnSpPr>
            <a:cxnSpLocks/>
          </p:cNvCxnSpPr>
          <p:nvPr/>
        </p:nvCxnSpPr>
        <p:spPr>
          <a:xfrm flipV="1">
            <a:off x="2209800" y="3080359"/>
            <a:ext cx="4775238" cy="1343570"/>
          </a:xfrm>
          <a:prstGeom prst="straightConnector1">
            <a:avLst/>
          </a:prstGeom>
          <a:ln w="28575">
            <a:solidFill>
              <a:srgbClr val="EB2A3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9286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GB" sz="3600" err="1"/>
              <a:t>Modelkit</a:t>
            </a:r>
            <a:endParaRPr lang="en-GB" sz="3600"/>
          </a:p>
        </p:txBody>
      </p:sp>
      <p:sp>
        <p:nvSpPr>
          <p:cNvPr id="2" name="Content Placeholder 1">
            <a:extLst>
              <a:ext uri="{FF2B5EF4-FFF2-40B4-BE49-F238E27FC236}">
                <a16:creationId xmlns:a16="http://schemas.microsoft.com/office/drawing/2014/main" id="{49277ED3-DE13-444D-98A1-CA21489AF434}"/>
              </a:ext>
            </a:extLst>
          </p:cNvPr>
          <p:cNvSpPr>
            <a:spLocks noGrp="1"/>
          </p:cNvSpPr>
          <p:nvPr>
            <p:ph idx="1"/>
          </p:nvPr>
        </p:nvSpPr>
        <p:spPr/>
        <p:txBody>
          <a:bodyPr/>
          <a:lstStyle/>
          <a:p>
            <a:r>
              <a:rPr lang="en-US"/>
              <a:t>F</a:t>
            </a:r>
            <a:r>
              <a:rPr lang="en-US" b="0" i="0">
                <a:effectLst/>
              </a:rPr>
              <a:t>ree and open-source, cross-platform framework for parametric modeling</a:t>
            </a:r>
          </a:p>
          <a:p>
            <a:r>
              <a:rPr lang="en-US" b="0" i="0">
                <a:effectLst/>
              </a:rPr>
              <a:t>Integrates two concepts:</a:t>
            </a:r>
          </a:p>
          <a:p>
            <a:pPr lvl="1"/>
            <a:r>
              <a:rPr lang="en-US"/>
              <a:t>Templates to combine static content with dynamic inputs (usually contains multiple EnergyPlus objects connected to each other).</a:t>
            </a:r>
          </a:p>
          <a:p>
            <a:pPr lvl="1"/>
            <a:r>
              <a:rPr lang="en-US" b="0" i="0">
                <a:effectLst/>
              </a:rPr>
              <a:t>Scripting</a:t>
            </a:r>
            <a:r>
              <a:rPr lang="en-US"/>
              <a:t> to automate the process of modeling</a:t>
            </a:r>
            <a:endParaRPr lang="en-US" b="0" i="0">
              <a:effectLst/>
            </a:endParaRPr>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8</a:t>
            </a:fld>
            <a:endParaRPr lang="en-GB"/>
          </a:p>
        </p:txBody>
      </p:sp>
      <p:pic>
        <p:nvPicPr>
          <p:cNvPr id="3074" name="Picture 2" descr="Big Ladder Software">
            <a:extLst>
              <a:ext uri="{FF2B5EF4-FFF2-40B4-BE49-F238E27FC236}">
                <a16:creationId xmlns:a16="http://schemas.microsoft.com/office/drawing/2014/main" id="{9BF68F5D-D088-41E5-A383-62681AC39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9660" y="240529"/>
            <a:ext cx="3264127" cy="126869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1D832008-9BED-4C3D-95F7-A635BDA69EA9}"/>
              </a:ext>
            </a:extLst>
          </p:cNvPr>
          <p:cNvGrpSpPr/>
          <p:nvPr/>
        </p:nvGrpSpPr>
        <p:grpSpPr>
          <a:xfrm>
            <a:off x="312016" y="3609358"/>
            <a:ext cx="11684000" cy="2804953"/>
            <a:chOff x="378691" y="3790333"/>
            <a:chExt cx="11684000" cy="2804953"/>
          </a:xfrm>
        </p:grpSpPr>
        <p:grpSp>
          <p:nvGrpSpPr>
            <p:cNvPr id="3079" name="Group 3078">
              <a:extLst>
                <a:ext uri="{FF2B5EF4-FFF2-40B4-BE49-F238E27FC236}">
                  <a16:creationId xmlns:a16="http://schemas.microsoft.com/office/drawing/2014/main" id="{D26C1F62-8523-4839-BE5B-FF1823CFB3F9}"/>
                </a:ext>
              </a:extLst>
            </p:cNvPr>
            <p:cNvGrpSpPr/>
            <p:nvPr/>
          </p:nvGrpSpPr>
          <p:grpSpPr>
            <a:xfrm>
              <a:off x="378691" y="3790333"/>
              <a:ext cx="11684000" cy="2185458"/>
              <a:chOff x="177445" y="3758142"/>
              <a:chExt cx="9652355" cy="2185458"/>
            </a:xfrm>
          </p:grpSpPr>
          <p:grpSp>
            <p:nvGrpSpPr>
              <p:cNvPr id="3077" name="Group 3076">
                <a:extLst>
                  <a:ext uri="{FF2B5EF4-FFF2-40B4-BE49-F238E27FC236}">
                    <a16:creationId xmlns:a16="http://schemas.microsoft.com/office/drawing/2014/main" id="{0B5FC62B-B76E-4A1B-AE52-9D2451CB5872}"/>
                  </a:ext>
                </a:extLst>
              </p:cNvPr>
              <p:cNvGrpSpPr/>
              <p:nvPr/>
            </p:nvGrpSpPr>
            <p:grpSpPr>
              <a:xfrm>
                <a:off x="1707256" y="4381688"/>
                <a:ext cx="8122544" cy="1561912"/>
                <a:chOff x="1707256" y="3927534"/>
                <a:chExt cx="8122544" cy="1561912"/>
              </a:xfrm>
            </p:grpSpPr>
            <p:grpSp>
              <p:nvGrpSpPr>
                <p:cNvPr id="3073" name="Group 3072">
                  <a:extLst>
                    <a:ext uri="{FF2B5EF4-FFF2-40B4-BE49-F238E27FC236}">
                      <a16:creationId xmlns:a16="http://schemas.microsoft.com/office/drawing/2014/main" id="{0B1595D4-AC6F-4938-96A6-830489EEC43A}"/>
                    </a:ext>
                  </a:extLst>
                </p:cNvPr>
                <p:cNvGrpSpPr/>
                <p:nvPr/>
              </p:nvGrpSpPr>
              <p:grpSpPr>
                <a:xfrm>
                  <a:off x="4004572" y="3927534"/>
                  <a:ext cx="5825228" cy="457200"/>
                  <a:chOff x="2183394" y="3927534"/>
                  <a:chExt cx="5825228" cy="457200"/>
                </a:xfrm>
              </p:grpSpPr>
              <p:sp>
                <p:nvSpPr>
                  <p:cNvPr id="11" name="Rectangle 10">
                    <a:extLst>
                      <a:ext uri="{FF2B5EF4-FFF2-40B4-BE49-F238E27FC236}">
                        <a16:creationId xmlns:a16="http://schemas.microsoft.com/office/drawing/2014/main" id="{3B75A220-46FE-4D69-99F0-505D4370A02B}"/>
                      </a:ext>
                    </a:extLst>
                  </p:cNvPr>
                  <p:cNvSpPr>
                    <a:spLocks noChangeAspect="1"/>
                  </p:cNvSpPr>
                  <p:nvPr/>
                </p:nvSpPr>
                <p:spPr>
                  <a:xfrm>
                    <a:off x="2183394" y="3963617"/>
                    <a:ext cx="1645920" cy="3737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Input file </a:t>
                    </a:r>
                    <a:r>
                      <a:rPr lang="en-GB" sz="2000" b="1">
                        <a:solidFill>
                          <a:srgbClr val="FF0000"/>
                        </a:solidFill>
                      </a:rPr>
                      <a:t>R11</a:t>
                    </a:r>
                  </a:p>
                </p:txBody>
              </p:sp>
              <p:sp>
                <p:nvSpPr>
                  <p:cNvPr id="13" name="Rectangle 12">
                    <a:extLst>
                      <a:ext uri="{FF2B5EF4-FFF2-40B4-BE49-F238E27FC236}">
                        <a16:creationId xmlns:a16="http://schemas.microsoft.com/office/drawing/2014/main" id="{E7DA01FE-CBDB-4E87-ACF7-0AAF6793F612}"/>
                      </a:ext>
                    </a:extLst>
                  </p:cNvPr>
                  <p:cNvSpPr>
                    <a:spLocks noChangeAspect="1"/>
                  </p:cNvSpPr>
                  <p:nvPr/>
                </p:nvSpPr>
                <p:spPr>
                  <a:xfrm>
                    <a:off x="4422372" y="3963616"/>
                    <a:ext cx="1368828" cy="379784"/>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endParaRPr lang="en-GB" sz="1600"/>
                  </a:p>
                </p:txBody>
              </p:sp>
              <p:sp>
                <p:nvSpPr>
                  <p:cNvPr id="14" name="Rectangle 13">
                    <a:extLst>
                      <a:ext uri="{FF2B5EF4-FFF2-40B4-BE49-F238E27FC236}">
                        <a16:creationId xmlns:a16="http://schemas.microsoft.com/office/drawing/2014/main" id="{D674373C-2515-4146-BDD3-68A30CEC71F4}"/>
                      </a:ext>
                    </a:extLst>
                  </p:cNvPr>
                  <p:cNvSpPr>
                    <a:spLocks noChangeAspect="1"/>
                  </p:cNvSpPr>
                  <p:nvPr/>
                </p:nvSpPr>
                <p:spPr>
                  <a:xfrm>
                    <a:off x="6362702" y="3967904"/>
                    <a:ext cx="1645920" cy="379774"/>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Output file </a:t>
                    </a:r>
                    <a:r>
                      <a:rPr lang="en-GB" sz="2000" b="1">
                        <a:solidFill>
                          <a:srgbClr val="FF0000"/>
                        </a:solidFill>
                      </a:rPr>
                      <a:t>R11</a:t>
                    </a:r>
                  </a:p>
                </p:txBody>
              </p:sp>
              <p:pic>
                <p:nvPicPr>
                  <p:cNvPr id="16" name="Picture 4" descr="DOE Releases EnergyPlus, Successor to DOE-2 | BuildingGreen">
                    <a:extLst>
                      <a:ext uri="{FF2B5EF4-FFF2-40B4-BE49-F238E27FC236}">
                        <a16:creationId xmlns:a16="http://schemas.microsoft.com/office/drawing/2014/main" id="{55AD1DD9-3FA7-4F67-8FB2-E54C07A8806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96061" y="4006439"/>
                    <a:ext cx="453390" cy="302705"/>
                  </a:xfrm>
                  <a:prstGeom prst="rect">
                    <a:avLst/>
                  </a:prstGeom>
                  <a:solidFill>
                    <a:srgbClr val="FFFFFF"/>
                  </a:solidFill>
                  <a:ln>
                    <a:noFill/>
                  </a:ln>
                </p:spPr>
              </p:pic>
              <p:pic>
                <p:nvPicPr>
                  <p:cNvPr id="17" name="Graphic 16" descr="Gears with solid fill">
                    <a:extLst>
                      <a:ext uri="{FF2B5EF4-FFF2-40B4-BE49-F238E27FC236}">
                        <a16:creationId xmlns:a16="http://schemas.microsoft.com/office/drawing/2014/main" id="{BBE9CB8D-E3D9-46A0-B6D2-823244C9BF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051726">
                    <a:off x="4508559" y="3927534"/>
                    <a:ext cx="457200" cy="457200"/>
                  </a:xfrm>
                  <a:prstGeom prst="rect">
                    <a:avLst/>
                  </a:prstGeom>
                </p:spPr>
              </p:pic>
              <p:cxnSp>
                <p:nvCxnSpPr>
                  <p:cNvPr id="20" name="Straight Arrow Connector 19">
                    <a:extLst>
                      <a:ext uri="{FF2B5EF4-FFF2-40B4-BE49-F238E27FC236}">
                        <a16:creationId xmlns:a16="http://schemas.microsoft.com/office/drawing/2014/main" id="{94AA5863-82D6-4C4B-8748-2E06252273CD}"/>
                      </a:ext>
                    </a:extLst>
                  </p:cNvPr>
                  <p:cNvCxnSpPr>
                    <a:cxnSpLocks/>
                    <a:stCxn id="11" idx="3"/>
                    <a:endCxn id="13" idx="1"/>
                  </p:cNvCxnSpPr>
                  <p:nvPr/>
                </p:nvCxnSpPr>
                <p:spPr>
                  <a:xfrm>
                    <a:off x="3829314" y="4150475"/>
                    <a:ext cx="593058"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BD8F928-ADFF-48E0-A9ED-3C332E457E6C}"/>
                      </a:ext>
                    </a:extLst>
                  </p:cNvPr>
                  <p:cNvCxnSpPr>
                    <a:cxnSpLocks/>
                    <a:stCxn id="13" idx="3"/>
                    <a:endCxn id="14" idx="1"/>
                  </p:cNvCxnSpPr>
                  <p:nvPr/>
                </p:nvCxnSpPr>
                <p:spPr>
                  <a:xfrm>
                    <a:off x="5791200" y="4153508"/>
                    <a:ext cx="571502" cy="428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5A0405E3-FBBB-4670-B0BF-8E744EDDD25C}"/>
                    </a:ext>
                  </a:extLst>
                </p:cNvPr>
                <p:cNvGrpSpPr/>
                <p:nvPr/>
              </p:nvGrpSpPr>
              <p:grpSpPr>
                <a:xfrm>
                  <a:off x="4004572" y="5032246"/>
                  <a:ext cx="5825228" cy="457200"/>
                  <a:chOff x="2183394" y="3927534"/>
                  <a:chExt cx="5825228" cy="457200"/>
                </a:xfrm>
              </p:grpSpPr>
              <p:sp>
                <p:nvSpPr>
                  <p:cNvPr id="36" name="Rectangle 35">
                    <a:extLst>
                      <a:ext uri="{FF2B5EF4-FFF2-40B4-BE49-F238E27FC236}">
                        <a16:creationId xmlns:a16="http://schemas.microsoft.com/office/drawing/2014/main" id="{BEA5A0B7-03B9-4CD4-819A-A94B78EC3904}"/>
                      </a:ext>
                    </a:extLst>
                  </p:cNvPr>
                  <p:cNvSpPr>
                    <a:spLocks noChangeAspect="1"/>
                  </p:cNvSpPr>
                  <p:nvPr/>
                </p:nvSpPr>
                <p:spPr>
                  <a:xfrm>
                    <a:off x="2183394" y="3963617"/>
                    <a:ext cx="1645920" cy="3737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Input file </a:t>
                    </a:r>
                    <a:r>
                      <a:rPr lang="en-GB" sz="2000" b="1">
                        <a:solidFill>
                          <a:srgbClr val="FF0000"/>
                        </a:solidFill>
                      </a:rPr>
                      <a:t>R60</a:t>
                    </a:r>
                  </a:p>
                </p:txBody>
              </p:sp>
              <p:sp>
                <p:nvSpPr>
                  <p:cNvPr id="37" name="Rectangle 36">
                    <a:extLst>
                      <a:ext uri="{FF2B5EF4-FFF2-40B4-BE49-F238E27FC236}">
                        <a16:creationId xmlns:a16="http://schemas.microsoft.com/office/drawing/2014/main" id="{F9BF706D-93B6-47AD-8B25-BB50A776925B}"/>
                      </a:ext>
                    </a:extLst>
                  </p:cNvPr>
                  <p:cNvSpPr>
                    <a:spLocks noChangeAspect="1"/>
                  </p:cNvSpPr>
                  <p:nvPr/>
                </p:nvSpPr>
                <p:spPr>
                  <a:xfrm>
                    <a:off x="4422372" y="3963616"/>
                    <a:ext cx="1368828" cy="379784"/>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endParaRPr lang="en-GB" sz="1600"/>
                  </a:p>
                </p:txBody>
              </p:sp>
              <p:sp>
                <p:nvSpPr>
                  <p:cNvPr id="38" name="Rectangle 37">
                    <a:extLst>
                      <a:ext uri="{FF2B5EF4-FFF2-40B4-BE49-F238E27FC236}">
                        <a16:creationId xmlns:a16="http://schemas.microsoft.com/office/drawing/2014/main" id="{802DE248-DAB3-477B-A016-D3F9B92C9F3C}"/>
                      </a:ext>
                    </a:extLst>
                  </p:cNvPr>
                  <p:cNvSpPr>
                    <a:spLocks noChangeAspect="1"/>
                  </p:cNvSpPr>
                  <p:nvPr/>
                </p:nvSpPr>
                <p:spPr>
                  <a:xfrm>
                    <a:off x="6362702" y="3967904"/>
                    <a:ext cx="1645920" cy="379774"/>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Output file </a:t>
                    </a:r>
                    <a:r>
                      <a:rPr lang="en-GB" sz="2000" b="1">
                        <a:solidFill>
                          <a:srgbClr val="FF0000"/>
                        </a:solidFill>
                      </a:rPr>
                      <a:t>R60</a:t>
                    </a:r>
                  </a:p>
                </p:txBody>
              </p:sp>
              <p:pic>
                <p:nvPicPr>
                  <p:cNvPr id="39" name="Picture 4" descr="DOE Releases EnergyPlus, Successor to DOE-2 | BuildingGreen">
                    <a:extLst>
                      <a:ext uri="{FF2B5EF4-FFF2-40B4-BE49-F238E27FC236}">
                        <a16:creationId xmlns:a16="http://schemas.microsoft.com/office/drawing/2014/main" id="{D4796AF9-2F6C-4DBC-8BA6-9AFA1F9E54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96061" y="4006439"/>
                    <a:ext cx="453390" cy="302705"/>
                  </a:xfrm>
                  <a:prstGeom prst="rect">
                    <a:avLst/>
                  </a:prstGeom>
                  <a:solidFill>
                    <a:srgbClr val="FFFFFF"/>
                  </a:solidFill>
                  <a:ln>
                    <a:noFill/>
                  </a:ln>
                </p:spPr>
              </p:pic>
              <p:pic>
                <p:nvPicPr>
                  <p:cNvPr id="40" name="Graphic 39" descr="Gears with solid fill">
                    <a:extLst>
                      <a:ext uri="{FF2B5EF4-FFF2-40B4-BE49-F238E27FC236}">
                        <a16:creationId xmlns:a16="http://schemas.microsoft.com/office/drawing/2014/main" id="{039C8699-8AC0-42E5-9052-3A9791D47DC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051726">
                    <a:off x="4508559" y="3927534"/>
                    <a:ext cx="457200" cy="457200"/>
                  </a:xfrm>
                  <a:prstGeom prst="rect">
                    <a:avLst/>
                  </a:prstGeom>
                </p:spPr>
              </p:pic>
              <p:cxnSp>
                <p:nvCxnSpPr>
                  <p:cNvPr id="41" name="Straight Arrow Connector 40">
                    <a:extLst>
                      <a:ext uri="{FF2B5EF4-FFF2-40B4-BE49-F238E27FC236}">
                        <a16:creationId xmlns:a16="http://schemas.microsoft.com/office/drawing/2014/main" id="{214C1507-1D33-429C-8BCA-EB4BE32BBEE8}"/>
                      </a:ext>
                    </a:extLst>
                  </p:cNvPr>
                  <p:cNvCxnSpPr>
                    <a:cxnSpLocks/>
                    <a:stCxn id="36" idx="3"/>
                    <a:endCxn id="37" idx="1"/>
                  </p:cNvCxnSpPr>
                  <p:nvPr/>
                </p:nvCxnSpPr>
                <p:spPr>
                  <a:xfrm>
                    <a:off x="3829314" y="4150475"/>
                    <a:ext cx="593058"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09705E1-8F11-4F1B-AD07-51EB99D74018}"/>
                      </a:ext>
                    </a:extLst>
                  </p:cNvPr>
                  <p:cNvCxnSpPr>
                    <a:cxnSpLocks/>
                    <a:stCxn id="37" idx="3"/>
                    <a:endCxn id="38" idx="1"/>
                  </p:cNvCxnSpPr>
                  <p:nvPr/>
                </p:nvCxnSpPr>
                <p:spPr>
                  <a:xfrm>
                    <a:off x="5791200" y="4153508"/>
                    <a:ext cx="571502" cy="428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3076" name="Straight Connector 3075">
                  <a:extLst>
                    <a:ext uri="{FF2B5EF4-FFF2-40B4-BE49-F238E27FC236}">
                      <a16:creationId xmlns:a16="http://schemas.microsoft.com/office/drawing/2014/main" id="{8862D23F-9BAF-4430-84CF-6802596A911F}"/>
                    </a:ext>
                  </a:extLst>
                </p:cNvPr>
                <p:cNvCxnSpPr>
                  <a:cxnSpLocks/>
                </p:cNvCxnSpPr>
                <p:nvPr/>
              </p:nvCxnSpPr>
              <p:spPr>
                <a:xfrm>
                  <a:off x="6934200" y="4429125"/>
                  <a:ext cx="0" cy="54864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CF06ECFF-8B90-423A-9CDF-7F39903EA898}"/>
                    </a:ext>
                  </a:extLst>
                </p:cNvPr>
                <p:cNvSpPr>
                  <a:spLocks noChangeAspect="1"/>
                </p:cNvSpPr>
                <p:nvPr/>
              </p:nvSpPr>
              <p:spPr>
                <a:xfrm>
                  <a:off x="1707256" y="3960559"/>
                  <a:ext cx="1381993" cy="1487553"/>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txBody>
                <a:bodyPr rtlCol="0" anchor="ctr"/>
                <a:lstStyle/>
                <a:p>
                  <a:pPr algn="ctr">
                    <a:lnSpc>
                      <a:spcPct val="100000"/>
                    </a:lnSpc>
                    <a:spcBef>
                      <a:spcPts val="600"/>
                    </a:spcBef>
                  </a:pPr>
                  <a:r>
                    <a:rPr lang="en-GB" sz="2000" b="1"/>
                    <a:t>Modelkit</a:t>
                  </a:r>
                </a:p>
              </p:txBody>
            </p:sp>
            <p:cxnSp>
              <p:nvCxnSpPr>
                <p:cNvPr id="46" name="Straight Arrow Connector 45">
                  <a:extLst>
                    <a:ext uri="{FF2B5EF4-FFF2-40B4-BE49-F238E27FC236}">
                      <a16:creationId xmlns:a16="http://schemas.microsoft.com/office/drawing/2014/main" id="{8AC5A2C3-35AF-493D-898E-BE6057EDBD49}"/>
                    </a:ext>
                  </a:extLst>
                </p:cNvPr>
                <p:cNvCxnSpPr>
                  <a:cxnSpLocks/>
                  <a:endCxn id="11" idx="1"/>
                </p:cNvCxnSpPr>
                <p:nvPr/>
              </p:nvCxnSpPr>
              <p:spPr>
                <a:xfrm>
                  <a:off x="3166738" y="4147441"/>
                  <a:ext cx="837834" cy="3034"/>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506A73E6-01F4-4947-BB9A-73EED085271E}"/>
                    </a:ext>
                  </a:extLst>
                </p:cNvPr>
                <p:cNvCxnSpPr>
                  <a:cxnSpLocks/>
                  <a:endCxn id="36" idx="1"/>
                </p:cNvCxnSpPr>
                <p:nvPr/>
              </p:nvCxnSpPr>
              <p:spPr>
                <a:xfrm>
                  <a:off x="3161351" y="5250907"/>
                  <a:ext cx="843220" cy="4280"/>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50" name="Straight Arrow Connector 49">
                <a:extLst>
                  <a:ext uri="{FF2B5EF4-FFF2-40B4-BE49-F238E27FC236}">
                    <a16:creationId xmlns:a16="http://schemas.microsoft.com/office/drawing/2014/main" id="{80100D5C-9DBD-4EF3-8C85-CEEE9A87792A}"/>
                  </a:ext>
                </a:extLst>
              </p:cNvPr>
              <p:cNvCxnSpPr>
                <a:cxnSpLocks/>
              </p:cNvCxnSpPr>
              <p:nvPr/>
            </p:nvCxnSpPr>
            <p:spPr>
              <a:xfrm>
                <a:off x="1052329" y="4804825"/>
                <a:ext cx="640080"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B32FDE87-93A9-472C-9588-5C19161AFC58}"/>
                  </a:ext>
                </a:extLst>
              </p:cNvPr>
              <p:cNvCxnSpPr>
                <a:cxnSpLocks/>
              </p:cNvCxnSpPr>
              <p:nvPr/>
            </p:nvCxnSpPr>
            <p:spPr>
              <a:xfrm>
                <a:off x="1052329" y="5431919"/>
                <a:ext cx="640080"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4BB0718-1934-4297-9347-DE2E64675B75}"/>
                  </a:ext>
                </a:extLst>
              </p:cNvPr>
              <p:cNvCxnSpPr>
                <a:cxnSpLocks/>
              </p:cNvCxnSpPr>
              <p:nvPr/>
            </p:nvCxnSpPr>
            <p:spPr>
              <a:xfrm rot="5400000">
                <a:off x="2079728" y="4076665"/>
                <a:ext cx="640080"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78" name="TextBox 3077">
                <a:extLst>
                  <a:ext uri="{FF2B5EF4-FFF2-40B4-BE49-F238E27FC236}">
                    <a16:creationId xmlns:a16="http://schemas.microsoft.com/office/drawing/2014/main" id="{E199C21F-735F-485A-BF35-145E8F0924D6}"/>
                  </a:ext>
                </a:extLst>
              </p:cNvPr>
              <p:cNvSpPr txBox="1"/>
              <p:nvPr/>
            </p:nvSpPr>
            <p:spPr>
              <a:xfrm>
                <a:off x="379617" y="4462068"/>
                <a:ext cx="1041888" cy="215444"/>
              </a:xfrm>
              <a:prstGeom prst="rect">
                <a:avLst/>
              </a:prstGeom>
              <a:noFill/>
            </p:spPr>
            <p:txBody>
              <a:bodyPr wrap="none" lIns="0" tIns="0" rIns="0" bIns="0" rtlCol="0">
                <a:spAutoFit/>
              </a:bodyPr>
              <a:lstStyle/>
              <a:p>
                <a:pPr algn="l">
                  <a:lnSpc>
                    <a:spcPct val="100000"/>
                  </a:lnSpc>
                  <a:spcBef>
                    <a:spcPts val="600"/>
                  </a:spcBef>
                </a:pPr>
                <a:r>
                  <a:rPr lang="en-GB" sz="1400"/>
                  <a:t>Weather files</a:t>
                </a:r>
              </a:p>
            </p:txBody>
          </p:sp>
          <p:sp>
            <p:nvSpPr>
              <p:cNvPr id="54" name="TextBox 53">
                <a:extLst>
                  <a:ext uri="{FF2B5EF4-FFF2-40B4-BE49-F238E27FC236}">
                    <a16:creationId xmlns:a16="http://schemas.microsoft.com/office/drawing/2014/main" id="{35AD21DD-6C1F-40C6-A812-50EB508216DF}"/>
                  </a:ext>
                </a:extLst>
              </p:cNvPr>
              <p:cNvSpPr txBox="1"/>
              <p:nvPr/>
            </p:nvSpPr>
            <p:spPr>
              <a:xfrm>
                <a:off x="177445" y="5069912"/>
                <a:ext cx="1452321" cy="507831"/>
              </a:xfrm>
              <a:prstGeom prst="rect">
                <a:avLst/>
              </a:prstGeom>
              <a:noFill/>
            </p:spPr>
            <p:txBody>
              <a:bodyPr wrap="none" lIns="0" tIns="0" rIns="0" bIns="0" rtlCol="0">
                <a:spAutoFit/>
              </a:bodyPr>
              <a:lstStyle/>
              <a:p>
                <a:pPr algn="l">
                  <a:lnSpc>
                    <a:spcPct val="100000"/>
                  </a:lnSpc>
                  <a:spcBef>
                    <a:spcPts val="600"/>
                  </a:spcBef>
                </a:pPr>
                <a:r>
                  <a:rPr lang="en-GB" sz="1400"/>
                  <a:t>List of Parameters</a:t>
                </a:r>
              </a:p>
              <a:p>
                <a:pPr algn="l">
                  <a:lnSpc>
                    <a:spcPct val="100000"/>
                  </a:lnSpc>
                  <a:spcBef>
                    <a:spcPts val="600"/>
                  </a:spcBef>
                </a:pPr>
                <a:endParaRPr lang="en-GB" sz="1400"/>
              </a:p>
            </p:txBody>
          </p:sp>
          <p:sp>
            <p:nvSpPr>
              <p:cNvPr id="55" name="TextBox 54">
                <a:extLst>
                  <a:ext uri="{FF2B5EF4-FFF2-40B4-BE49-F238E27FC236}">
                    <a16:creationId xmlns:a16="http://schemas.microsoft.com/office/drawing/2014/main" id="{3AA71655-1DA5-4F48-80E7-A701B03589AF}"/>
                  </a:ext>
                </a:extLst>
              </p:cNvPr>
              <p:cNvSpPr txBox="1"/>
              <p:nvPr/>
            </p:nvSpPr>
            <p:spPr>
              <a:xfrm>
                <a:off x="1629766" y="3908247"/>
                <a:ext cx="815288" cy="215444"/>
              </a:xfrm>
              <a:prstGeom prst="rect">
                <a:avLst/>
              </a:prstGeom>
              <a:noFill/>
            </p:spPr>
            <p:txBody>
              <a:bodyPr wrap="none" lIns="0" tIns="0" rIns="0" bIns="0" rtlCol="0">
                <a:spAutoFit/>
              </a:bodyPr>
              <a:lstStyle/>
              <a:p>
                <a:pPr algn="l">
                  <a:lnSpc>
                    <a:spcPct val="100000"/>
                  </a:lnSpc>
                  <a:spcBef>
                    <a:spcPts val="600"/>
                  </a:spcBef>
                </a:pPr>
                <a:r>
                  <a:rPr lang="en-GB" sz="1400"/>
                  <a:t>Templates</a:t>
                </a:r>
              </a:p>
            </p:txBody>
          </p:sp>
          <p:cxnSp>
            <p:nvCxnSpPr>
              <p:cNvPr id="56" name="Straight Connector 55">
                <a:extLst>
                  <a:ext uri="{FF2B5EF4-FFF2-40B4-BE49-F238E27FC236}">
                    <a16:creationId xmlns:a16="http://schemas.microsoft.com/office/drawing/2014/main" id="{559B7829-072B-48BC-BAA0-A59F904233AD}"/>
                  </a:ext>
                </a:extLst>
              </p:cNvPr>
              <p:cNvCxnSpPr>
                <a:cxnSpLocks/>
              </p:cNvCxnSpPr>
              <p:nvPr/>
            </p:nvCxnSpPr>
            <p:spPr>
              <a:xfrm>
                <a:off x="8991600" y="4896679"/>
                <a:ext cx="0" cy="54864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F3F0467E-968B-40C7-9DAE-87A1A6F7F89E}"/>
                  </a:ext>
                </a:extLst>
              </p:cNvPr>
              <p:cNvCxnSpPr>
                <a:cxnSpLocks/>
              </p:cNvCxnSpPr>
              <p:nvPr/>
            </p:nvCxnSpPr>
            <p:spPr>
              <a:xfrm>
                <a:off x="4800600" y="4883279"/>
                <a:ext cx="0" cy="548640"/>
              </a:xfrm>
              <a:prstGeom prst="line">
                <a:avLst/>
              </a:prstGeom>
              <a:ln>
                <a:solidFill>
                  <a:schemeClr val="accent1"/>
                </a:solidFill>
                <a:prstDash val="lgDash"/>
              </a:ln>
            </p:spPr>
            <p:style>
              <a:lnRef idx="1">
                <a:schemeClr val="accent1"/>
              </a:lnRef>
              <a:fillRef idx="0">
                <a:schemeClr val="accent1"/>
              </a:fillRef>
              <a:effectRef idx="0">
                <a:schemeClr val="accent1"/>
              </a:effectRef>
              <a:fontRef idx="minor">
                <a:schemeClr val="tx1"/>
              </a:fontRef>
            </p:style>
          </p:cxnSp>
        </p:grpSp>
        <p:cxnSp>
          <p:nvCxnSpPr>
            <p:cNvPr id="43" name="Straight Arrow Connector 42">
              <a:extLst>
                <a:ext uri="{FF2B5EF4-FFF2-40B4-BE49-F238E27FC236}">
                  <a16:creationId xmlns:a16="http://schemas.microsoft.com/office/drawing/2014/main" id="{5341C208-3FFA-496A-A301-EF0F0DC23367}"/>
                </a:ext>
              </a:extLst>
            </p:cNvPr>
            <p:cNvCxnSpPr>
              <a:cxnSpLocks/>
            </p:cNvCxnSpPr>
            <p:nvPr/>
          </p:nvCxnSpPr>
          <p:spPr>
            <a:xfrm rot="16200000" flipV="1">
              <a:off x="2748413" y="6273729"/>
              <a:ext cx="640080" cy="3033"/>
            </a:xfrm>
            <a:prstGeom prst="straightConnector1">
              <a:avLst/>
            </a:prstGeom>
            <a:ln w="57150">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BF58062-40EA-448A-BF5F-B0687843FA8F}"/>
                </a:ext>
              </a:extLst>
            </p:cNvPr>
            <p:cNvSpPr txBox="1"/>
            <p:nvPr/>
          </p:nvSpPr>
          <p:spPr>
            <a:xfrm>
              <a:off x="2212527" y="6210282"/>
              <a:ext cx="746999" cy="215444"/>
            </a:xfrm>
            <a:prstGeom prst="rect">
              <a:avLst/>
            </a:prstGeom>
            <a:noFill/>
          </p:spPr>
          <p:txBody>
            <a:bodyPr wrap="square" lIns="0" tIns="0" rIns="0" bIns="0" rtlCol="0">
              <a:spAutoFit/>
            </a:bodyPr>
            <a:lstStyle/>
            <a:p>
              <a:pPr algn="l">
                <a:lnSpc>
                  <a:spcPct val="100000"/>
                </a:lnSpc>
                <a:spcBef>
                  <a:spcPts val="600"/>
                </a:spcBef>
              </a:pPr>
              <a:r>
                <a:rPr lang="en-GB" sz="1400"/>
                <a:t>Root files</a:t>
              </a:r>
            </a:p>
          </p:txBody>
        </p:sp>
      </p:grpSp>
    </p:spTree>
    <p:extLst>
      <p:ext uri="{BB962C8B-B14F-4D97-AF65-F5344CB8AC3E}">
        <p14:creationId xmlns:p14="http://schemas.microsoft.com/office/powerpoint/2010/main" val="3963710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336C63-3370-40CC-A68B-A5A3810417A0}"/>
              </a:ext>
            </a:extLst>
          </p:cNvPr>
          <p:cNvSpPr>
            <a:spLocks noGrp="1"/>
          </p:cNvSpPr>
          <p:nvPr>
            <p:ph type="title"/>
          </p:nvPr>
        </p:nvSpPr>
        <p:spPr/>
        <p:txBody>
          <a:bodyPr/>
          <a:lstStyle/>
          <a:p>
            <a:r>
              <a:rPr lang="en-GB" sz="3600"/>
              <a:t>New tools – </a:t>
            </a:r>
            <a:r>
              <a:rPr lang="en-GB" sz="3600" err="1"/>
              <a:t>Modelkit</a:t>
            </a:r>
            <a:r>
              <a:rPr lang="en-GB" sz="3600"/>
              <a:t> – Root File</a:t>
            </a:r>
          </a:p>
        </p:txBody>
      </p:sp>
      <p:sp>
        <p:nvSpPr>
          <p:cNvPr id="5" name="Slide Number Placeholder 4">
            <a:extLst>
              <a:ext uri="{FF2B5EF4-FFF2-40B4-BE49-F238E27FC236}">
                <a16:creationId xmlns:a16="http://schemas.microsoft.com/office/drawing/2014/main" id="{3B0B726E-FB32-4BE7-A175-AA81ADFB340E}"/>
              </a:ext>
            </a:extLst>
          </p:cNvPr>
          <p:cNvSpPr>
            <a:spLocks noGrp="1"/>
          </p:cNvSpPr>
          <p:nvPr>
            <p:ph type="sldNum" sz="quarter" idx="12"/>
          </p:nvPr>
        </p:nvSpPr>
        <p:spPr/>
        <p:txBody>
          <a:bodyPr/>
          <a:lstStyle/>
          <a:p>
            <a:fld id="{5BA07366-CB75-4AA8-9E5B-928B849F427C}" type="slidenum">
              <a:rPr lang="en-GB" smtClean="0"/>
              <a:pPr/>
              <a:t>9</a:t>
            </a:fld>
            <a:endParaRPr lang="en-GB"/>
          </a:p>
        </p:txBody>
      </p:sp>
      <p:pic>
        <p:nvPicPr>
          <p:cNvPr id="6" name="Picture 5">
            <a:extLst>
              <a:ext uri="{FF2B5EF4-FFF2-40B4-BE49-F238E27FC236}">
                <a16:creationId xmlns:a16="http://schemas.microsoft.com/office/drawing/2014/main" id="{2268A98D-06A5-441B-9A4D-2DD8EF464783}"/>
              </a:ext>
            </a:extLst>
          </p:cNvPr>
          <p:cNvPicPr>
            <a:picLocks noChangeAspect="1"/>
          </p:cNvPicPr>
          <p:nvPr/>
        </p:nvPicPr>
        <p:blipFill>
          <a:blip r:embed="rId3"/>
          <a:stretch>
            <a:fillRect/>
          </a:stretch>
        </p:blipFill>
        <p:spPr>
          <a:xfrm>
            <a:off x="673200" y="2386721"/>
            <a:ext cx="10538692" cy="2696142"/>
          </a:xfrm>
          <a:prstGeom prst="rect">
            <a:avLst/>
          </a:prstGeom>
        </p:spPr>
      </p:pic>
      <p:sp>
        <p:nvSpPr>
          <p:cNvPr id="10" name="Content Placeholder 1">
            <a:extLst>
              <a:ext uri="{FF2B5EF4-FFF2-40B4-BE49-F238E27FC236}">
                <a16:creationId xmlns:a16="http://schemas.microsoft.com/office/drawing/2014/main" id="{791AC369-577A-41DB-83FF-FC35A2485E77}"/>
              </a:ext>
            </a:extLst>
          </p:cNvPr>
          <p:cNvSpPr>
            <a:spLocks noGrp="1"/>
          </p:cNvSpPr>
          <p:nvPr>
            <p:ph idx="1"/>
          </p:nvPr>
        </p:nvSpPr>
        <p:spPr>
          <a:xfrm>
            <a:off x="539749" y="1730376"/>
            <a:ext cx="11110914" cy="4317624"/>
          </a:xfrm>
        </p:spPr>
        <p:txBody>
          <a:bodyPr/>
          <a:lstStyle/>
          <a:p>
            <a:pPr>
              <a:lnSpc>
                <a:spcPct val="100000"/>
              </a:lnSpc>
              <a:spcBef>
                <a:spcPts val="600"/>
              </a:spcBef>
            </a:pPr>
            <a:r>
              <a:rPr lang="en-GB" sz="2000">
                <a:solidFill>
                  <a:schemeClr val="accent1"/>
                </a:solidFill>
              </a:rPr>
              <a:t>Example of how the EnergyPlus model can be parametrized within </a:t>
            </a:r>
            <a:r>
              <a:rPr lang="en-GB" sz="2000" err="1">
                <a:solidFill>
                  <a:schemeClr val="accent1"/>
                </a:solidFill>
              </a:rPr>
              <a:t>Modelkit</a:t>
            </a:r>
            <a:r>
              <a:rPr lang="en-GB"/>
              <a:t>.</a:t>
            </a:r>
          </a:p>
        </p:txBody>
      </p:sp>
      <p:sp>
        <p:nvSpPr>
          <p:cNvPr id="13" name="TextBox 12">
            <a:extLst>
              <a:ext uri="{FF2B5EF4-FFF2-40B4-BE49-F238E27FC236}">
                <a16:creationId xmlns:a16="http://schemas.microsoft.com/office/drawing/2014/main" id="{D22935A4-BD0D-4050-B97C-3E559109698F}"/>
              </a:ext>
            </a:extLst>
          </p:cNvPr>
          <p:cNvSpPr txBox="1"/>
          <p:nvPr/>
        </p:nvSpPr>
        <p:spPr>
          <a:xfrm>
            <a:off x="4410075" y="5082863"/>
            <a:ext cx="5206554" cy="276999"/>
          </a:xfrm>
          <a:prstGeom prst="rect">
            <a:avLst/>
          </a:prstGeom>
          <a:noFill/>
        </p:spPr>
        <p:txBody>
          <a:bodyPr wrap="none" lIns="0" tIns="0" rIns="0" bIns="0" rtlCol="0">
            <a:spAutoFit/>
          </a:bodyPr>
          <a:lstStyle/>
          <a:p>
            <a:pPr algn="l">
              <a:lnSpc>
                <a:spcPct val="100000"/>
              </a:lnSpc>
              <a:spcBef>
                <a:spcPts val="600"/>
              </a:spcBef>
            </a:pPr>
            <a:r>
              <a:rPr lang="en-GB" u="sng">
                <a:solidFill>
                  <a:schemeClr val="accent1"/>
                </a:solidFill>
              </a:rPr>
              <a:t>Non-parametrized furnace model (EnergyPlus IDF)</a:t>
            </a:r>
          </a:p>
        </p:txBody>
      </p:sp>
    </p:spTree>
    <p:extLst>
      <p:ext uri="{BB962C8B-B14F-4D97-AF65-F5344CB8AC3E}">
        <p14:creationId xmlns:p14="http://schemas.microsoft.com/office/powerpoint/2010/main" val="33858604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UBGRID]" val="[SubGrid]"/>
</p:tagLst>
</file>

<file path=ppt/tags/tag10.xml><?xml version="1.0" encoding="utf-8"?>
<p:tagLst xmlns:a="http://schemas.openxmlformats.org/drawingml/2006/main" xmlns:r="http://schemas.openxmlformats.org/officeDocument/2006/relationships" xmlns:p="http://schemas.openxmlformats.org/presentationml/2006/main">
  <p:tag name="[SUBGRID]" val="[SubGrid]"/>
</p:tagLst>
</file>

<file path=ppt/tags/tag11.xml><?xml version="1.0" encoding="utf-8"?>
<p:tagLst xmlns:a="http://schemas.openxmlformats.org/drawingml/2006/main" xmlns:r="http://schemas.openxmlformats.org/officeDocument/2006/relationships" xmlns:p="http://schemas.openxmlformats.org/presentationml/2006/main">
  <p:tag name="[SUBGRID]" val="[SubGrid]"/>
</p:tagLst>
</file>

<file path=ppt/tags/tag12.xml><?xml version="1.0" encoding="utf-8"?>
<p:tagLst xmlns:a="http://schemas.openxmlformats.org/drawingml/2006/main" xmlns:r="http://schemas.openxmlformats.org/officeDocument/2006/relationships" xmlns:p="http://schemas.openxmlformats.org/presentationml/2006/main">
  <p:tag name="[SUBGRID]" val="[SubGrid]"/>
</p:tagLst>
</file>

<file path=ppt/tags/tag13.xml><?xml version="1.0" encoding="utf-8"?>
<p:tagLst xmlns:a="http://schemas.openxmlformats.org/drawingml/2006/main" xmlns:r="http://schemas.openxmlformats.org/officeDocument/2006/relationships" xmlns:p="http://schemas.openxmlformats.org/presentationml/2006/main">
  <p:tag name="[SUBGRID]" val="[SubGrid]"/>
</p:tagLst>
</file>

<file path=ppt/tags/tag14.xml><?xml version="1.0" encoding="utf-8"?>
<p:tagLst xmlns:a="http://schemas.openxmlformats.org/drawingml/2006/main" xmlns:r="http://schemas.openxmlformats.org/officeDocument/2006/relationships" xmlns:p="http://schemas.openxmlformats.org/presentationml/2006/main">
  <p:tag name="[SUBGRID]" val="[SubGrid]"/>
</p:tagLst>
</file>

<file path=ppt/tags/tag15.xml><?xml version="1.0" encoding="utf-8"?>
<p:tagLst xmlns:a="http://schemas.openxmlformats.org/drawingml/2006/main" xmlns:r="http://schemas.openxmlformats.org/officeDocument/2006/relationships" xmlns:p="http://schemas.openxmlformats.org/presentationml/2006/main">
  <p:tag name="[SUBGRID]" val="[SubGrid]"/>
</p:tagLst>
</file>

<file path=ppt/tags/tag16.xml><?xml version="1.0" encoding="utf-8"?>
<p:tagLst xmlns:a="http://schemas.openxmlformats.org/drawingml/2006/main" xmlns:r="http://schemas.openxmlformats.org/officeDocument/2006/relationships" xmlns:p="http://schemas.openxmlformats.org/presentationml/2006/main">
  <p:tag name="[SUBGRID]" val="[SubGrid]"/>
</p:tagLst>
</file>

<file path=ppt/tags/tag17.xml><?xml version="1.0" encoding="utf-8"?>
<p:tagLst xmlns:a="http://schemas.openxmlformats.org/drawingml/2006/main" xmlns:r="http://schemas.openxmlformats.org/officeDocument/2006/relationships" xmlns:p="http://schemas.openxmlformats.org/presentationml/2006/main">
  <p:tag name="[SUBGRID]" val="[SubGrid]"/>
</p:tagLst>
</file>

<file path=ppt/tags/tag18.xml><?xml version="1.0" encoding="utf-8"?>
<p:tagLst xmlns:a="http://schemas.openxmlformats.org/drawingml/2006/main" xmlns:r="http://schemas.openxmlformats.org/officeDocument/2006/relationships" xmlns:p="http://schemas.openxmlformats.org/presentationml/2006/main">
  <p:tag name="[SUBGRID]" val="[SubGrid]"/>
</p:tagLst>
</file>

<file path=ppt/tags/tag19.xml><?xml version="1.0" encoding="utf-8"?>
<p:tagLst xmlns:a="http://schemas.openxmlformats.org/drawingml/2006/main" xmlns:r="http://schemas.openxmlformats.org/officeDocument/2006/relationships" xmlns:p="http://schemas.openxmlformats.org/presentationml/2006/main">
  <p:tag name="[SUBGRID]" val="[SubGrid]"/>
</p:tagLst>
</file>

<file path=ppt/tags/tag2.xml><?xml version="1.0" encoding="utf-8"?>
<p:tagLst xmlns:a="http://schemas.openxmlformats.org/drawingml/2006/main" xmlns:r="http://schemas.openxmlformats.org/officeDocument/2006/relationships" xmlns:p="http://schemas.openxmlformats.org/presentationml/2006/main">
  <p:tag name="[SUBGRID]" val="[SubGrid]"/>
</p:tagLst>
</file>

<file path=ppt/tags/tag20.xml><?xml version="1.0" encoding="utf-8"?>
<p:tagLst xmlns:a="http://schemas.openxmlformats.org/drawingml/2006/main" xmlns:r="http://schemas.openxmlformats.org/officeDocument/2006/relationships" xmlns:p="http://schemas.openxmlformats.org/presentationml/2006/main">
  <p:tag name="[SUBGRID]" val="[SubGrid]"/>
</p:tagLst>
</file>

<file path=ppt/tags/tag21.xml><?xml version="1.0" encoding="utf-8"?>
<p:tagLst xmlns:a="http://schemas.openxmlformats.org/drawingml/2006/main" xmlns:r="http://schemas.openxmlformats.org/officeDocument/2006/relationships" xmlns:p="http://schemas.openxmlformats.org/presentationml/2006/main">
  <p:tag name="[SUBGRID]" val="[SubGrid]"/>
</p:tagLst>
</file>

<file path=ppt/tags/tag22.xml><?xml version="1.0" encoding="utf-8"?>
<p:tagLst xmlns:a="http://schemas.openxmlformats.org/drawingml/2006/main" xmlns:r="http://schemas.openxmlformats.org/officeDocument/2006/relationships" xmlns:p="http://schemas.openxmlformats.org/presentationml/2006/main">
  <p:tag name="[SUBGRID]" val="[SubGrid]"/>
</p:tagLst>
</file>

<file path=ppt/tags/tag23.xml><?xml version="1.0" encoding="utf-8"?>
<p:tagLst xmlns:a="http://schemas.openxmlformats.org/drawingml/2006/main" xmlns:r="http://schemas.openxmlformats.org/officeDocument/2006/relationships" xmlns:p="http://schemas.openxmlformats.org/presentationml/2006/main">
  <p:tag name="[SUBGRID]" val="[SubGrid]"/>
</p:tagLst>
</file>

<file path=ppt/tags/tag3.xml><?xml version="1.0" encoding="utf-8"?>
<p:tagLst xmlns:a="http://schemas.openxmlformats.org/drawingml/2006/main" xmlns:r="http://schemas.openxmlformats.org/officeDocument/2006/relationships" xmlns:p="http://schemas.openxmlformats.org/presentationml/2006/main">
  <p:tag name="[SUBGRID]" val="[SubGrid]"/>
</p:tagLst>
</file>

<file path=ppt/tags/tag4.xml><?xml version="1.0" encoding="utf-8"?>
<p:tagLst xmlns:a="http://schemas.openxmlformats.org/drawingml/2006/main" xmlns:r="http://schemas.openxmlformats.org/officeDocument/2006/relationships" xmlns:p="http://schemas.openxmlformats.org/presentationml/2006/main">
  <p:tag name="[SUBGRID]" val="[SubGrid]"/>
</p:tagLst>
</file>

<file path=ppt/tags/tag5.xml><?xml version="1.0" encoding="utf-8"?>
<p:tagLst xmlns:a="http://schemas.openxmlformats.org/drawingml/2006/main" xmlns:r="http://schemas.openxmlformats.org/officeDocument/2006/relationships" xmlns:p="http://schemas.openxmlformats.org/presentationml/2006/main">
  <p:tag name="[SUBGRID]" val="[SubGrid]"/>
</p:tagLst>
</file>

<file path=ppt/tags/tag6.xml><?xml version="1.0" encoding="utf-8"?>
<p:tagLst xmlns:a="http://schemas.openxmlformats.org/drawingml/2006/main" xmlns:r="http://schemas.openxmlformats.org/officeDocument/2006/relationships" xmlns:p="http://schemas.openxmlformats.org/presentationml/2006/main">
  <p:tag name="[SUBGRID]" val="[SubGrid]"/>
</p:tagLst>
</file>

<file path=ppt/tags/tag7.xml><?xml version="1.0" encoding="utf-8"?>
<p:tagLst xmlns:a="http://schemas.openxmlformats.org/drawingml/2006/main" xmlns:r="http://schemas.openxmlformats.org/officeDocument/2006/relationships" xmlns:p="http://schemas.openxmlformats.org/presentationml/2006/main">
  <p:tag name="[SUBGRID]" val="[SubGrid]"/>
</p:tagLst>
</file>

<file path=ppt/tags/tag8.xml><?xml version="1.0" encoding="utf-8"?>
<p:tagLst xmlns:a="http://schemas.openxmlformats.org/drawingml/2006/main" xmlns:r="http://schemas.openxmlformats.org/officeDocument/2006/relationships" xmlns:p="http://schemas.openxmlformats.org/presentationml/2006/main">
  <p:tag name="[SUBGRID]" val="[SubGrid]"/>
</p:tagLst>
</file>

<file path=ppt/tags/tag9.xml><?xml version="1.0" encoding="utf-8"?>
<p:tagLst xmlns:a="http://schemas.openxmlformats.org/drawingml/2006/main" xmlns:r="http://schemas.openxmlformats.org/officeDocument/2006/relationships" xmlns:p="http://schemas.openxmlformats.org/presentationml/2006/main">
  <p:tag name="[SUBGRID]" val="[SubGrid]"/>
</p:tagLst>
</file>

<file path=ppt/theme/theme1.xml><?xml version="1.0" encoding="utf-8"?>
<a:theme xmlns:a="http://schemas.openxmlformats.org/drawingml/2006/main" name="DNV">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spPr>
      <a:bodyPr rtlCol="0" anchor="ctr"/>
      <a:lstStyle>
        <a:defPPr algn="ctr">
          <a:lnSpc>
            <a:spcPct val="100000"/>
          </a:lnSpc>
          <a:spcBef>
            <a:spcPts val="600"/>
          </a:spcBef>
          <a:defRPr sz="20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spcBef>
            <a:spcPts val="600"/>
          </a:spcBef>
          <a:defRPr sz="2000" dirty="0" err="1" smtClean="0">
            <a:solidFill>
              <a:schemeClr val="accent1"/>
            </a:solidFill>
          </a:defRPr>
        </a:defPPr>
      </a:lstStyle>
    </a:txDef>
  </a:objectDefaults>
  <a:extraClrSchemeLst/>
  <a:custClrLst>
    <a:custClr name="Pine forest">
      <a:srgbClr val="2B6173"/>
    </a:custClr>
    <a:custClr name="Earth">
      <a:srgbClr val="F2E6D5"/>
    </a:custClr>
    <a:custClr name="Eucalyptus">
      <a:srgbClr val="15C2BB"/>
    </a:custClr>
    <a:custClr name="Sunflower">
      <a:srgbClr val="FFF377"/>
    </a:custClr>
    <a:custClr name="Lavender">
      <a:srgbClr val="A1AAE6"/>
    </a:custClr>
    <a:custClr name="Energy Red">
      <a:srgbClr val="EB2A34"/>
    </a:custClr>
    <a:custClr name="Sandstone">
      <a:srgbClr val="CCCBC9"/>
    </a:custClr>
    <a:custClr name="Terracotta">
      <a:srgbClr val="B56700"/>
    </a:custClr>
    <a:custClr name="Warm grey">
      <a:srgbClr val="988F86"/>
    </a:custClr>
  </a:custClrLst>
  <a:extLst>
    <a:ext uri="{05A4C25C-085E-4340-85A3-A5531E510DB2}">
      <thm15:themeFamily xmlns:thm15="http://schemas.microsoft.com/office/thememl/2012/main" name="Blank.potx" id="{462ADBFF-273A-4567-B294-D5011C0B512B}" vid="{1EFF4E61-7111-49E7-B341-7E4FF95B340F}"/>
    </a:ext>
  </a:extLst>
</a:theme>
</file>

<file path=ppt/theme/theme2.xml><?xml version="1.0" encoding="utf-8"?>
<a:theme xmlns:a="http://schemas.openxmlformats.org/drawingml/2006/main" name="Office Theme">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Pine forest">
      <a:srgbClr val="2B6173"/>
    </a:custClr>
    <a:custClr name="Earth">
      <a:srgbClr val="F2E6D5"/>
    </a:custClr>
    <a:custClr name="Eucalyptus">
      <a:srgbClr val="15C2BB"/>
    </a:custClr>
    <a:custClr name="Sunflower">
      <a:srgbClr val="FFF377"/>
    </a:custClr>
    <a:custClr name="Lavender">
      <a:srgbClr val="A1AAE6"/>
    </a:custClr>
    <a:custClr name="Energy Red">
      <a:srgbClr val="EB2A34"/>
    </a:custClr>
    <a:custClr name="Sandstone">
      <a:srgbClr val="CCCBC9"/>
    </a:custClr>
    <a:custClr name="Terracotta">
      <a:srgbClr val="B56700"/>
    </a:custClr>
    <a:custClr name="Warm grey">
      <a:srgbClr val="988F86"/>
    </a:custClr>
  </a:custClrLst>
</a:theme>
</file>

<file path=ppt/theme/theme3.xml><?xml version="1.0" encoding="utf-8"?>
<a:theme xmlns:a="http://schemas.openxmlformats.org/drawingml/2006/main" name="Office Theme">
  <a:themeElements>
    <a:clrScheme name="DNV PP">
      <a:dk1>
        <a:srgbClr val="000000"/>
      </a:dk1>
      <a:lt1>
        <a:srgbClr val="FFFFFF"/>
      </a:lt1>
      <a:dk2>
        <a:srgbClr val="0F204B"/>
      </a:dk2>
      <a:lt2>
        <a:srgbClr val="F4F3EF"/>
      </a:lt2>
      <a:accent1>
        <a:srgbClr val="0F204B"/>
      </a:accent1>
      <a:accent2>
        <a:srgbClr val="99D9F0"/>
      </a:accent2>
      <a:accent3>
        <a:srgbClr val="003591"/>
      </a:accent3>
      <a:accent4>
        <a:srgbClr val="009FDA"/>
      </a:accent4>
      <a:accent5>
        <a:srgbClr val="91FFB4"/>
      </a:accent5>
      <a:accent6>
        <a:srgbClr val="3F9C35"/>
      </a:accent6>
      <a:hlink>
        <a:srgbClr val="009FDA"/>
      </a:hlink>
      <a:folHlink>
        <a:srgbClr val="3F9C35"/>
      </a:folHlink>
    </a:clrScheme>
    <a:fontScheme name="DN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C7489052B6F440A037DCBEF95D4D97" ma:contentTypeVersion="9" ma:contentTypeDescription="Create a new document." ma:contentTypeScope="" ma:versionID="0b6e23ff826bacc94e1ff34244a097c9">
  <xsd:schema xmlns:xsd="http://www.w3.org/2001/XMLSchema" xmlns:xs="http://www.w3.org/2001/XMLSchema" xmlns:p="http://schemas.microsoft.com/office/2006/metadata/properties" xmlns:ns2="b6adf88d-308e-4f02-936f-111f561b8dad" xmlns:ns3="a6f82638-fb89-4fc7-ab0a-17bdfe11af7b" targetNamespace="http://schemas.microsoft.com/office/2006/metadata/properties" ma:root="true" ma:fieldsID="f0cab3f0a1cb375970dc9b0ca38dde82" ns2:_="" ns3:_="">
    <xsd:import namespace="b6adf88d-308e-4f02-936f-111f561b8dad"/>
    <xsd:import namespace="a6f82638-fb89-4fc7-ab0a-17bdfe11af7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adf88d-308e-4f02-936f-111f561b8d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6f82638-fb89-4fc7-ab0a-17bdfe11af7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E4D4252-613D-4EB5-AB2F-B88CB3A9D483}">
  <ds:schemaRefs>
    <ds:schemaRef ds:uri="http://schemas.microsoft.com/sharepoint/v3/contenttype/forms"/>
  </ds:schemaRefs>
</ds:datastoreItem>
</file>

<file path=customXml/itemProps2.xml><?xml version="1.0" encoding="utf-8"?>
<ds:datastoreItem xmlns:ds="http://schemas.openxmlformats.org/officeDocument/2006/customXml" ds:itemID="{2BE07F2E-387C-4CB1-84A9-DF6D5D42F99E}">
  <ds:schemaRefs>
    <ds:schemaRef ds:uri="a6f82638-fb89-4fc7-ab0a-17bdfe11af7b"/>
    <ds:schemaRef ds:uri="b6adf88d-308e-4f02-936f-111f561b8da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C10BF54-8638-4F57-BA80-CF8CE7BDC47D}">
  <ds:schemaRefs>
    <ds:schemaRef ds:uri="http://purl.org/dc/elements/1.1/"/>
    <ds:schemaRef ds:uri="http://schemas.microsoft.com/office/2006/metadata/properties"/>
    <ds:schemaRef ds:uri="a6f82638-fb89-4fc7-ab0a-17bdfe11af7b"/>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b6adf88d-308e-4f02-936f-111f561b8da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2692</TotalTime>
  <Words>2202</Words>
  <Application>Microsoft Office PowerPoint</Application>
  <PresentationFormat>Widescreen</PresentationFormat>
  <Paragraphs>373</Paragraphs>
  <Slides>32</Slides>
  <Notes>32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Garamond</vt:lpstr>
      <vt:lpstr>Symbol</vt:lpstr>
      <vt:lpstr>Times New Roman</vt:lpstr>
      <vt:lpstr>DNV</vt:lpstr>
      <vt:lpstr>DEER EnergyPlus Prototype System</vt:lpstr>
      <vt:lpstr>Agenda</vt:lpstr>
      <vt:lpstr>Links</vt:lpstr>
      <vt:lpstr>Overview</vt:lpstr>
      <vt:lpstr>New tools - EnergyPlus™ </vt:lpstr>
      <vt:lpstr>New tools - EnergyPlus™ </vt:lpstr>
      <vt:lpstr>New tools - EnergyPlus™ </vt:lpstr>
      <vt:lpstr>New tools - Modelkit</vt:lpstr>
      <vt:lpstr>New tools – Modelkit – Root File</vt:lpstr>
      <vt:lpstr>New tools – Modelkit – Root File</vt:lpstr>
      <vt:lpstr>New tools – Modelkit – Root File</vt:lpstr>
      <vt:lpstr>New tools - Modelkit</vt:lpstr>
      <vt:lpstr>New prototype system</vt:lpstr>
      <vt:lpstr>New prototype system</vt:lpstr>
      <vt:lpstr>New prototype system</vt:lpstr>
      <vt:lpstr>New prototype system</vt:lpstr>
      <vt:lpstr>New prototype system</vt:lpstr>
      <vt:lpstr>New prototype system</vt:lpstr>
      <vt:lpstr>Post-processing - Overview</vt:lpstr>
      <vt:lpstr>Post-processing - PostgreSQL scripts revisited </vt:lpstr>
      <vt:lpstr>Post-processing - Python transformation before SQL</vt:lpstr>
      <vt:lpstr>GitHub</vt:lpstr>
      <vt:lpstr>GitHub</vt:lpstr>
      <vt:lpstr>GitHub</vt:lpstr>
      <vt:lpstr>GitHub</vt:lpstr>
      <vt:lpstr>Updates to Calibration</vt:lpstr>
      <vt:lpstr>Updates to Calibration Memo</vt:lpstr>
      <vt:lpstr>Updates to Calibration Memo</vt:lpstr>
      <vt:lpstr>Next Steps</vt:lpstr>
      <vt:lpstr>Questions</vt:lpstr>
      <vt:lpstr>DEER EnergyPlus Prototype System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Webex #3</dc:title>
  <dc:creator>Collins, Emily</dc:creator>
  <cp:lastModifiedBy>McWilliams, Jennifer</cp:lastModifiedBy>
  <cp:revision>5</cp:revision>
  <dcterms:created xsi:type="dcterms:W3CDTF">2022-12-02T18:59:59Z</dcterms:created>
  <dcterms:modified xsi:type="dcterms:W3CDTF">2022-12-21T17:35:01Z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DocumentInfoFinished">
    <vt:lpwstr>True</vt:lpwstr>
  </property>
  <property fmtid="{D5CDD505-2E9C-101B-9397-08002B2CF9AE}" pid="4" name="MSIP_Label_48141450-2387-4aca-b41f-19cd6be9dd3c_Enabled">
    <vt:lpwstr>true</vt:lpwstr>
  </property>
  <property fmtid="{D5CDD505-2E9C-101B-9397-08002B2CF9AE}" pid="5" name="MSIP_Label_48141450-2387-4aca-b41f-19cd6be9dd3c_SetDate">
    <vt:lpwstr>2022-12-02T19:00:04Z</vt:lpwstr>
  </property>
  <property fmtid="{D5CDD505-2E9C-101B-9397-08002B2CF9AE}" pid="6" name="MSIP_Label_48141450-2387-4aca-b41f-19cd6be9dd3c_Method">
    <vt:lpwstr>Standard</vt:lpwstr>
  </property>
  <property fmtid="{D5CDD505-2E9C-101B-9397-08002B2CF9AE}" pid="7" name="MSIP_Label_48141450-2387-4aca-b41f-19cd6be9dd3c_Name">
    <vt:lpwstr>Restricted_Unprotected</vt:lpwstr>
  </property>
  <property fmtid="{D5CDD505-2E9C-101B-9397-08002B2CF9AE}" pid="8" name="MSIP_Label_48141450-2387-4aca-b41f-19cd6be9dd3c_SiteId">
    <vt:lpwstr>adf10e2b-b6e9-41d6-be2f-c12bb566019c</vt:lpwstr>
  </property>
  <property fmtid="{D5CDD505-2E9C-101B-9397-08002B2CF9AE}" pid="9" name="MSIP_Label_48141450-2387-4aca-b41f-19cd6be9dd3c_ActionId">
    <vt:lpwstr>99c5f57e-778b-4149-9c71-4ed8eab3e1f3</vt:lpwstr>
  </property>
  <property fmtid="{D5CDD505-2E9C-101B-9397-08002B2CF9AE}" pid="10" name="MSIP_Label_48141450-2387-4aca-b41f-19cd6be9dd3c_ContentBits">
    <vt:lpwstr>0</vt:lpwstr>
  </property>
  <property fmtid="{D5CDD505-2E9C-101B-9397-08002B2CF9AE}" pid="11" name="ContentTypeId">
    <vt:lpwstr>0x010100CFC7489052B6F440A037DCBEF95D4D97</vt:lpwstr>
  </property>
</Properties>
</file>