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4"/>
  </p:notesMasterIdLst>
  <p:handoutMasterIdLst>
    <p:handoutMasterId r:id="rId45"/>
  </p:handoutMasterIdLst>
  <p:sldIdLst>
    <p:sldId id="268" r:id="rId5"/>
    <p:sldId id="269" r:id="rId6"/>
    <p:sldId id="272" r:id="rId7"/>
    <p:sldId id="278" r:id="rId8"/>
    <p:sldId id="279" r:id="rId9"/>
    <p:sldId id="280" r:id="rId10"/>
    <p:sldId id="317" r:id="rId11"/>
    <p:sldId id="374" r:id="rId12"/>
    <p:sldId id="376" r:id="rId13"/>
    <p:sldId id="375" r:id="rId14"/>
    <p:sldId id="380" r:id="rId15"/>
    <p:sldId id="371" r:id="rId16"/>
    <p:sldId id="372" r:id="rId17"/>
    <p:sldId id="320" r:id="rId18"/>
    <p:sldId id="322" r:id="rId19"/>
    <p:sldId id="328" r:id="rId20"/>
    <p:sldId id="360" r:id="rId21"/>
    <p:sldId id="384" r:id="rId22"/>
    <p:sldId id="362" r:id="rId23"/>
    <p:sldId id="382" r:id="rId24"/>
    <p:sldId id="383" r:id="rId25"/>
    <p:sldId id="347" r:id="rId26"/>
    <p:sldId id="379" r:id="rId27"/>
    <p:sldId id="368" r:id="rId28"/>
    <p:sldId id="366" r:id="rId29"/>
    <p:sldId id="306" r:id="rId30"/>
    <p:sldId id="336" r:id="rId31"/>
    <p:sldId id="352" r:id="rId32"/>
    <p:sldId id="388" r:id="rId33"/>
    <p:sldId id="353" r:id="rId34"/>
    <p:sldId id="354" r:id="rId35"/>
    <p:sldId id="385" r:id="rId36"/>
    <p:sldId id="386" r:id="rId37"/>
    <p:sldId id="387" r:id="rId38"/>
    <p:sldId id="348" r:id="rId39"/>
    <p:sldId id="345" r:id="rId40"/>
    <p:sldId id="303" r:id="rId41"/>
    <p:sldId id="370" r:id="rId42"/>
    <p:sldId id="389" r:id="rId43"/>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EE03301-71F6-53BC-14E7-B4468AEEEE09}" name="Biermayer, Peter" initials="BP" userId="S::peter.biermayer_cpuc.ca.gov#ext#@dnv.onmicrosoft.com::6eafb510-631f-4d0c-8eb0-617962a00a3d" providerId="AD"/>
  <p188:author id="{AF511D69-F1AD-130F-660C-A341B8A6459F}" name="Murray, Rachel" initials="RM" userId="S::Rachel.Murray@dnv.com::4e119a69-da27-43dc-b27f-c50f1cee1dd1" providerId="AD"/>
  <p188:author id="{D39F6D7D-F9F5-0C9C-2DBE-C12F67AF6A7B}" name="Pidgeon, Dan" initials="DP" userId="S::Dan.Pidgeon@dnv.com::9a87f681-8163-4341-8cd4-426386f4a0dc" providerId="AD"/>
  <p188:author id="{99AF1980-8AD3-B679-EBF6-E6E758657E16}" name="Biermayer, Peter" initials="PB" userId="S::Peter.Biermayer@cpuc.ca.gov::4724b598-1eee-4f13-bcfc-9ecc72fe61c4" providerId="AD"/>
  <p188:author id="{7AA9A895-0D0F-CC2B-85F9-61CEA09492C5}" name="Hoadley, Leanne" initials="HL" userId="S::leanne.hoadley_cpuc.ca.gov#ext#@dnv.onmicrosoft.com::bb67ca16-74f8-440c-b74f-84a0241b1d02" providerId="AD"/>
  <p188:author id="{330F85F5-7BBE-F531-9C60-ED58A8706BD1}" name="McWilliams, Jennifer" initials="" userId="S::Jennifer.McWilliams@dnv.com::d6d7a406-662d-444e-b7a5-3d6edf41991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F20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A1C0BE-FFD0-4237-B18E-A3F104A925A2}" v="14" dt="2024-11-26T19:51:48.8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222" autoAdjust="0"/>
  </p:normalViewPr>
  <p:slideViewPr>
    <p:cSldViewPr snapToGrid="0">
      <p:cViewPr varScale="1">
        <p:scale>
          <a:sx n="51" d="100"/>
          <a:sy n="51" d="100"/>
        </p:scale>
        <p:origin x="1877"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Date Placeholder 8">
            <a:extLst>
              <a:ext uri="{FF2B5EF4-FFF2-40B4-BE49-F238E27FC236}">
                <a16:creationId xmlns:a16="http://schemas.microsoft.com/office/drawing/2014/main" id="{7CB7862F-FDFE-4CE4-A641-F1E842840266}"/>
              </a:ext>
            </a:extLst>
          </p:cNvPr>
          <p:cNvSpPr>
            <a:spLocks noGrp="1"/>
          </p:cNvSpPr>
          <p:nvPr>
            <p:ph type="dt" idx="1"/>
          </p:nvPr>
        </p:nvSpPr>
        <p:spPr>
          <a:xfrm>
            <a:off x="4760535" y="8752305"/>
            <a:ext cx="1592595" cy="152702"/>
          </a:xfrm>
          <a:prstGeom prst="rect">
            <a:avLst/>
          </a:prstGeom>
        </p:spPr>
        <p:txBody>
          <a:bodyPr vert="horz" lIns="0" tIns="0" rIns="0" bIns="0" rtlCol="0" anchor="t" anchorCtr="0"/>
          <a:lstStyle>
            <a:lvl1pPr algn="r">
              <a:defRPr sz="800">
                <a:latin typeface="+mn-lt"/>
              </a:defRPr>
            </a:lvl1pPr>
          </a:lstStyle>
          <a:p>
            <a:fld id="{681EF29B-F0DE-4A5D-971E-F0D2D074F34E}" type="datetime4">
              <a:rPr lang="en-GB" smtClean="0"/>
              <a:t>02 December 2024</a:t>
            </a:fld>
            <a:endParaRPr lang="en-GB" sz="800"/>
          </a:p>
        </p:txBody>
      </p:sp>
      <p:sp>
        <p:nvSpPr>
          <p:cNvPr id="7" name="Slide Number Placeholder 9">
            <a:extLst>
              <a:ext uri="{FF2B5EF4-FFF2-40B4-BE49-F238E27FC236}">
                <a16:creationId xmlns:a16="http://schemas.microsoft.com/office/drawing/2014/main" id="{D9624864-B27E-4B59-BD9F-CF6E4178C501}"/>
              </a:ext>
            </a:extLst>
          </p:cNvPr>
          <p:cNvSpPr>
            <a:spLocks noGrp="1"/>
          </p:cNvSpPr>
          <p:nvPr>
            <p:ph type="sldNum" sz="quarter" idx="3"/>
          </p:nvPr>
        </p:nvSpPr>
        <p:spPr>
          <a:xfrm>
            <a:off x="4760535" y="8570490"/>
            <a:ext cx="1592595" cy="152702"/>
          </a:xfrm>
          <a:prstGeom prst="rect">
            <a:avLst/>
          </a:prstGeom>
        </p:spPr>
        <p:txBody>
          <a:bodyPr vert="horz" lIns="0" tIns="0" rIns="0" bIns="0" rtlCol="0" anchor="t" anchorCtr="0"/>
          <a:lstStyle>
            <a:lvl1pPr algn="r">
              <a:defRPr sz="800">
                <a:latin typeface="+mn-lt"/>
              </a:defRPr>
            </a:lvl1pPr>
          </a:lstStyle>
          <a:p>
            <a:fld id="{A16CFAD1-D197-4A88-B173-A6412E995EE5}" type="slidenum">
              <a:rPr lang="en-GB" smtClean="0"/>
              <a:pPr/>
              <a:t>‹#›</a:t>
            </a:fld>
            <a:endParaRPr lang="en-GB" sz="800"/>
          </a:p>
        </p:txBody>
      </p:sp>
      <p:sp>
        <p:nvSpPr>
          <p:cNvPr id="8" name="Footer Placeholder 10">
            <a:extLst>
              <a:ext uri="{FF2B5EF4-FFF2-40B4-BE49-F238E27FC236}">
                <a16:creationId xmlns:a16="http://schemas.microsoft.com/office/drawing/2014/main" id="{3935AD34-C408-4EB3-AA44-EDC087E191FD}"/>
              </a:ext>
            </a:extLst>
          </p:cNvPr>
          <p:cNvSpPr>
            <a:spLocks noGrp="1"/>
          </p:cNvSpPr>
          <p:nvPr>
            <p:ph type="ftr" sz="quarter" idx="2"/>
          </p:nvPr>
        </p:nvSpPr>
        <p:spPr>
          <a:xfrm>
            <a:off x="446366" y="8752305"/>
            <a:ext cx="4308538" cy="152702"/>
          </a:xfrm>
          <a:prstGeom prst="rect">
            <a:avLst/>
          </a:prstGeom>
        </p:spPr>
        <p:txBody>
          <a:bodyPr vert="horz" lIns="0" tIns="0" rIns="0" bIns="0" rtlCol="0" anchor="t" anchorCtr="0"/>
          <a:lstStyle>
            <a:lvl1pPr algn="l">
              <a:defRPr sz="800">
                <a:latin typeface="+mn-lt"/>
              </a:defRPr>
            </a:lvl1pPr>
          </a:lstStyle>
          <a:p>
            <a:endParaRPr lang="en-GB" sz="800"/>
          </a:p>
        </p:txBody>
      </p:sp>
      <p:sp>
        <p:nvSpPr>
          <p:cNvPr id="9" name="Header Placeholder 12">
            <a:extLst>
              <a:ext uri="{FF2B5EF4-FFF2-40B4-BE49-F238E27FC236}">
                <a16:creationId xmlns:a16="http://schemas.microsoft.com/office/drawing/2014/main" id="{1BF2EE41-CFE8-437F-A002-558200137EC4}"/>
              </a:ext>
            </a:extLst>
          </p:cNvPr>
          <p:cNvSpPr>
            <a:spLocks noGrp="1"/>
          </p:cNvSpPr>
          <p:nvPr>
            <p:ph type="hdr" sz="quarter"/>
          </p:nvPr>
        </p:nvSpPr>
        <p:spPr>
          <a:xfrm>
            <a:off x="446366" y="8570490"/>
            <a:ext cx="4308538" cy="152702"/>
          </a:xfrm>
          <a:prstGeom prst="rect">
            <a:avLst/>
          </a:prstGeom>
        </p:spPr>
        <p:txBody>
          <a:bodyPr vert="horz" lIns="0" tIns="0" rIns="0" bIns="0" rtlCol="0" anchor="t" anchorCtr="0"/>
          <a:lstStyle>
            <a:lvl1pPr algn="l">
              <a:defRPr sz="800">
                <a:latin typeface="+mn-lt"/>
              </a:defRPr>
            </a:lvl1pPr>
          </a:lstStyle>
          <a:p>
            <a:endParaRPr lang="en-GB" sz="800"/>
          </a:p>
        </p:txBody>
      </p:sp>
      <p:grpSp>
        <p:nvGrpSpPr>
          <p:cNvPr id="10" name="Logo">
            <a:extLst>
              <a:ext uri="{FF2B5EF4-FFF2-40B4-BE49-F238E27FC236}">
                <a16:creationId xmlns:a16="http://schemas.microsoft.com/office/drawing/2014/main" id="{F131BA30-CA4C-4B3C-BAD8-233EFAD8F292}"/>
              </a:ext>
            </a:extLst>
          </p:cNvPr>
          <p:cNvGrpSpPr/>
          <p:nvPr/>
        </p:nvGrpSpPr>
        <p:grpSpPr>
          <a:xfrm>
            <a:off x="5615732" y="238993"/>
            <a:ext cx="755843" cy="322808"/>
            <a:chOff x="6380216" y="4059273"/>
            <a:chExt cx="2905863" cy="1241045"/>
          </a:xfrm>
        </p:grpSpPr>
        <p:sp>
          <p:nvSpPr>
            <p:cNvPr id="11" name="Freeform: Shape 10">
              <a:extLst>
                <a:ext uri="{FF2B5EF4-FFF2-40B4-BE49-F238E27FC236}">
                  <a16:creationId xmlns:a16="http://schemas.microsoft.com/office/drawing/2014/main" id="{B25C6FB2-F83B-4BF1-9578-6489988FA8EC}"/>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D3B574-3971-4C87-B602-DA0CF5429938}"/>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1464B63-A19A-438D-8507-5B2CEEB29B6F}"/>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9A514272-585B-4DD7-9889-D2AC8F80B3CA}"/>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71817243-274B-4667-95B7-949DA44CEC38}"/>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70A481D-11CB-4EA0-9689-E6D9992AC1CF}"/>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Tree>
    <p:extLst>
      <p:ext uri="{BB962C8B-B14F-4D97-AF65-F5344CB8AC3E}">
        <p14:creationId xmlns:p14="http://schemas.microsoft.com/office/powerpoint/2010/main" val="25714368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60000" y="685800"/>
            <a:ext cx="6138000" cy="3452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0000" y="4343400"/>
            <a:ext cx="6138000" cy="4114800"/>
          </a:xfrm>
          <a:prstGeom prst="rect">
            <a:avLst/>
          </a:prstGeom>
        </p:spPr>
        <p:txBody>
          <a:bodyPr vert="horz" lIns="0" tIns="0" rIns="0" bIns="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Date Placeholder 8">
            <a:extLst>
              <a:ext uri="{FF2B5EF4-FFF2-40B4-BE49-F238E27FC236}">
                <a16:creationId xmlns:a16="http://schemas.microsoft.com/office/drawing/2014/main" id="{2BFA88E3-6CCC-4641-A98D-7398F6E1AE6C}"/>
              </a:ext>
            </a:extLst>
          </p:cNvPr>
          <p:cNvSpPr>
            <a:spLocks noGrp="1"/>
          </p:cNvSpPr>
          <p:nvPr>
            <p:ph type="dt" idx="1"/>
          </p:nvPr>
        </p:nvSpPr>
        <p:spPr>
          <a:xfrm>
            <a:off x="4760535" y="8752305"/>
            <a:ext cx="1737465" cy="152702"/>
          </a:xfrm>
          <a:prstGeom prst="rect">
            <a:avLst/>
          </a:prstGeom>
        </p:spPr>
        <p:txBody>
          <a:bodyPr vert="horz" lIns="0" tIns="0" rIns="0" bIns="0" rtlCol="0" anchor="t" anchorCtr="0"/>
          <a:lstStyle>
            <a:lvl1pPr algn="r">
              <a:defRPr sz="800">
                <a:latin typeface="+mn-lt"/>
              </a:defRPr>
            </a:lvl1pPr>
          </a:lstStyle>
          <a:p>
            <a:fld id="{681EF29B-F0DE-4A5D-971E-F0D2D074F34E}" type="datetime4">
              <a:rPr lang="en-GB" smtClean="0"/>
              <a:t>02 December 2024</a:t>
            </a:fld>
            <a:endParaRPr lang="en-GB" sz="800"/>
          </a:p>
        </p:txBody>
      </p:sp>
      <p:sp>
        <p:nvSpPr>
          <p:cNvPr id="9" name="Slide Number Placeholder 9">
            <a:extLst>
              <a:ext uri="{FF2B5EF4-FFF2-40B4-BE49-F238E27FC236}">
                <a16:creationId xmlns:a16="http://schemas.microsoft.com/office/drawing/2014/main" id="{F3087DC9-C8CF-4A7D-A808-05173EBAB961}"/>
              </a:ext>
            </a:extLst>
          </p:cNvPr>
          <p:cNvSpPr>
            <a:spLocks noGrp="1"/>
          </p:cNvSpPr>
          <p:nvPr>
            <p:ph type="sldNum" sz="quarter" idx="5"/>
          </p:nvPr>
        </p:nvSpPr>
        <p:spPr>
          <a:xfrm>
            <a:off x="4760535" y="8570490"/>
            <a:ext cx="1737465" cy="152702"/>
          </a:xfrm>
          <a:prstGeom prst="rect">
            <a:avLst/>
          </a:prstGeom>
        </p:spPr>
        <p:txBody>
          <a:bodyPr vert="horz" lIns="0" tIns="0" rIns="0" bIns="0" rtlCol="0" anchor="t" anchorCtr="0"/>
          <a:lstStyle>
            <a:lvl1pPr algn="r">
              <a:defRPr sz="800">
                <a:latin typeface="+mn-lt"/>
              </a:defRPr>
            </a:lvl1pPr>
          </a:lstStyle>
          <a:p>
            <a:fld id="{A16CFAD1-D197-4A88-B173-A6412E995EE5}" type="slidenum">
              <a:rPr lang="en-GB" smtClean="0"/>
              <a:pPr/>
              <a:t>‹#›</a:t>
            </a:fld>
            <a:endParaRPr lang="en-GB" sz="800"/>
          </a:p>
        </p:txBody>
      </p:sp>
      <p:sp>
        <p:nvSpPr>
          <p:cNvPr id="10" name="Footer Placeholder 10">
            <a:extLst>
              <a:ext uri="{FF2B5EF4-FFF2-40B4-BE49-F238E27FC236}">
                <a16:creationId xmlns:a16="http://schemas.microsoft.com/office/drawing/2014/main" id="{D3E5D5B4-5B5B-4A78-9FBF-121492410DA0}"/>
              </a:ext>
            </a:extLst>
          </p:cNvPr>
          <p:cNvSpPr>
            <a:spLocks noGrp="1"/>
          </p:cNvSpPr>
          <p:nvPr>
            <p:ph type="ftr" sz="quarter" idx="4"/>
          </p:nvPr>
        </p:nvSpPr>
        <p:spPr>
          <a:xfrm>
            <a:off x="353656" y="8752305"/>
            <a:ext cx="4401248" cy="152702"/>
          </a:xfrm>
          <a:prstGeom prst="rect">
            <a:avLst/>
          </a:prstGeom>
        </p:spPr>
        <p:txBody>
          <a:bodyPr vert="horz" lIns="0" tIns="0" rIns="0" bIns="0" rtlCol="0" anchor="t" anchorCtr="0"/>
          <a:lstStyle>
            <a:lvl1pPr algn="l">
              <a:defRPr sz="800">
                <a:latin typeface="+mn-lt"/>
              </a:defRPr>
            </a:lvl1pPr>
          </a:lstStyle>
          <a:p>
            <a:endParaRPr lang="en-GB" sz="800"/>
          </a:p>
        </p:txBody>
      </p:sp>
      <p:sp>
        <p:nvSpPr>
          <p:cNvPr id="11" name="Header Placeholder 12">
            <a:extLst>
              <a:ext uri="{FF2B5EF4-FFF2-40B4-BE49-F238E27FC236}">
                <a16:creationId xmlns:a16="http://schemas.microsoft.com/office/drawing/2014/main" id="{AB4E7CF5-96AC-4C46-8B0F-AA454984BAC1}"/>
              </a:ext>
            </a:extLst>
          </p:cNvPr>
          <p:cNvSpPr>
            <a:spLocks noGrp="1"/>
          </p:cNvSpPr>
          <p:nvPr>
            <p:ph type="hdr" sz="quarter"/>
          </p:nvPr>
        </p:nvSpPr>
        <p:spPr>
          <a:xfrm>
            <a:off x="353656" y="8570490"/>
            <a:ext cx="4401248" cy="152702"/>
          </a:xfrm>
          <a:prstGeom prst="rect">
            <a:avLst/>
          </a:prstGeom>
        </p:spPr>
        <p:txBody>
          <a:bodyPr vert="horz" lIns="0" tIns="0" rIns="0" bIns="0" rtlCol="0" anchor="t" anchorCtr="0"/>
          <a:lstStyle>
            <a:lvl1pPr algn="l">
              <a:defRPr sz="800">
                <a:latin typeface="+mn-lt"/>
              </a:defRPr>
            </a:lvl1pPr>
          </a:lstStyle>
          <a:p>
            <a:endParaRPr lang="en-GB" sz="800"/>
          </a:p>
        </p:txBody>
      </p:sp>
    </p:spTree>
    <p:extLst>
      <p:ext uri="{BB962C8B-B14F-4D97-AF65-F5344CB8AC3E}">
        <p14:creationId xmlns:p14="http://schemas.microsoft.com/office/powerpoint/2010/main" val="3304878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18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36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36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36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a:t>
            </a:fld>
            <a:endParaRPr lang="en-GB" sz="800"/>
          </a:p>
        </p:txBody>
      </p:sp>
    </p:spTree>
    <p:extLst>
      <p:ext uri="{BB962C8B-B14F-4D97-AF65-F5344CB8AC3E}">
        <p14:creationId xmlns:p14="http://schemas.microsoft.com/office/powerpoint/2010/main" val="680380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latin typeface="Palatino Linotype"/>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10</a:t>
            </a:fld>
            <a:endParaRPr lang="en-GB"/>
          </a:p>
        </p:txBody>
      </p:sp>
    </p:spTree>
    <p:extLst>
      <p:ext uri="{BB962C8B-B14F-4D97-AF65-F5344CB8AC3E}">
        <p14:creationId xmlns:p14="http://schemas.microsoft.com/office/powerpoint/2010/main" val="1159795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dirty="0">
              <a:latin typeface="Palatino Linotype"/>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11</a:t>
            </a:fld>
            <a:endParaRPr lang="en-GB"/>
          </a:p>
        </p:txBody>
      </p:sp>
    </p:spTree>
    <p:extLst>
      <p:ext uri="{BB962C8B-B14F-4D97-AF65-F5344CB8AC3E}">
        <p14:creationId xmlns:p14="http://schemas.microsoft.com/office/powerpoint/2010/main" val="3234532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latin typeface="Palatino Linotype"/>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12</a:t>
            </a:fld>
            <a:endParaRPr lang="en-GB"/>
          </a:p>
        </p:txBody>
      </p:sp>
    </p:spTree>
    <p:extLst>
      <p:ext uri="{BB962C8B-B14F-4D97-AF65-F5344CB8AC3E}">
        <p14:creationId xmlns:p14="http://schemas.microsoft.com/office/powerpoint/2010/main" val="2063130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indent="0">
              <a:spcBef>
                <a:spcPts val="0"/>
              </a:spcBef>
              <a:spcAft>
                <a:spcPts val="0"/>
              </a:spcAft>
              <a:buFont typeface="Wingdings" panose="05000000000000000000" pitchFamily="2" charset="2"/>
              <a:buNone/>
            </a:pPr>
            <a:endParaRPr lang="en-US" sz="18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285750" marR="0" indent="-285750">
              <a:spcBef>
                <a:spcPts val="0"/>
              </a:spcBef>
              <a:spcAft>
                <a:spcPts val="0"/>
              </a:spcAft>
              <a:buFont typeface="Wingdings" panose="05000000000000000000" pitchFamily="2" charset="2"/>
              <a:buChar char="n"/>
            </a:pPr>
            <a:endParaRPr lang="en-US" sz="1800" dirty="0">
              <a:effectLst/>
              <a:latin typeface="Palatino Linotype" panose="02040502050505030304" pitchFamily="18" charset="0"/>
              <a:ea typeface="Times New Roman" panose="02020603050405020304" pitchFamily="18" charset="0"/>
              <a:cs typeface="Times New Roman" panose="02020603050405020304" pitchFamily="18" charset="0"/>
            </a:endParaRPr>
          </a:p>
          <a:p>
            <a:endParaRPr lang="en-GB" dirty="0">
              <a:latin typeface="Palatino Linotype"/>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13</a:t>
            </a:fld>
            <a:endParaRPr lang="en-GB"/>
          </a:p>
        </p:txBody>
      </p:sp>
    </p:spTree>
    <p:extLst>
      <p:ext uri="{BB962C8B-B14F-4D97-AF65-F5344CB8AC3E}">
        <p14:creationId xmlns:p14="http://schemas.microsoft.com/office/powerpoint/2010/main" val="967855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b="1" dirty="0"/>
          </a:p>
          <a:p>
            <a:endParaRPr lang="en-GB" b="1" dirty="0"/>
          </a:p>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14</a:t>
            </a:fld>
            <a:endParaRPr lang="en-GB"/>
          </a:p>
        </p:txBody>
      </p:sp>
    </p:spTree>
    <p:extLst>
      <p:ext uri="{BB962C8B-B14F-4D97-AF65-F5344CB8AC3E}">
        <p14:creationId xmlns:p14="http://schemas.microsoft.com/office/powerpoint/2010/main" val="1343221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a:spcBef>
                <a:spcPts val="0"/>
              </a:spcBef>
              <a:spcAft>
                <a:spcPts val="600"/>
              </a:spcAft>
            </a:pPr>
            <a:endParaRPr lang="en-GB" dirty="0">
              <a:highlight>
                <a:srgbClr val="FFFF00"/>
              </a:highlight>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15</a:t>
            </a:fld>
            <a:endParaRPr lang="en-GB"/>
          </a:p>
        </p:txBody>
      </p:sp>
    </p:spTree>
    <p:extLst>
      <p:ext uri="{BB962C8B-B14F-4D97-AF65-F5344CB8AC3E}">
        <p14:creationId xmlns:p14="http://schemas.microsoft.com/office/powerpoint/2010/main" val="2675514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i="0" u="none" strike="noStrike" baseline="0" dirty="0">
              <a:solidFill>
                <a:srgbClr val="000000"/>
              </a:solidFill>
              <a:latin typeface="Palatino Linotype" panose="02040502050505030304" pitchFamily="18" charset="0"/>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16</a:t>
            </a:fld>
            <a:endParaRPr lang="en-GB"/>
          </a:p>
        </p:txBody>
      </p:sp>
    </p:spTree>
    <p:extLst>
      <p:ext uri="{BB962C8B-B14F-4D97-AF65-F5344CB8AC3E}">
        <p14:creationId xmlns:p14="http://schemas.microsoft.com/office/powerpoint/2010/main" val="2280803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9EB7BAD3-AF26-C549-B9FF-03213EEFC56C}" type="slidenum">
              <a:rPr lang="en-GB" smtClean="0"/>
              <a:t>17</a:t>
            </a:fld>
            <a:endParaRPr lang="en-GB"/>
          </a:p>
        </p:txBody>
      </p:sp>
    </p:spTree>
    <p:extLst>
      <p:ext uri="{BB962C8B-B14F-4D97-AF65-F5344CB8AC3E}">
        <p14:creationId xmlns:p14="http://schemas.microsoft.com/office/powerpoint/2010/main" val="3276233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18</a:t>
            </a:fld>
            <a:endParaRPr lang="en-GB"/>
          </a:p>
        </p:txBody>
      </p:sp>
    </p:spTree>
    <p:extLst>
      <p:ext uri="{BB962C8B-B14F-4D97-AF65-F5344CB8AC3E}">
        <p14:creationId xmlns:p14="http://schemas.microsoft.com/office/powerpoint/2010/main" val="61778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effectLst/>
              <a:latin typeface="Palatino Linotype" panose="02040502050505030304" pitchFamily="18"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19</a:t>
            </a:fld>
            <a:endParaRPr lang="en-GB"/>
          </a:p>
        </p:txBody>
      </p:sp>
    </p:spTree>
    <p:extLst>
      <p:ext uri="{BB962C8B-B14F-4D97-AF65-F5344CB8AC3E}">
        <p14:creationId xmlns:p14="http://schemas.microsoft.com/office/powerpoint/2010/main" val="396874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p:txBody>
      </p:sp>
      <p:sp>
        <p:nvSpPr>
          <p:cNvPr id="4" name="Slide Number Placeholder 3"/>
          <p:cNvSpPr>
            <a:spLocks noGrp="1"/>
          </p:cNvSpPr>
          <p:nvPr>
            <p:ph type="sldNum" sz="quarter" idx="5"/>
          </p:nvPr>
        </p:nvSpPr>
        <p:spPr/>
        <p:txBody>
          <a:bodyPr/>
          <a:lstStyle/>
          <a:p>
            <a:fld id="{A16CFAD1-D197-4A88-B173-A6412E995EE5}" type="slidenum">
              <a:rPr lang="en-GB" smtClean="0"/>
              <a:pPr/>
              <a:t>2</a:t>
            </a:fld>
            <a:endParaRPr lang="en-GB" sz="800"/>
          </a:p>
        </p:txBody>
      </p:sp>
    </p:spTree>
    <p:extLst>
      <p:ext uri="{BB962C8B-B14F-4D97-AF65-F5344CB8AC3E}">
        <p14:creationId xmlns:p14="http://schemas.microsoft.com/office/powerpoint/2010/main" val="3932077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20</a:t>
            </a:fld>
            <a:endParaRPr lang="en-GB"/>
          </a:p>
        </p:txBody>
      </p:sp>
    </p:spTree>
    <p:extLst>
      <p:ext uri="{BB962C8B-B14F-4D97-AF65-F5344CB8AC3E}">
        <p14:creationId xmlns:p14="http://schemas.microsoft.com/office/powerpoint/2010/main" val="311300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21</a:t>
            </a:fld>
            <a:endParaRPr lang="en-GB"/>
          </a:p>
        </p:txBody>
      </p:sp>
    </p:spTree>
    <p:extLst>
      <p:ext uri="{BB962C8B-B14F-4D97-AF65-F5344CB8AC3E}">
        <p14:creationId xmlns:p14="http://schemas.microsoft.com/office/powerpoint/2010/main" val="3955003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a:defRPr/>
            </a:pPr>
            <a:endParaRPr lang="en-GB" b="1" dirty="0"/>
          </a:p>
        </p:txBody>
      </p:sp>
      <p:sp>
        <p:nvSpPr>
          <p:cNvPr id="4" name="Slide Number Placeholder 3"/>
          <p:cNvSpPr>
            <a:spLocks noGrp="1"/>
          </p:cNvSpPr>
          <p:nvPr>
            <p:ph type="sldNum" sz="quarter" idx="5"/>
          </p:nvPr>
        </p:nvSpPr>
        <p:spPr/>
        <p:txBody>
          <a:bodyPr/>
          <a:lstStyle/>
          <a:p>
            <a:fld id="{9EB7BAD3-AF26-C549-B9FF-03213EEFC56C}" type="slidenum">
              <a:rPr lang="en-GB" smtClean="0"/>
              <a:t>22</a:t>
            </a:fld>
            <a:endParaRPr lang="en-GB"/>
          </a:p>
        </p:txBody>
      </p:sp>
    </p:spTree>
    <p:extLst>
      <p:ext uri="{BB962C8B-B14F-4D97-AF65-F5344CB8AC3E}">
        <p14:creationId xmlns:p14="http://schemas.microsoft.com/office/powerpoint/2010/main" val="3638451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23</a:t>
            </a:fld>
            <a:endParaRPr lang="en-GB"/>
          </a:p>
        </p:txBody>
      </p:sp>
    </p:spTree>
    <p:extLst>
      <p:ext uri="{BB962C8B-B14F-4D97-AF65-F5344CB8AC3E}">
        <p14:creationId xmlns:p14="http://schemas.microsoft.com/office/powerpoint/2010/main" val="4252433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9EB7BAD3-AF26-C549-B9FF-03213EEFC56C}" type="slidenum">
              <a:rPr lang="en-GB" smtClean="0"/>
              <a:t>24</a:t>
            </a:fld>
            <a:endParaRPr lang="en-GB"/>
          </a:p>
        </p:txBody>
      </p:sp>
    </p:spTree>
    <p:extLst>
      <p:ext uri="{BB962C8B-B14F-4D97-AF65-F5344CB8AC3E}">
        <p14:creationId xmlns:p14="http://schemas.microsoft.com/office/powerpoint/2010/main" val="3305789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25</a:t>
            </a:fld>
            <a:endParaRPr lang="en-GB"/>
          </a:p>
        </p:txBody>
      </p:sp>
    </p:spTree>
    <p:extLst>
      <p:ext uri="{BB962C8B-B14F-4D97-AF65-F5344CB8AC3E}">
        <p14:creationId xmlns:p14="http://schemas.microsoft.com/office/powerpoint/2010/main" val="633952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26</a:t>
            </a:fld>
            <a:endParaRPr lang="en-GB"/>
          </a:p>
        </p:txBody>
      </p:sp>
    </p:spTree>
    <p:extLst>
      <p:ext uri="{BB962C8B-B14F-4D97-AF65-F5344CB8AC3E}">
        <p14:creationId xmlns:p14="http://schemas.microsoft.com/office/powerpoint/2010/main" val="3336157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27</a:t>
            </a:fld>
            <a:endParaRPr lang="en-GB"/>
          </a:p>
        </p:txBody>
      </p:sp>
    </p:spTree>
    <p:extLst>
      <p:ext uri="{BB962C8B-B14F-4D97-AF65-F5344CB8AC3E}">
        <p14:creationId xmlns:p14="http://schemas.microsoft.com/office/powerpoint/2010/main" val="417312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300"/>
              </a:spcBef>
              <a:spcAft>
                <a:spcPts val="300"/>
              </a:spcAft>
              <a:buClrTx/>
              <a:buSzTx/>
              <a:buFont typeface="+mj-lt"/>
              <a:buNone/>
              <a:tabLst/>
              <a:defRPr/>
            </a:pPr>
            <a:endParaRPr lang="en-US" sz="1200" dirty="0">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marR="0" lvl="0" indent="0">
              <a:spcBef>
                <a:spcPts val="300"/>
              </a:spcBef>
              <a:spcAft>
                <a:spcPts val="300"/>
              </a:spcAft>
              <a:buFont typeface="+mj-lt"/>
              <a:buNone/>
            </a:pPr>
            <a:endParaRPr lang="en-GB" sz="1200" b="1" dirty="0">
              <a:effectLst/>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28</a:t>
            </a:fld>
            <a:endParaRPr lang="en-GB"/>
          </a:p>
        </p:txBody>
      </p:sp>
    </p:spTree>
    <p:extLst>
      <p:ext uri="{BB962C8B-B14F-4D97-AF65-F5344CB8AC3E}">
        <p14:creationId xmlns:p14="http://schemas.microsoft.com/office/powerpoint/2010/main" val="3783960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300"/>
              </a:spcBef>
              <a:spcAft>
                <a:spcPts val="300"/>
              </a:spcAft>
              <a:buClrTx/>
              <a:buSzTx/>
              <a:buFont typeface="+mj-lt"/>
              <a:buNone/>
              <a:tabLst/>
              <a:defRPr/>
            </a:pPr>
            <a:br>
              <a:rPr lang="en-GB" sz="1200" b="1" dirty="0">
                <a:effectLst/>
                <a:latin typeface="Palatino Linotype" panose="02040502050505030304" pitchFamily="18" charset="0"/>
                <a:ea typeface="Times New Roman" panose="02020603050405020304" pitchFamily="18" charset="0"/>
                <a:cs typeface="Times New Roman" panose="02020603050405020304" pitchFamily="18" charset="0"/>
              </a:rPr>
            </a:br>
            <a:endParaRPr lang="en-GB" sz="1200" b="1" dirty="0">
              <a:effectLst/>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29</a:t>
            </a:fld>
            <a:endParaRPr lang="en-GB"/>
          </a:p>
        </p:txBody>
      </p:sp>
    </p:spTree>
    <p:extLst>
      <p:ext uri="{BB962C8B-B14F-4D97-AF65-F5344CB8AC3E}">
        <p14:creationId xmlns:p14="http://schemas.microsoft.com/office/powerpoint/2010/main" val="1409687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p:txBody>
      </p:sp>
      <p:sp>
        <p:nvSpPr>
          <p:cNvPr id="4" name="Slide Number Placeholder 3"/>
          <p:cNvSpPr>
            <a:spLocks noGrp="1"/>
          </p:cNvSpPr>
          <p:nvPr>
            <p:ph type="sldNum" sz="quarter" idx="5"/>
          </p:nvPr>
        </p:nvSpPr>
        <p:spPr/>
        <p:txBody>
          <a:bodyPr/>
          <a:lstStyle/>
          <a:p>
            <a:fld id="{A16CFAD1-D197-4A88-B173-A6412E995EE5}" type="slidenum">
              <a:rPr lang="en-GB" smtClean="0"/>
              <a:pPr/>
              <a:t>3</a:t>
            </a:fld>
            <a:endParaRPr lang="en-GB" sz="800"/>
          </a:p>
        </p:txBody>
      </p:sp>
    </p:spTree>
    <p:extLst>
      <p:ext uri="{BB962C8B-B14F-4D97-AF65-F5344CB8AC3E}">
        <p14:creationId xmlns:p14="http://schemas.microsoft.com/office/powerpoint/2010/main" val="8879938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30</a:t>
            </a:fld>
            <a:endParaRPr lang="en-GB"/>
          </a:p>
        </p:txBody>
      </p:sp>
    </p:spTree>
    <p:extLst>
      <p:ext uri="{BB962C8B-B14F-4D97-AF65-F5344CB8AC3E}">
        <p14:creationId xmlns:p14="http://schemas.microsoft.com/office/powerpoint/2010/main" val="39850088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300"/>
              </a:spcBef>
              <a:spcAft>
                <a:spcPts val="300"/>
              </a:spcAft>
              <a:buClrTx/>
              <a:buSzTx/>
              <a:buFont typeface="+mj-lt"/>
              <a:buNone/>
              <a:tabLst/>
              <a:defRPr/>
            </a:pPr>
            <a:endParaRPr lang="en-US" sz="1800" dirty="0">
              <a:effectLst/>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31</a:t>
            </a:fld>
            <a:endParaRPr lang="en-GB"/>
          </a:p>
        </p:txBody>
      </p:sp>
    </p:spTree>
    <p:extLst>
      <p:ext uri="{BB962C8B-B14F-4D97-AF65-F5344CB8AC3E}">
        <p14:creationId xmlns:p14="http://schemas.microsoft.com/office/powerpoint/2010/main" val="1825811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32</a:t>
            </a:fld>
            <a:endParaRPr lang="en-GB" sz="800"/>
          </a:p>
        </p:txBody>
      </p:sp>
    </p:spTree>
    <p:extLst>
      <p:ext uri="{BB962C8B-B14F-4D97-AF65-F5344CB8AC3E}">
        <p14:creationId xmlns:p14="http://schemas.microsoft.com/office/powerpoint/2010/main" val="3161201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a:spcBef>
                <a:spcPts val="600"/>
              </a:spcBef>
              <a:spcAft>
                <a:spcPts val="0"/>
              </a:spcAft>
            </a:pPr>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33</a:t>
            </a:fld>
            <a:endParaRPr lang="en-GB" sz="800"/>
          </a:p>
        </p:txBody>
      </p:sp>
    </p:spTree>
    <p:extLst>
      <p:ext uri="{BB962C8B-B14F-4D97-AF65-F5344CB8AC3E}">
        <p14:creationId xmlns:p14="http://schemas.microsoft.com/office/powerpoint/2010/main" val="6966266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a:lnSpc>
                <a:spcPct val="115000"/>
              </a:lnSpc>
              <a:spcBef>
                <a:spcPts val="0"/>
              </a:spcBef>
              <a:spcAft>
                <a:spcPts val="1000"/>
              </a:spcAft>
            </a:pPr>
            <a:endParaRPr lang="en-GB" sz="1800" dirty="0">
              <a:effectLst/>
              <a:latin typeface="Palatino Linotype" panose="02040502050505030304" pitchFamily="18"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34</a:t>
            </a:fld>
            <a:endParaRPr lang="en-GB" sz="800"/>
          </a:p>
        </p:txBody>
      </p:sp>
    </p:spTree>
    <p:extLst>
      <p:ext uri="{BB962C8B-B14F-4D97-AF65-F5344CB8AC3E}">
        <p14:creationId xmlns:p14="http://schemas.microsoft.com/office/powerpoint/2010/main" val="41884339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a:spcBef>
                <a:spcPts val="0"/>
              </a:spcBef>
              <a:spcAft>
                <a:spcPts val="600"/>
              </a:spcAft>
            </a:pPr>
            <a:endParaRPr lang="en-GB" sz="1800" dirty="0">
              <a:effectLst/>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35</a:t>
            </a:fld>
            <a:endParaRPr lang="en-GB"/>
          </a:p>
        </p:txBody>
      </p:sp>
    </p:spTree>
    <p:extLst>
      <p:ext uri="{BB962C8B-B14F-4D97-AF65-F5344CB8AC3E}">
        <p14:creationId xmlns:p14="http://schemas.microsoft.com/office/powerpoint/2010/main" val="1002730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36</a:t>
            </a:fld>
            <a:endParaRPr lang="en-GB"/>
          </a:p>
        </p:txBody>
      </p:sp>
    </p:spTree>
    <p:extLst>
      <p:ext uri="{BB962C8B-B14F-4D97-AF65-F5344CB8AC3E}">
        <p14:creationId xmlns:p14="http://schemas.microsoft.com/office/powerpoint/2010/main" val="23459919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9EB7BAD3-AF26-C549-B9FF-03213EEFC56C}" type="slidenum">
              <a:rPr lang="en-GB" smtClean="0"/>
              <a:t>37</a:t>
            </a:fld>
            <a:endParaRPr lang="en-GB"/>
          </a:p>
        </p:txBody>
      </p:sp>
    </p:spTree>
    <p:extLst>
      <p:ext uri="{BB962C8B-B14F-4D97-AF65-F5344CB8AC3E}">
        <p14:creationId xmlns:p14="http://schemas.microsoft.com/office/powerpoint/2010/main" val="10290123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9EB7BAD3-AF26-C549-B9FF-03213EEFC56C}" type="slidenum">
              <a:rPr lang="en-GB" smtClean="0"/>
              <a:t>38</a:t>
            </a:fld>
            <a:endParaRPr lang="en-GB"/>
          </a:p>
        </p:txBody>
      </p:sp>
    </p:spTree>
    <p:extLst>
      <p:ext uri="{BB962C8B-B14F-4D97-AF65-F5344CB8AC3E}">
        <p14:creationId xmlns:p14="http://schemas.microsoft.com/office/powerpoint/2010/main" val="29116024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smtClean="0"/>
              <a:pPr/>
              <a:t>39</a:t>
            </a:fld>
            <a:endParaRPr lang="en-GB" sz="800"/>
          </a:p>
        </p:txBody>
      </p:sp>
    </p:spTree>
    <p:extLst>
      <p:ext uri="{BB962C8B-B14F-4D97-AF65-F5344CB8AC3E}">
        <p14:creationId xmlns:p14="http://schemas.microsoft.com/office/powerpoint/2010/main" val="1005083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p:txBody>
      </p:sp>
      <p:sp>
        <p:nvSpPr>
          <p:cNvPr id="4" name="Slide Number Placeholder 3"/>
          <p:cNvSpPr>
            <a:spLocks noGrp="1"/>
          </p:cNvSpPr>
          <p:nvPr>
            <p:ph type="sldNum" sz="quarter" idx="5"/>
          </p:nvPr>
        </p:nvSpPr>
        <p:spPr/>
        <p:txBody>
          <a:bodyPr/>
          <a:lstStyle/>
          <a:p>
            <a:fld id="{9EB7BAD3-AF26-C549-B9FF-03213EEFC56C}" type="slidenum">
              <a:rPr lang="en-GB" smtClean="0"/>
              <a:t>4</a:t>
            </a:fld>
            <a:endParaRPr lang="en-GB"/>
          </a:p>
        </p:txBody>
      </p:sp>
    </p:spTree>
    <p:extLst>
      <p:ext uri="{BB962C8B-B14F-4D97-AF65-F5344CB8AC3E}">
        <p14:creationId xmlns:p14="http://schemas.microsoft.com/office/powerpoint/2010/main" val="1348950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p:txBody>
      </p:sp>
      <p:sp>
        <p:nvSpPr>
          <p:cNvPr id="4" name="Slide Number Placeholder 3"/>
          <p:cNvSpPr>
            <a:spLocks noGrp="1"/>
          </p:cNvSpPr>
          <p:nvPr>
            <p:ph type="sldNum" sz="quarter" idx="5"/>
          </p:nvPr>
        </p:nvSpPr>
        <p:spPr/>
        <p:txBody>
          <a:bodyPr/>
          <a:lstStyle/>
          <a:p>
            <a:fld id="{9EB7BAD3-AF26-C549-B9FF-03213EEFC56C}" type="slidenum">
              <a:rPr lang="en-GB" smtClean="0"/>
              <a:t>5</a:t>
            </a:fld>
            <a:endParaRPr lang="en-GB"/>
          </a:p>
        </p:txBody>
      </p:sp>
    </p:spTree>
    <p:extLst>
      <p:ext uri="{BB962C8B-B14F-4D97-AF65-F5344CB8AC3E}">
        <p14:creationId xmlns:p14="http://schemas.microsoft.com/office/powerpoint/2010/main" val="2138283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9EB7BAD3-AF26-C549-B9FF-03213EEFC56C}" type="slidenum">
              <a:rPr lang="en-GB" smtClean="0"/>
              <a:t>6</a:t>
            </a:fld>
            <a:endParaRPr lang="en-GB"/>
          </a:p>
        </p:txBody>
      </p:sp>
    </p:spTree>
    <p:extLst>
      <p:ext uri="{BB962C8B-B14F-4D97-AF65-F5344CB8AC3E}">
        <p14:creationId xmlns:p14="http://schemas.microsoft.com/office/powerpoint/2010/main" val="2620504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7</a:t>
            </a:fld>
            <a:endParaRPr lang="en-GB"/>
          </a:p>
        </p:txBody>
      </p:sp>
    </p:spTree>
    <p:extLst>
      <p:ext uri="{BB962C8B-B14F-4D97-AF65-F5344CB8AC3E}">
        <p14:creationId xmlns:p14="http://schemas.microsoft.com/office/powerpoint/2010/main" val="3032857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indent="0" algn="l">
              <a:buFontTx/>
              <a:buNone/>
            </a:pPr>
            <a:endParaRPr lang="en-US" sz="1800" b="0" i="0" u="none" strike="noStrike" baseline="0" dirty="0">
              <a:solidFill>
                <a:srgbClr val="000000"/>
              </a:solidFill>
              <a:latin typeface="Palatino Linotype" panose="02040502050505030304" pitchFamily="18" charset="0"/>
            </a:endParaRPr>
          </a:p>
          <a:p>
            <a:pPr algn="l"/>
            <a:endParaRPr lang="en-US" sz="1800" b="0" i="0" u="none" strike="noStrike" baseline="0" dirty="0">
              <a:solidFill>
                <a:srgbClr val="000000"/>
              </a:solidFill>
              <a:latin typeface="Palatino Linotype" panose="02040502050505030304" pitchFamily="18" charset="0"/>
            </a:endParaRPr>
          </a:p>
          <a:p>
            <a:endParaRPr lang="en-GB" b="0" dirty="0"/>
          </a:p>
          <a:p>
            <a:endParaRPr lang="en-GB" dirty="0"/>
          </a:p>
        </p:txBody>
      </p:sp>
      <p:sp>
        <p:nvSpPr>
          <p:cNvPr id="4" name="Slide Number Placeholder 3"/>
          <p:cNvSpPr>
            <a:spLocks noGrp="1"/>
          </p:cNvSpPr>
          <p:nvPr>
            <p:ph type="sldNum" sz="quarter" idx="5"/>
          </p:nvPr>
        </p:nvSpPr>
        <p:spPr/>
        <p:txBody>
          <a:bodyPr/>
          <a:lstStyle/>
          <a:p>
            <a:fld id="{9EB7BAD3-AF26-C549-B9FF-03213EEFC56C}" type="slidenum">
              <a:rPr lang="en-GB" smtClean="0"/>
              <a:t>8</a:t>
            </a:fld>
            <a:endParaRPr lang="en-GB"/>
          </a:p>
        </p:txBody>
      </p:sp>
    </p:spTree>
    <p:extLst>
      <p:ext uri="{BB962C8B-B14F-4D97-AF65-F5344CB8AC3E}">
        <p14:creationId xmlns:p14="http://schemas.microsoft.com/office/powerpoint/2010/main" val="704453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latin typeface="Palatino Linotype"/>
            </a:endParaRPr>
          </a:p>
        </p:txBody>
      </p:sp>
      <p:sp>
        <p:nvSpPr>
          <p:cNvPr id="4" name="Slide Number Placeholder 3"/>
          <p:cNvSpPr>
            <a:spLocks noGrp="1"/>
          </p:cNvSpPr>
          <p:nvPr>
            <p:ph type="sldNum" sz="quarter" idx="5"/>
          </p:nvPr>
        </p:nvSpPr>
        <p:spPr/>
        <p:txBody>
          <a:bodyPr/>
          <a:lstStyle/>
          <a:p>
            <a:fld id="{9EB7BAD3-AF26-C549-B9FF-03213EEFC56C}" type="slidenum">
              <a:rPr lang="en-GB" smtClean="0"/>
              <a:t>9</a:t>
            </a:fld>
            <a:endParaRPr lang="en-GB"/>
          </a:p>
        </p:txBody>
      </p:sp>
    </p:spTree>
    <p:extLst>
      <p:ext uri="{BB962C8B-B14F-4D97-AF65-F5344CB8AC3E}">
        <p14:creationId xmlns:p14="http://schemas.microsoft.com/office/powerpoint/2010/main" val="1186739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0.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5AD30D56-7424-4830-ABBC-E1CCEDA7A2DF}"/>
              </a:ext>
            </a:extLst>
          </p:cNvPr>
          <p:cNvPicPr>
            <a:picLocks noChangeAspect="1"/>
          </p:cNvPicPr>
          <p:nvPr userDrawn="1"/>
        </p:nvPicPr>
        <p:blipFill>
          <a:blip r:embed="rId2">
            <a:extLst>
              <a:ext uri="{96DAC541-7B7A-43D3-8B79-37D633B846F1}">
                <asvg:svgBlip xmlns:asvg="http://schemas.microsoft.com/office/drawing/2016/SVG/main" r:embed="rId3"/>
              </a:ext>
            </a:extLst>
          </a:blip>
          <a:srcRect t="29922" r="24420" b="6742"/>
          <a:stretch>
            <a:fillRect/>
          </a:stretch>
        </p:blipFill>
        <p:spPr>
          <a:xfrm>
            <a:off x="3600000" y="0"/>
            <a:ext cx="8592000" cy="6858000"/>
          </a:xfrm>
          <a:custGeom>
            <a:avLst/>
            <a:gdLst>
              <a:gd name="connsiteX0" fmla="*/ 0 w 8592000"/>
              <a:gd name="connsiteY0" fmla="*/ 0 h 6858000"/>
              <a:gd name="connsiteX1" fmla="*/ 8592000 w 8592000"/>
              <a:gd name="connsiteY1" fmla="*/ 0 h 6858000"/>
              <a:gd name="connsiteX2" fmla="*/ 8592000 w 8592000"/>
              <a:gd name="connsiteY2" fmla="*/ 6858000 h 6858000"/>
              <a:gd name="connsiteX3" fmla="*/ 0 w 85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92000" h="6858000">
                <a:moveTo>
                  <a:pt x="0" y="0"/>
                </a:moveTo>
                <a:lnTo>
                  <a:pt x="8592000" y="0"/>
                </a:lnTo>
                <a:lnTo>
                  <a:pt x="8592000" y="6858000"/>
                </a:lnTo>
                <a:lnTo>
                  <a:pt x="0" y="6858000"/>
                </a:lnTo>
                <a:close/>
              </a:path>
            </a:pathLst>
          </a:custGeom>
        </p:spPr>
      </p:pic>
      <p:grpSp>
        <p:nvGrpSpPr>
          <p:cNvPr id="21" name="Logo">
            <a:extLst>
              <a:ext uri="{FF2B5EF4-FFF2-40B4-BE49-F238E27FC236}">
                <a16:creationId xmlns:a16="http://schemas.microsoft.com/office/drawing/2014/main" id="{1E1CB065-BC3E-419D-8CD5-6001359B1AF9}"/>
              </a:ext>
            </a:extLst>
          </p:cNvPr>
          <p:cNvGrpSpPr>
            <a:grpSpLocks noChangeAspect="1"/>
          </p:cNvGrpSpPr>
          <p:nvPr userDrawn="1"/>
        </p:nvGrpSpPr>
        <p:grpSpPr>
          <a:xfrm>
            <a:off x="539751" y="540001"/>
            <a:ext cx="1702800" cy="727237"/>
            <a:chOff x="6380216" y="4059273"/>
            <a:chExt cx="2905863" cy="1241045"/>
          </a:xfrm>
        </p:grpSpPr>
        <p:sp>
          <p:nvSpPr>
            <p:cNvPr id="22" name="Freeform: Shape 21">
              <a:extLst>
                <a:ext uri="{FF2B5EF4-FFF2-40B4-BE49-F238E27FC236}">
                  <a16:creationId xmlns:a16="http://schemas.microsoft.com/office/drawing/2014/main" id="{60EF3EE0-04F6-4F0F-9C30-138E10130D0D}"/>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9F265DC-74E8-4BFF-92A1-092ADEFABD8A}"/>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9C07ABC-F814-4A0D-B933-8FF8308531B7}"/>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0C74A0EA-43E9-4563-A55A-F825A81DC14D}"/>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8704FAE-A924-4ACA-BF5E-2A8B00053817}"/>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4A7CF80-4160-43E8-868F-65E74933C8A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pic>
        <p:nvPicPr>
          <p:cNvPr id="27" name="TAGLINE 60Black">
            <a:extLst>
              <a:ext uri="{FF2B5EF4-FFF2-40B4-BE49-F238E27FC236}">
                <a16:creationId xmlns:a16="http://schemas.microsoft.com/office/drawing/2014/main" id="{3A5FFB45-3585-4395-809E-0CF65EFB70E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48863" y="539750"/>
            <a:ext cx="1703386" cy="110689"/>
          </a:xfrm>
          <a:prstGeom prst="rect">
            <a:avLst/>
          </a:prstGeom>
        </p:spPr>
      </p:pic>
      <p:sp>
        <p:nvSpPr>
          <p:cNvPr id="2" name="Title 1"/>
          <p:cNvSpPr>
            <a:spLocks noGrp="1"/>
          </p:cNvSpPr>
          <p:nvPr>
            <p:ph type="ctrTitle" hasCustomPrompt="1"/>
          </p:nvPr>
        </p:nvSpPr>
        <p:spPr>
          <a:xfrm>
            <a:off x="539751" y="1730375"/>
            <a:ext cx="8290798" cy="2985625"/>
          </a:xfrm>
        </p:spPr>
        <p:txBody>
          <a:bodyPr anchor="b" anchorCtr="0">
            <a:noAutofit/>
          </a:bodyPr>
          <a:lstStyle>
            <a:lvl1pPr>
              <a:lnSpc>
                <a:spcPct val="83000"/>
              </a:lnSpc>
              <a:defRPr sz="6000">
                <a:solidFill>
                  <a:schemeClr val="accent1"/>
                </a:solidFill>
              </a:defRPr>
            </a:lvl1pPr>
          </a:lstStyle>
          <a:p>
            <a:r>
              <a:rPr lang="en-GB"/>
              <a:t>Click to add title</a:t>
            </a:r>
          </a:p>
        </p:txBody>
      </p:sp>
      <p:sp>
        <p:nvSpPr>
          <p:cNvPr id="31" name="Subtitle 2"/>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accent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19" name="SD_FLD_DocumentDate">
            <a:extLst>
              <a:ext uri="{FF2B5EF4-FFF2-40B4-BE49-F238E27FC236}">
                <a16:creationId xmlns:a16="http://schemas.microsoft.com/office/drawing/2014/main" id="{33759508-D1FD-40CE-9331-F01D5EE3CCBE}"/>
              </a:ext>
            </a:extLst>
          </p:cNvPr>
          <p:cNvSpPr txBox="1">
            <a:spLocks noChangeArrowheads="1"/>
          </p:cNvSpPr>
          <p:nvPr userDrawn="1"/>
        </p:nvSpPr>
        <p:spPr bwMode="auto">
          <a:xfrm>
            <a:off x="540001" y="6161675"/>
            <a:ext cx="8290796" cy="1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lnSpc>
                <a:spcPct val="83000"/>
              </a:lnSpc>
              <a:spcBef>
                <a:spcPts val="0"/>
              </a:spcBef>
            </a:pPr>
            <a:r>
              <a:rPr lang="en-GB" altLang="ja-JP" sz="1400" cap="none" baseline="0">
                <a:solidFill>
                  <a:schemeClr val="accent1"/>
                </a:solidFill>
                <a:ea typeface="ＭＳ Ｐゴシック" charset="-128"/>
                <a:cs typeface="Arial" charset="0"/>
              </a:rPr>
              <a:t>25 November 2024</a:t>
            </a:r>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26" name="SD_FLD_Confidentiality">
            <a:extLst>
              <a:ext uri="{FF2B5EF4-FFF2-40B4-BE49-F238E27FC236}">
                <a16:creationId xmlns:a16="http://schemas.microsoft.com/office/drawing/2014/main" id="{2E43B5A0-A24B-4D49-B18D-5419D4E44B91}"/>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445393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p:txBody>
          <a:bodyPr rIns="0"/>
          <a:lstStyle>
            <a:lvl5pPr>
              <a:defRPr/>
            </a:lvl5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p:cNvSpPr>
            <a:spLocks noGrp="1"/>
          </p:cNvSpPr>
          <p:nvPr>
            <p:ph type="dt" sz="half" idx="10"/>
          </p:nvPr>
        </p:nvSpPr>
        <p:spPr>
          <a:xfrm>
            <a:off x="0" y="6858000"/>
            <a:ext cx="0" cy="0"/>
          </a:xfrm>
        </p:spPr>
        <p:txBody>
          <a:bodyPr/>
          <a:lstStyle>
            <a:lvl1pPr>
              <a:defRPr>
                <a:noFill/>
              </a:defRPr>
            </a:lvl1p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BA07366-CB75-4AA8-9E5B-928B849F427C}" type="slidenum">
              <a:rPr lang="en-GB" smtClean="0"/>
              <a:t>‹#›</a:t>
            </a:fld>
            <a:endParaRPr lang="en-GB"/>
          </a:p>
        </p:txBody>
      </p:sp>
    </p:spTree>
    <p:extLst>
      <p:ext uri="{BB962C8B-B14F-4D97-AF65-F5344CB8AC3E}">
        <p14:creationId xmlns:p14="http://schemas.microsoft.com/office/powerpoint/2010/main" val="1414795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gre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87621BA-8EDC-4C18-975C-5EE1161FA8FD}"/>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9" name="Logo">
            <a:extLst>
              <a:ext uri="{FF2B5EF4-FFF2-40B4-BE49-F238E27FC236}">
                <a16:creationId xmlns:a16="http://schemas.microsoft.com/office/drawing/2014/main" id="{F04E253C-783D-4CA5-8CCB-57C4CC102165}"/>
              </a:ext>
            </a:extLst>
          </p:cNvPr>
          <p:cNvGrpSpPr/>
          <p:nvPr userDrawn="1"/>
        </p:nvGrpSpPr>
        <p:grpSpPr>
          <a:xfrm>
            <a:off x="10893210" y="6350918"/>
            <a:ext cx="755843" cy="322808"/>
            <a:chOff x="6380216" y="4059273"/>
            <a:chExt cx="2905863" cy="1241045"/>
          </a:xfrm>
        </p:grpSpPr>
        <p:sp>
          <p:nvSpPr>
            <p:cNvPr id="10" name="Freeform: Shape 9">
              <a:extLst>
                <a:ext uri="{FF2B5EF4-FFF2-40B4-BE49-F238E27FC236}">
                  <a16:creationId xmlns:a16="http://schemas.microsoft.com/office/drawing/2014/main" id="{D8124B4D-CBE2-46DB-B0AE-2AC98C56E78E}"/>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5D916864-12FB-478F-99EE-83C970865F05}"/>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00FF8E64-431E-4917-BD40-4BD55CF6B8DF}"/>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E450DA2-D1AF-4EFD-A7B9-9D1161ADD54F}"/>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56553B8-1481-4E85-83A7-689A7C6CC67F}"/>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52AB55C8-079A-4ACE-9DFB-9EBA23B48B0B}"/>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p:txBody>
          <a:bodyPr rIns="0"/>
          <a:lstStyle>
            <a:lvl5pPr>
              <a:defRPr/>
            </a:lvl5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p:cNvSpPr>
            <a:spLocks noGrp="1"/>
          </p:cNvSpPr>
          <p:nvPr>
            <p:ph type="dt" sz="half" idx="10"/>
          </p:nvPr>
        </p:nvSpPr>
        <p:spPr>
          <a:xfrm>
            <a:off x="0" y="6858000"/>
            <a:ext cx="0" cy="0"/>
          </a:xfrm>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BA07366-CB75-4AA8-9E5B-928B849F427C}" type="slidenum">
              <a:rPr lang="en-GB" smtClean="0"/>
              <a:t>‹#›</a:t>
            </a:fld>
            <a:endParaRPr lang="en-GB"/>
          </a:p>
        </p:txBody>
      </p:sp>
      <p:sp>
        <p:nvSpPr>
          <p:cNvPr id="16" name="_SD_FLD_Copyright">
            <a:extLst>
              <a:ext uri="{FF2B5EF4-FFF2-40B4-BE49-F238E27FC236}">
                <a16:creationId xmlns:a16="http://schemas.microsoft.com/office/drawing/2014/main" id="{3F542136-6583-4929-BA8F-876E7200FCF4}"/>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8" name="SD_FLD_DocumentDate">
            <a:extLst>
              <a:ext uri="{FF2B5EF4-FFF2-40B4-BE49-F238E27FC236}">
                <a16:creationId xmlns:a16="http://schemas.microsoft.com/office/drawing/2014/main" id="{D4FFA251-3F5C-4E9A-9A80-F62650B47305}"/>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20" name="SD_FLD_Draft">
            <a:extLst>
              <a:ext uri="{FF2B5EF4-FFF2-40B4-BE49-F238E27FC236}">
                <a16:creationId xmlns:a16="http://schemas.microsoft.com/office/drawing/2014/main" id="{21F368A2-F525-4249-A72B-F904922C972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859FDC4D-A513-43EC-AC0B-76C98697BB47}"/>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88514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sz="half" idx="1" hasCustomPrompt="1"/>
          </p:nvPr>
        </p:nvSpPr>
        <p:spPr>
          <a:xfrm>
            <a:off x="539750" y="1730374"/>
            <a:ext cx="5465763"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6184900" y="1730374"/>
            <a:ext cx="5465763"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Tree>
    <p:extLst>
      <p:ext uri="{BB962C8B-B14F-4D97-AF65-F5344CB8AC3E}">
        <p14:creationId xmlns:p14="http://schemas.microsoft.com/office/powerpoint/2010/main" val="1866162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ntent, grey">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FBCEB69-4B90-48AC-8E50-F4C1FAD42957}"/>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8" name="Logo">
            <a:extLst>
              <a:ext uri="{FF2B5EF4-FFF2-40B4-BE49-F238E27FC236}">
                <a16:creationId xmlns:a16="http://schemas.microsoft.com/office/drawing/2014/main" id="{8145D2D3-7F22-4934-B251-1F99086694BC}"/>
              </a:ext>
            </a:extLst>
          </p:cNvPr>
          <p:cNvGrpSpPr/>
          <p:nvPr userDrawn="1"/>
        </p:nvGrpSpPr>
        <p:grpSpPr>
          <a:xfrm>
            <a:off x="10893210" y="6350919"/>
            <a:ext cx="755843" cy="322808"/>
            <a:chOff x="6380216" y="4059273"/>
            <a:chExt cx="2905863" cy="1241044"/>
          </a:xfrm>
        </p:grpSpPr>
        <p:sp>
          <p:nvSpPr>
            <p:cNvPr id="19" name="Freeform: Shape 18">
              <a:extLst>
                <a:ext uri="{FF2B5EF4-FFF2-40B4-BE49-F238E27FC236}">
                  <a16:creationId xmlns:a16="http://schemas.microsoft.com/office/drawing/2014/main" id="{36BB8EE7-0DAE-475A-99CB-4C95B9C4174D}"/>
                </a:ext>
              </a:extLst>
            </p:cNvPr>
            <p:cNvSpPr/>
            <p:nvPr/>
          </p:nvSpPr>
          <p:spPr>
            <a:xfrm>
              <a:off x="6380216" y="4059273"/>
              <a:ext cx="2905863" cy="346934"/>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E34A211-0C55-472F-A8C7-DF7C115B4E36}"/>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DB3FBA2-AFC9-409D-945D-4CFDE6BBEE6A}"/>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DF6B560-906C-4643-86C4-C545FCBD8975}"/>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FC24D933-C961-4320-84B8-2B098CBD0E95}"/>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93D8CD1-B7C6-4727-A773-7D9B1A7CD8D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39750" y="1730374"/>
            <a:ext cx="5465764"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6184900" y="1730374"/>
            <a:ext cx="5465763"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3" name="_SD_FLD_Copyright">
            <a:extLst>
              <a:ext uri="{FF2B5EF4-FFF2-40B4-BE49-F238E27FC236}">
                <a16:creationId xmlns:a16="http://schemas.microsoft.com/office/drawing/2014/main" id="{C594FBB9-85AB-481A-A9C3-B5A84B1C17B8}"/>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3968F7D9-78C3-48F9-927A-B57089193350}"/>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27" name="SD_FLD_Confidentiality">
            <a:extLst>
              <a:ext uri="{FF2B5EF4-FFF2-40B4-BE49-F238E27FC236}">
                <a16:creationId xmlns:a16="http://schemas.microsoft.com/office/drawing/2014/main" id="{8E5EBD54-68A6-426B-B8F6-B31B70F04964}"/>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2022311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sz="half" idx="1" hasCustomPrompt="1"/>
          </p:nvPr>
        </p:nvSpPr>
        <p:spPr>
          <a:xfrm>
            <a:off x="539750" y="1730374"/>
            <a:ext cx="6407150"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8067675" y="1730374"/>
            <a:ext cx="3582988"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Tree>
    <p:extLst>
      <p:ext uri="{BB962C8B-B14F-4D97-AF65-F5344CB8AC3E}">
        <p14:creationId xmlns:p14="http://schemas.microsoft.com/office/powerpoint/2010/main" val="4238075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wo Content A, grey">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FBCEB69-4B90-48AC-8E50-F4C1FAD42957}"/>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8" name="Logo">
            <a:extLst>
              <a:ext uri="{FF2B5EF4-FFF2-40B4-BE49-F238E27FC236}">
                <a16:creationId xmlns:a16="http://schemas.microsoft.com/office/drawing/2014/main" id="{8145D2D3-7F22-4934-B251-1F99086694BC}"/>
              </a:ext>
            </a:extLst>
          </p:cNvPr>
          <p:cNvGrpSpPr/>
          <p:nvPr userDrawn="1"/>
        </p:nvGrpSpPr>
        <p:grpSpPr>
          <a:xfrm>
            <a:off x="10893210" y="6350918"/>
            <a:ext cx="755843" cy="322808"/>
            <a:chOff x="6380216" y="4059273"/>
            <a:chExt cx="2905863" cy="1241045"/>
          </a:xfrm>
        </p:grpSpPr>
        <p:sp>
          <p:nvSpPr>
            <p:cNvPr id="19" name="Freeform: Shape 18">
              <a:extLst>
                <a:ext uri="{FF2B5EF4-FFF2-40B4-BE49-F238E27FC236}">
                  <a16:creationId xmlns:a16="http://schemas.microsoft.com/office/drawing/2014/main" id="{36BB8EE7-0DAE-475A-99CB-4C95B9C4174D}"/>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E34A211-0C55-472F-A8C7-DF7C115B4E36}"/>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DB3FBA2-AFC9-409D-945D-4CFDE6BBEE6A}"/>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DF6B560-906C-4643-86C4-C545FCBD8975}"/>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FC24D933-C961-4320-84B8-2B098CBD0E95}"/>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93D8CD1-B7C6-4727-A773-7D9B1A7CD8D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sz="half" idx="1" hasCustomPrompt="1"/>
          </p:nvPr>
        </p:nvSpPr>
        <p:spPr>
          <a:xfrm>
            <a:off x="539749" y="1730374"/>
            <a:ext cx="6407151"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8067675" y="1730374"/>
            <a:ext cx="3582988"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3" name="_SD_FLD_Copyright">
            <a:extLst>
              <a:ext uri="{FF2B5EF4-FFF2-40B4-BE49-F238E27FC236}">
                <a16:creationId xmlns:a16="http://schemas.microsoft.com/office/drawing/2014/main" id="{C594FBB9-85AB-481A-A9C3-B5A84B1C17B8}"/>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3968F7D9-78C3-48F9-927A-B57089193350}"/>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25" name="SD_FLD_Draft">
            <a:extLst>
              <a:ext uri="{FF2B5EF4-FFF2-40B4-BE49-F238E27FC236}">
                <a16:creationId xmlns:a16="http://schemas.microsoft.com/office/drawing/2014/main" id="{BFB769A5-7146-4BE1-99CA-135A2E15C9C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7" name="SD_FLD_Confidentiality">
            <a:extLst>
              <a:ext uri="{FF2B5EF4-FFF2-40B4-BE49-F238E27FC236}">
                <a16:creationId xmlns:a16="http://schemas.microsoft.com/office/drawing/2014/main" id="{8E5EBD54-68A6-426B-B8F6-B31B70F04964}"/>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259857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p:bg>
      <p:bgRef idx="1001">
        <a:schemeClr val="bg1"/>
      </p:bgRef>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B103E29-9BF2-491F-A31B-CD5C222301DE}"/>
              </a:ext>
            </a:extLst>
          </p:cNvPr>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a:xfrm>
            <a:off x="539749" y="1730375"/>
            <a:ext cx="3584576" cy="4316414"/>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5245099" y="1730374"/>
            <a:ext cx="2641601" cy="4316413"/>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5" name="Content Placeholder 4">
            <a:extLst>
              <a:ext uri="{FF2B5EF4-FFF2-40B4-BE49-F238E27FC236}">
                <a16:creationId xmlns:a16="http://schemas.microsoft.com/office/drawing/2014/main" id="{C725A8F3-C789-43A7-B9C7-C2E8AD06CA86}"/>
              </a:ext>
            </a:extLst>
          </p:cNvPr>
          <p:cNvSpPr>
            <a:spLocks noGrp="1"/>
          </p:cNvSpPr>
          <p:nvPr>
            <p:ph sz="quarter" idx="13" hasCustomPrompt="1"/>
          </p:nvPr>
        </p:nvSpPr>
        <p:spPr>
          <a:xfrm>
            <a:off x="9007475" y="1730374"/>
            <a:ext cx="2641601" cy="4316412"/>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a:extLst>
              <a:ext uri="{FF2B5EF4-FFF2-40B4-BE49-F238E27FC236}">
                <a16:creationId xmlns:a16="http://schemas.microsoft.com/office/drawing/2014/main" id="{46D79923-6F9C-4EDE-9E95-10CB30510783}"/>
              </a:ext>
            </a:extLst>
          </p:cNvPr>
          <p:cNvSpPr>
            <a:spLocks noGrp="1"/>
          </p:cNvSpPr>
          <p:nvPr>
            <p:ph type="dt" sz="half" idx="15"/>
          </p:nvPr>
        </p:nvSpPr>
        <p:spPr>
          <a:xfrm>
            <a:off x="0" y="6858000"/>
            <a:ext cx="0" cy="0"/>
          </a:xfrm>
        </p:spPr>
        <p:txBody>
          <a:bodyPr/>
          <a:lstStyle/>
          <a:p>
            <a:fld id="{727BBD34-DD59-49E1-9776-D67684F06344}" type="datetime4">
              <a:rPr lang="en-GB" smtClean="0"/>
              <a:pPr/>
              <a:t>02 December 2024</a:t>
            </a:fld>
            <a:endParaRPr lang="en-GB"/>
          </a:p>
        </p:txBody>
      </p:sp>
      <p:sp>
        <p:nvSpPr>
          <p:cNvPr id="6" name="Footer Placeholder 5">
            <a:extLst>
              <a:ext uri="{FF2B5EF4-FFF2-40B4-BE49-F238E27FC236}">
                <a16:creationId xmlns:a16="http://schemas.microsoft.com/office/drawing/2014/main" id="{6D0416BB-00AC-4DD5-897B-F4EDB13370E9}"/>
              </a:ext>
            </a:extLst>
          </p:cNvPr>
          <p:cNvSpPr>
            <a:spLocks noGrp="1"/>
          </p:cNvSpPr>
          <p:nvPr>
            <p:ph type="ftr" sz="quarter" idx="16"/>
          </p:nvPr>
        </p:nvSpPr>
        <p:spPr/>
        <p:txBody>
          <a:bodyPr/>
          <a:lstStyle>
            <a:lvl1pPr>
              <a:defRPr>
                <a:solidFill>
                  <a:schemeClr val="accent1"/>
                </a:solidFill>
              </a:defRPr>
            </a:lvl1pPr>
          </a:lstStyle>
          <a:p>
            <a:endParaRPr lang="en-GB"/>
          </a:p>
        </p:txBody>
      </p:sp>
      <p:sp>
        <p:nvSpPr>
          <p:cNvPr id="10" name="Slide Number Placeholder 9">
            <a:extLst>
              <a:ext uri="{FF2B5EF4-FFF2-40B4-BE49-F238E27FC236}">
                <a16:creationId xmlns:a16="http://schemas.microsoft.com/office/drawing/2014/main" id="{37E9903A-53AE-4B97-879C-5DBFEB00E130}"/>
              </a:ext>
            </a:extLst>
          </p:cNvPr>
          <p:cNvSpPr>
            <a:spLocks noGrp="1"/>
          </p:cNvSpPr>
          <p:nvPr>
            <p:ph type="sldNum" sz="quarter" idx="17"/>
          </p:nvPr>
        </p:nvSpPr>
        <p:spPr/>
        <p:txBody>
          <a:bodyPr/>
          <a:lstStyle/>
          <a:p>
            <a:fld id="{23AA811B-2EBD-4900-905E-5BE206449611}" type="slidenum">
              <a:rPr lang="en-GB" smtClean="0"/>
              <a:pPr/>
              <a:t>‹#›</a:t>
            </a:fld>
            <a:endParaRPr lang="en-GB"/>
          </a:p>
        </p:txBody>
      </p:sp>
    </p:spTree>
    <p:extLst>
      <p:ext uri="{BB962C8B-B14F-4D97-AF65-F5344CB8AC3E}">
        <p14:creationId xmlns:p14="http://schemas.microsoft.com/office/powerpoint/2010/main" val="159844882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ree Content, grey">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8A33FA6-1C4E-42C4-8006-62087DF1C543}"/>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3" name="Logo">
            <a:extLst>
              <a:ext uri="{FF2B5EF4-FFF2-40B4-BE49-F238E27FC236}">
                <a16:creationId xmlns:a16="http://schemas.microsoft.com/office/drawing/2014/main" id="{786373BD-6312-4785-AB25-0C8D34698A7B}"/>
              </a:ext>
            </a:extLst>
          </p:cNvPr>
          <p:cNvGrpSpPr/>
          <p:nvPr userDrawn="1"/>
        </p:nvGrpSpPr>
        <p:grpSpPr>
          <a:xfrm>
            <a:off x="10893210" y="6350918"/>
            <a:ext cx="755843" cy="322808"/>
            <a:chOff x="6380216" y="4059273"/>
            <a:chExt cx="2905863" cy="1241045"/>
          </a:xfrm>
        </p:grpSpPr>
        <p:sp>
          <p:nvSpPr>
            <p:cNvPr id="14" name="Freeform: Shape 13">
              <a:extLst>
                <a:ext uri="{FF2B5EF4-FFF2-40B4-BE49-F238E27FC236}">
                  <a16:creationId xmlns:a16="http://schemas.microsoft.com/office/drawing/2014/main" id="{059A879B-ABBD-4A04-9477-6154675E4CEB}"/>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0D20163-892E-44FF-9991-ABC1BF13FFCD}"/>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FCDE72FB-849D-47F9-B4E9-277EA2622D69}"/>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6D47151-F3A9-4197-B445-BAF922408872}"/>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886374B-F400-46EE-AA11-2A1EC51357CB}"/>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F9F7A1C-77DA-4373-B4B2-DAA6FC4DE31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9" name="Title 1">
            <a:extLst>
              <a:ext uri="{FF2B5EF4-FFF2-40B4-BE49-F238E27FC236}">
                <a16:creationId xmlns:a16="http://schemas.microsoft.com/office/drawing/2014/main" id="{0B103E29-9BF2-491F-A31B-CD5C222301DE}"/>
              </a:ext>
            </a:extLst>
          </p:cNvPr>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a:xfrm>
            <a:off x="539749" y="1730375"/>
            <a:ext cx="3584576" cy="4316414"/>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5245099" y="1730374"/>
            <a:ext cx="2641601" cy="4316413"/>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5" name="Content Placeholder 4">
            <a:extLst>
              <a:ext uri="{FF2B5EF4-FFF2-40B4-BE49-F238E27FC236}">
                <a16:creationId xmlns:a16="http://schemas.microsoft.com/office/drawing/2014/main" id="{C725A8F3-C789-43A7-B9C7-C2E8AD06CA86}"/>
              </a:ext>
            </a:extLst>
          </p:cNvPr>
          <p:cNvSpPr>
            <a:spLocks noGrp="1"/>
          </p:cNvSpPr>
          <p:nvPr>
            <p:ph sz="quarter" idx="13" hasCustomPrompt="1"/>
          </p:nvPr>
        </p:nvSpPr>
        <p:spPr>
          <a:xfrm>
            <a:off x="9007474" y="1730374"/>
            <a:ext cx="2643189" cy="4316412"/>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a:extLst>
              <a:ext uri="{FF2B5EF4-FFF2-40B4-BE49-F238E27FC236}">
                <a16:creationId xmlns:a16="http://schemas.microsoft.com/office/drawing/2014/main" id="{46D79923-6F9C-4EDE-9E95-10CB30510783}"/>
              </a:ext>
            </a:extLst>
          </p:cNvPr>
          <p:cNvSpPr>
            <a:spLocks noGrp="1"/>
          </p:cNvSpPr>
          <p:nvPr>
            <p:ph type="dt" sz="half" idx="15"/>
          </p:nvPr>
        </p:nvSpPr>
        <p:spPr>
          <a:xfrm>
            <a:off x="0" y="6858000"/>
            <a:ext cx="0" cy="0"/>
          </a:xfrm>
        </p:spPr>
        <p:txBody>
          <a:bodyPr/>
          <a:lstStyle/>
          <a:p>
            <a:fld id="{727BBD34-DD59-49E1-9776-D67684F06344}" type="datetime4">
              <a:rPr lang="en-GB" smtClean="0"/>
              <a:pPr/>
              <a:t>02 December 2024</a:t>
            </a:fld>
            <a:endParaRPr lang="en-GB"/>
          </a:p>
        </p:txBody>
      </p:sp>
      <p:sp>
        <p:nvSpPr>
          <p:cNvPr id="6" name="Footer Placeholder 5">
            <a:extLst>
              <a:ext uri="{FF2B5EF4-FFF2-40B4-BE49-F238E27FC236}">
                <a16:creationId xmlns:a16="http://schemas.microsoft.com/office/drawing/2014/main" id="{6D0416BB-00AC-4DD5-897B-F4EDB13370E9}"/>
              </a:ext>
            </a:extLst>
          </p:cNvPr>
          <p:cNvSpPr>
            <a:spLocks noGrp="1"/>
          </p:cNvSpPr>
          <p:nvPr>
            <p:ph type="ftr" sz="quarter" idx="16"/>
          </p:nvPr>
        </p:nvSpPr>
        <p:spPr/>
        <p:txBody>
          <a:bodyPr/>
          <a:lstStyle>
            <a:lvl1pPr>
              <a:defRPr>
                <a:solidFill>
                  <a:schemeClr val="accent1"/>
                </a:solidFill>
              </a:defRPr>
            </a:lvl1pPr>
          </a:lstStyle>
          <a:p>
            <a:endParaRPr lang="en-GB"/>
          </a:p>
        </p:txBody>
      </p:sp>
      <p:sp>
        <p:nvSpPr>
          <p:cNvPr id="10" name="Slide Number Placeholder 9">
            <a:extLst>
              <a:ext uri="{FF2B5EF4-FFF2-40B4-BE49-F238E27FC236}">
                <a16:creationId xmlns:a16="http://schemas.microsoft.com/office/drawing/2014/main" id="{37E9903A-53AE-4B97-879C-5DBFEB00E130}"/>
              </a:ext>
            </a:extLst>
          </p:cNvPr>
          <p:cNvSpPr>
            <a:spLocks noGrp="1"/>
          </p:cNvSpPr>
          <p:nvPr>
            <p:ph type="sldNum" sz="quarter" idx="17"/>
          </p:nvPr>
        </p:nvSpPr>
        <p:spPr/>
        <p:txBody>
          <a:bodyPr/>
          <a:lstStyle/>
          <a:p>
            <a:fld id="{23AA811B-2EBD-4900-905E-5BE206449611}" type="slidenum">
              <a:rPr lang="en-GB" smtClean="0"/>
              <a:pPr/>
              <a:t>‹#›</a:t>
            </a:fld>
            <a:endParaRPr lang="en-GB"/>
          </a:p>
        </p:txBody>
      </p:sp>
      <p:sp>
        <p:nvSpPr>
          <p:cNvPr id="20" name="_SD_FLD_Copyright">
            <a:extLst>
              <a:ext uri="{FF2B5EF4-FFF2-40B4-BE49-F238E27FC236}">
                <a16:creationId xmlns:a16="http://schemas.microsoft.com/office/drawing/2014/main" id="{082F9C54-512B-45F5-982C-08FA99BDF954}"/>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22" name="SD_FLD_DocumentDate">
            <a:extLst>
              <a:ext uri="{FF2B5EF4-FFF2-40B4-BE49-F238E27FC236}">
                <a16:creationId xmlns:a16="http://schemas.microsoft.com/office/drawing/2014/main" id="{CA5DA168-821C-4063-906D-4954EC9A254E}"/>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24" name="SD_FLD_Draft">
            <a:extLst>
              <a:ext uri="{FF2B5EF4-FFF2-40B4-BE49-F238E27FC236}">
                <a16:creationId xmlns:a16="http://schemas.microsoft.com/office/drawing/2014/main" id="{CB94A54D-DD3C-4298-BDF3-BD0A4E0485CC}"/>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6" name="SD_FLD_Confidentiality">
            <a:extLst>
              <a:ext uri="{FF2B5EF4-FFF2-40B4-BE49-F238E27FC236}">
                <a16:creationId xmlns:a16="http://schemas.microsoft.com/office/drawing/2014/main" id="{13226BD7-8851-4901-A408-8E1422BBD689}"/>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42689702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wo text and image">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6096000" y="0"/>
            <a:ext cx="6096001" cy="6861600"/>
          </a:xfrm>
          <a:blipFill>
            <a:blip r:embed="rId2"/>
            <a:stretch>
              <a:fillRect/>
            </a:stretch>
          </a:blipFill>
        </p:spPr>
        <p:txBody>
          <a:bodyPr lIns="2916000" tIns="360000" rIns="144000"/>
          <a:lstStyle>
            <a:lvl1pPr marL="0" indent="0" algn="l">
              <a:buNone/>
              <a:defRPr sz="1600" b="0">
                <a:solidFill>
                  <a:schemeClr val="accent4"/>
                </a:solidFill>
              </a:defRPr>
            </a:lvl1pPr>
          </a:lstStyle>
          <a:p>
            <a:r>
              <a:rPr lang="en-GB"/>
              <a:t>Click on picture frame to insert background picture, click on DNV-menu / Image Tools-button / Choose Insert or Paste</a:t>
            </a:r>
          </a:p>
        </p:txBody>
      </p:sp>
      <p:sp>
        <p:nvSpPr>
          <p:cNvPr id="2" name="Title 1"/>
          <p:cNvSpPr>
            <a:spLocks noGrp="1"/>
          </p:cNvSpPr>
          <p:nvPr>
            <p:ph type="title" hasCustomPrompt="1"/>
          </p:nvPr>
        </p:nvSpPr>
        <p:spPr>
          <a:xfrm>
            <a:off x="539750" y="539750"/>
            <a:ext cx="5018400" cy="936000"/>
          </a:xfrm>
        </p:spPr>
        <p:txBody>
          <a:bodyPr/>
          <a:lstStyle/>
          <a:p>
            <a:r>
              <a:rPr lang="en-GB"/>
              <a:t>Click to add title</a:t>
            </a:r>
          </a:p>
        </p:txBody>
      </p:sp>
      <p:sp>
        <p:nvSpPr>
          <p:cNvPr id="8" name="Text Placeholder 7">
            <a:extLst>
              <a:ext uri="{FF2B5EF4-FFF2-40B4-BE49-F238E27FC236}">
                <a16:creationId xmlns:a16="http://schemas.microsoft.com/office/drawing/2014/main" id="{01A0EF5A-2CB8-465D-882A-DE0FE7C6D3A8}"/>
              </a:ext>
            </a:extLst>
          </p:cNvPr>
          <p:cNvSpPr>
            <a:spLocks noGrp="1"/>
          </p:cNvSpPr>
          <p:nvPr>
            <p:ph type="body" sz="quarter" idx="14" hasCustomPrompt="1"/>
          </p:nvPr>
        </p:nvSpPr>
        <p:spPr>
          <a:xfrm>
            <a:off x="540000" y="1735085"/>
            <a:ext cx="5018400" cy="4316516"/>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8" name="Text Placeholder 13">
            <a:extLst>
              <a:ext uri="{FF2B5EF4-FFF2-40B4-BE49-F238E27FC236}">
                <a16:creationId xmlns:a16="http://schemas.microsoft.com/office/drawing/2014/main" id="{76FE3FB9-ADAA-4278-97B4-7AE30B2DA011}"/>
              </a:ext>
            </a:extLst>
          </p:cNvPr>
          <p:cNvSpPr>
            <a:spLocks noGrp="1"/>
          </p:cNvSpPr>
          <p:nvPr>
            <p:ph type="body" sz="quarter" idx="23" hasCustomPrompt="1"/>
          </p:nvPr>
        </p:nvSpPr>
        <p:spPr>
          <a:xfrm>
            <a:off x="6631200" y="1735085"/>
            <a:ext cx="5018400" cy="430699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3" name="Text Placeholder 51">
            <a:extLst>
              <a:ext uri="{FF2B5EF4-FFF2-40B4-BE49-F238E27FC236}">
                <a16:creationId xmlns:a16="http://schemas.microsoft.com/office/drawing/2014/main" id="{D5351953-1134-42DD-AF00-B4B22DEFC1E8}"/>
              </a:ext>
            </a:extLst>
          </p:cNvPr>
          <p:cNvSpPr>
            <a:spLocks noGrp="1" noChangeAspect="1"/>
          </p:cNvSpPr>
          <p:nvPr>
            <p:ph type="body" sz="quarter" idx="22" hasCustomPrompt="1"/>
          </p:nvPr>
        </p:nvSpPr>
        <p:spPr>
          <a:xfrm>
            <a:off x="10893600" y="6350400"/>
            <a:ext cx="756000" cy="322875"/>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bg1"/>
          </a:solidFill>
        </p:spPr>
        <p:txBody>
          <a:bodyPr wrap="square">
            <a:noAutofit/>
          </a:bodyPr>
          <a:lstStyle>
            <a:lvl1pPr>
              <a:buNone/>
              <a:defRPr sz="100">
                <a:noFill/>
              </a:defRPr>
            </a:lvl1pPr>
          </a:lstStyle>
          <a:p>
            <a:pPr lvl="0"/>
            <a:r>
              <a:rPr lang="en-GB"/>
              <a:t>.</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17" name="SD_FLD_Draft">
            <a:extLst>
              <a:ext uri="{FF2B5EF4-FFF2-40B4-BE49-F238E27FC236}">
                <a16:creationId xmlns:a16="http://schemas.microsoft.com/office/drawing/2014/main" id="{2B6066DB-A88B-4086-9C45-3E39F5CE6D9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055B6780-3A6A-4D5A-9826-05ABD83C2EB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4118495628"/>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guide id="3" pos="3839" userDrawn="1">
          <p15:clr>
            <a:srgbClr val="F26B43"/>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nd two text">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0" y="0"/>
            <a:ext cx="6096000" cy="6861600"/>
          </a:xfrm>
          <a:blipFill>
            <a:blip r:embed="rId2"/>
            <a:stretch>
              <a:fillRect/>
            </a:stretch>
          </a:blipFill>
        </p:spPr>
        <p:txBody>
          <a:bodyPr lIns="2916000" tIns="360000" rIns="144000"/>
          <a:lstStyle>
            <a:lvl1pPr marL="0" indent="0" algn="l">
              <a:buNone/>
              <a:defRPr sz="1600" b="0">
                <a:solidFill>
                  <a:schemeClr val="accent4"/>
                </a:solidFill>
              </a:defRPr>
            </a:lvl1pPr>
          </a:lstStyle>
          <a:p>
            <a:r>
              <a:rPr lang="en-GB"/>
              <a:t>Click on picture frame to insert background picture, click on DNV-menu / Image Tools-button / Choose Insert or Paste</a:t>
            </a:r>
          </a:p>
        </p:txBody>
      </p:sp>
      <p:sp>
        <p:nvSpPr>
          <p:cNvPr id="2" name="Title 1"/>
          <p:cNvSpPr>
            <a:spLocks noGrp="1"/>
          </p:cNvSpPr>
          <p:nvPr>
            <p:ph type="title" hasCustomPrompt="1"/>
          </p:nvPr>
        </p:nvSpPr>
        <p:spPr>
          <a:xfrm>
            <a:off x="6631200" y="539750"/>
            <a:ext cx="5018400" cy="936000"/>
          </a:xfrm>
        </p:spPr>
        <p:txBody>
          <a:bodyPr/>
          <a:lstStyle/>
          <a:p>
            <a:r>
              <a:rPr lang="en-GB"/>
              <a:t>Click to add title</a:t>
            </a:r>
          </a:p>
        </p:txBody>
      </p:sp>
      <p:sp>
        <p:nvSpPr>
          <p:cNvPr id="8" name="Text Placeholder 7">
            <a:extLst>
              <a:ext uri="{FF2B5EF4-FFF2-40B4-BE49-F238E27FC236}">
                <a16:creationId xmlns:a16="http://schemas.microsoft.com/office/drawing/2014/main" id="{01A0EF5A-2CB8-465D-882A-DE0FE7C6D3A8}"/>
              </a:ext>
            </a:extLst>
          </p:cNvPr>
          <p:cNvSpPr>
            <a:spLocks noGrp="1"/>
          </p:cNvSpPr>
          <p:nvPr>
            <p:ph type="body" sz="quarter" idx="14" hasCustomPrompt="1"/>
          </p:nvPr>
        </p:nvSpPr>
        <p:spPr>
          <a:xfrm>
            <a:off x="540000" y="1735085"/>
            <a:ext cx="5018400" cy="431651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8" name="Text Placeholder 13">
            <a:extLst>
              <a:ext uri="{FF2B5EF4-FFF2-40B4-BE49-F238E27FC236}">
                <a16:creationId xmlns:a16="http://schemas.microsoft.com/office/drawing/2014/main" id="{76FE3FB9-ADAA-4278-97B4-7AE30B2DA011}"/>
              </a:ext>
            </a:extLst>
          </p:cNvPr>
          <p:cNvSpPr>
            <a:spLocks noGrp="1"/>
          </p:cNvSpPr>
          <p:nvPr>
            <p:ph type="body" sz="quarter" idx="23" hasCustomPrompt="1"/>
          </p:nvPr>
        </p:nvSpPr>
        <p:spPr>
          <a:xfrm>
            <a:off x="6631200" y="1735085"/>
            <a:ext cx="5018400" cy="4306992"/>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bg1"/>
                </a:solidFill>
                <a:ea typeface="ＭＳ Ｐゴシック" charset="-128"/>
                <a:cs typeface="Arial" charset="0"/>
              </a:rPr>
              <a:t>25 November 2024</a:t>
            </a:r>
          </a:p>
        </p:txBody>
      </p:sp>
      <p:sp>
        <p:nvSpPr>
          <p:cNvPr id="17" name="SD_FLD_Draft">
            <a:extLst>
              <a:ext uri="{FF2B5EF4-FFF2-40B4-BE49-F238E27FC236}">
                <a16:creationId xmlns:a16="http://schemas.microsoft.com/office/drawing/2014/main" id="{2B6066DB-A88B-4086-9C45-3E39F5CE6D9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055B6780-3A6A-4D5A-9826-05ABD83C2EB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500116836"/>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guide id="3" pos="3840" userDrawn="1">
          <p15:clr>
            <a:srgbClr val="F26B43"/>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graphic">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5632BCD-D585-42E8-A6D3-3C06DC3313BD}"/>
              </a:ext>
            </a:extLst>
          </p:cNvPr>
          <p:cNvSpPr/>
          <p:nvPr userDrawn="1"/>
        </p:nvSpPr>
        <p:spPr bwMode="white">
          <a:xfrm>
            <a:off x="0" y="0"/>
            <a:ext cx="12192000" cy="6855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Graphic 25">
            <a:extLst>
              <a:ext uri="{FF2B5EF4-FFF2-40B4-BE49-F238E27FC236}">
                <a16:creationId xmlns:a16="http://schemas.microsoft.com/office/drawing/2014/main" id="{7FEC56FF-AE50-4EFB-941E-E0B008ED6569}"/>
              </a:ext>
            </a:extLst>
          </p:cNvPr>
          <p:cNvPicPr>
            <a:picLocks noChangeAspect="1"/>
          </p:cNvPicPr>
          <p:nvPr userDrawn="1"/>
        </p:nvPicPr>
        <p:blipFill>
          <a:blip r:embed="rId2">
            <a:extLst>
              <a:ext uri="{96DAC541-7B7A-43D3-8B79-37D633B846F1}">
                <asvg:svgBlip xmlns:asvg="http://schemas.microsoft.com/office/drawing/2016/SVG/main" r:embed="rId3"/>
              </a:ext>
            </a:extLst>
          </a:blip>
          <a:srcRect t="29922" r="24420" b="6742"/>
          <a:stretch>
            <a:fillRect/>
          </a:stretch>
        </p:blipFill>
        <p:spPr>
          <a:xfrm>
            <a:off x="3600000" y="0"/>
            <a:ext cx="8592000" cy="6858000"/>
          </a:xfrm>
          <a:custGeom>
            <a:avLst/>
            <a:gdLst>
              <a:gd name="connsiteX0" fmla="*/ 0 w 8592000"/>
              <a:gd name="connsiteY0" fmla="*/ 0 h 6858000"/>
              <a:gd name="connsiteX1" fmla="*/ 8592000 w 8592000"/>
              <a:gd name="connsiteY1" fmla="*/ 0 h 6858000"/>
              <a:gd name="connsiteX2" fmla="*/ 8592000 w 8592000"/>
              <a:gd name="connsiteY2" fmla="*/ 6858000 h 6858000"/>
              <a:gd name="connsiteX3" fmla="*/ 0 w 85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92000" h="6858000">
                <a:moveTo>
                  <a:pt x="0" y="0"/>
                </a:moveTo>
                <a:lnTo>
                  <a:pt x="8592000" y="0"/>
                </a:lnTo>
                <a:lnTo>
                  <a:pt x="8592000" y="6858000"/>
                </a:lnTo>
                <a:lnTo>
                  <a:pt x="0" y="6858000"/>
                </a:lnTo>
                <a:close/>
              </a:path>
            </a:pathLst>
          </a:custGeom>
        </p:spPr>
      </p:pic>
      <p:grpSp>
        <p:nvGrpSpPr>
          <p:cNvPr id="27" name="Logo">
            <a:extLst>
              <a:ext uri="{FF2B5EF4-FFF2-40B4-BE49-F238E27FC236}">
                <a16:creationId xmlns:a16="http://schemas.microsoft.com/office/drawing/2014/main" id="{FEB7131A-3640-498A-8512-14CA3C3D2916}"/>
              </a:ext>
            </a:extLst>
          </p:cNvPr>
          <p:cNvGrpSpPr>
            <a:grpSpLocks noChangeAspect="1"/>
          </p:cNvGrpSpPr>
          <p:nvPr userDrawn="1"/>
        </p:nvGrpSpPr>
        <p:grpSpPr bwMode="white">
          <a:xfrm>
            <a:off x="539750" y="540000"/>
            <a:ext cx="1702800" cy="727238"/>
            <a:chOff x="6380216" y="4059273"/>
            <a:chExt cx="2905863" cy="1241045"/>
          </a:xfrm>
        </p:grpSpPr>
        <p:sp>
          <p:nvSpPr>
            <p:cNvPr id="28" name="Freeform: Shape 27">
              <a:extLst>
                <a:ext uri="{FF2B5EF4-FFF2-40B4-BE49-F238E27FC236}">
                  <a16:creationId xmlns:a16="http://schemas.microsoft.com/office/drawing/2014/main" id="{F63D26F1-547B-4B41-9723-EF0612B78E90}"/>
                </a:ext>
              </a:extLst>
            </p:cNvPr>
            <p:cNvSpPr/>
            <p:nvPr/>
          </p:nvSpPr>
          <p:spPr bwMode="white">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chemeClr val="bg1"/>
            </a:solidFill>
            <a:ln w="4731"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2E6BEF58-2858-4FD7-B365-BD33C9B4ABBF}"/>
                </a:ext>
              </a:extLst>
            </p:cNvPr>
            <p:cNvSpPr/>
            <p:nvPr/>
          </p:nvSpPr>
          <p:spPr bwMode="white">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chemeClr val="bg1"/>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ACB4FEF-3E65-4473-98FD-06637DF17B5A}"/>
                </a:ext>
              </a:extLst>
            </p:cNvPr>
            <p:cNvSpPr/>
            <p:nvPr/>
          </p:nvSpPr>
          <p:spPr bwMode="white">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chemeClr val="bg1"/>
            </a:solidFill>
            <a:ln w="4731"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54DF14B-8314-43CC-9550-32B284295E07}"/>
                </a:ext>
              </a:extLst>
            </p:cNvPr>
            <p:cNvSpPr/>
            <p:nvPr/>
          </p:nvSpPr>
          <p:spPr bwMode="white">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chemeClr val="bg1"/>
            </a:solidFill>
            <a:ln w="4731"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AAD1000-04BD-4E8C-88FE-2D68653EDFD9}"/>
                </a:ext>
              </a:extLst>
            </p:cNvPr>
            <p:cNvSpPr/>
            <p:nvPr/>
          </p:nvSpPr>
          <p:spPr bwMode="white">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chemeClr val="bg1"/>
            </a:solidFill>
            <a:ln w="4731"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E3E06DF-69BA-40E0-83B4-306829A187BB}"/>
                </a:ext>
              </a:extLst>
            </p:cNvPr>
            <p:cNvSpPr/>
            <p:nvPr/>
          </p:nvSpPr>
          <p:spPr bwMode="white">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chemeClr val="bg1"/>
            </a:solidFill>
            <a:ln w="4731" cap="flat">
              <a:noFill/>
              <a:prstDash val="solid"/>
              <a:miter/>
            </a:ln>
          </p:spPr>
          <p:txBody>
            <a:bodyPr rtlCol="0" anchor="ctr"/>
            <a:lstStyle/>
            <a:p>
              <a:endParaRPr lang="en-GB"/>
            </a:p>
          </p:txBody>
        </p:sp>
      </p:grpSp>
      <p:pic>
        <p:nvPicPr>
          <p:cNvPr id="41" name="TAGLINE WHITE">
            <a:extLst>
              <a:ext uri="{FF2B5EF4-FFF2-40B4-BE49-F238E27FC236}">
                <a16:creationId xmlns:a16="http://schemas.microsoft.com/office/drawing/2014/main" id="{377104A8-79D3-4EC7-8FA7-FC40F808717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0400" y="539750"/>
            <a:ext cx="1702800" cy="110651"/>
          </a:xfrm>
          <a:prstGeom prst="rect">
            <a:avLst/>
          </a:prstGeom>
        </p:spPr>
      </p:pic>
      <p:sp>
        <p:nvSpPr>
          <p:cNvPr id="2" name="Title 1"/>
          <p:cNvSpPr>
            <a:spLocks noGrp="1"/>
          </p:cNvSpPr>
          <p:nvPr>
            <p:ph type="ctrTitle" hasCustomPrompt="1"/>
          </p:nvPr>
        </p:nvSpPr>
        <p:spPr>
          <a:xfrm>
            <a:off x="539751" y="1730375"/>
            <a:ext cx="8290798" cy="2985625"/>
          </a:xfrm>
        </p:spPr>
        <p:txBody>
          <a:bodyPr anchor="b" anchorCtr="0">
            <a:noAutofit/>
          </a:bodyPr>
          <a:lstStyle>
            <a:lvl1pPr>
              <a:lnSpc>
                <a:spcPct val="83000"/>
              </a:lnSpc>
              <a:defRPr sz="6000">
                <a:solidFill>
                  <a:schemeClr val="bg1"/>
                </a:solidFill>
              </a:defRPr>
            </a:lvl1pPr>
          </a:lstStyle>
          <a:p>
            <a:r>
              <a:rPr lang="en-GB"/>
              <a:t>Click to add title</a:t>
            </a:r>
          </a:p>
        </p:txBody>
      </p:sp>
      <p:sp>
        <p:nvSpPr>
          <p:cNvPr id="31" name="Subtitle 2"/>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solidFill>
                  <a:schemeClr val="bg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40" name="SD_FLD_DocumentDate">
            <a:extLst>
              <a:ext uri="{FF2B5EF4-FFF2-40B4-BE49-F238E27FC236}">
                <a16:creationId xmlns:a16="http://schemas.microsoft.com/office/drawing/2014/main" id="{1DB9ED39-CFDE-4196-AB07-F0AC0AB1579B}"/>
              </a:ext>
            </a:extLst>
          </p:cNvPr>
          <p:cNvSpPr txBox="1">
            <a:spLocks noChangeArrowheads="1"/>
          </p:cNvSpPr>
          <p:nvPr userDrawn="1"/>
        </p:nvSpPr>
        <p:spPr bwMode="auto">
          <a:xfrm>
            <a:off x="540001" y="6161675"/>
            <a:ext cx="8290796" cy="1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lnSpc>
                <a:spcPct val="83000"/>
              </a:lnSpc>
              <a:spcBef>
                <a:spcPts val="0"/>
              </a:spcBef>
            </a:pPr>
            <a:r>
              <a:rPr lang="en-GB" altLang="ja-JP" sz="1400" cap="none" baseline="0">
                <a:solidFill>
                  <a:schemeClr val="bg1"/>
                </a:solidFill>
                <a:ea typeface="ＭＳ Ｐゴシック" charset="-128"/>
                <a:cs typeface="Arial" charset="0"/>
              </a:rPr>
              <a:t>25 November 2024</a:t>
            </a:r>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bg1"/>
              </a:solidFill>
              <a:ea typeface="ＭＳ Ｐゴシック" charset="-128"/>
              <a:cs typeface="Arial" charset="0"/>
            </a:endParaRPr>
          </a:p>
        </p:txBody>
      </p:sp>
      <p:sp>
        <p:nvSpPr>
          <p:cNvPr id="22" name="SD_FLD_Draft">
            <a:extLst>
              <a:ext uri="{FF2B5EF4-FFF2-40B4-BE49-F238E27FC236}">
                <a16:creationId xmlns:a16="http://schemas.microsoft.com/office/drawing/2014/main" id="{B540F12F-7F36-4021-A362-D466EDB92366}"/>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3" name="SD_FLD_Confidentiality">
            <a:extLst>
              <a:ext uri="{FF2B5EF4-FFF2-40B4-BE49-F238E27FC236}">
                <a16:creationId xmlns:a16="http://schemas.microsoft.com/office/drawing/2014/main" id="{3A818D00-8E4C-41C4-8292-4942AE5E164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10232055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wo text A">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6096000" y="0"/>
            <a:ext cx="6100761"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21" name="Logo">
            <a:extLst>
              <a:ext uri="{FF2B5EF4-FFF2-40B4-BE49-F238E27FC236}">
                <a16:creationId xmlns:a16="http://schemas.microsoft.com/office/drawing/2014/main" id="{26E38492-38DC-4F62-A1DB-9A97676C26A0}"/>
              </a:ext>
            </a:extLst>
          </p:cNvPr>
          <p:cNvGrpSpPr/>
          <p:nvPr userDrawn="1"/>
        </p:nvGrpSpPr>
        <p:grpSpPr>
          <a:xfrm>
            <a:off x="10893210" y="6350918"/>
            <a:ext cx="755843" cy="322808"/>
            <a:chOff x="6380216" y="4059273"/>
            <a:chExt cx="2905863" cy="1241045"/>
          </a:xfrm>
          <a:solidFill>
            <a:schemeClr val="bg1"/>
          </a:solidFill>
        </p:grpSpPr>
        <p:sp>
          <p:nvSpPr>
            <p:cNvPr id="22" name="Freeform: Shape 21">
              <a:extLst>
                <a:ext uri="{FF2B5EF4-FFF2-40B4-BE49-F238E27FC236}">
                  <a16:creationId xmlns:a16="http://schemas.microsoft.com/office/drawing/2014/main" id="{B9EC2D85-7D36-4AED-AD50-B03C0C97ABBA}"/>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A2EAFAB-3C70-48F7-9D3F-051715B6123C}"/>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D310211-76A4-4411-88BA-72405A8FD557}"/>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3CAD2A2-AFBE-49CC-AAB3-10D0B317330B}"/>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86E3357-ACD2-4FEB-A799-CCA900A77E5A}"/>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0A32E6E2-28C5-4015-AD5C-7B36FECA67F8}"/>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a:xfrm>
            <a:off x="539751" y="539750"/>
            <a:ext cx="5018400" cy="936000"/>
          </a:xfrm>
        </p:spPr>
        <p:txBody>
          <a:bodyPr/>
          <a:lstStyle>
            <a:lvl1pPr>
              <a:defRPr/>
            </a:lvl1pPr>
          </a:lstStyle>
          <a:p>
            <a:r>
              <a:rPr lang="en-GB"/>
              <a:t>Click to add title</a:t>
            </a:r>
          </a:p>
        </p:txBody>
      </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39998" y="1735085"/>
            <a:ext cx="5018400" cy="4311704"/>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1200" y="539751"/>
            <a:ext cx="5018400" cy="936000"/>
          </a:xfrm>
        </p:spPr>
        <p:txBody>
          <a:bodyPr/>
          <a:lstStyle>
            <a:lvl1pPr marL="0" indent="0">
              <a:lnSpc>
                <a:spcPct val="83000"/>
              </a:lnSpc>
              <a:spcBef>
                <a:spcPts val="0"/>
              </a:spcBef>
              <a:buFontTx/>
              <a:buNone/>
              <a:defRPr sz="3600" b="0">
                <a:solidFill>
                  <a:schemeClr val="bg1"/>
                </a:solidFill>
              </a:defRPr>
            </a:lvl1pPr>
            <a:lvl2pPr marL="0" indent="0">
              <a:lnSpc>
                <a:spcPct val="83000"/>
              </a:lnSpc>
              <a:spcBef>
                <a:spcPts val="0"/>
              </a:spcBef>
              <a:buFontTx/>
              <a:buNone/>
              <a:defRPr sz="3600" b="0">
                <a:solidFill>
                  <a:schemeClr val="bg1"/>
                </a:solidFill>
              </a:defRPr>
            </a:lvl2pPr>
            <a:lvl3pPr marL="0" indent="0">
              <a:lnSpc>
                <a:spcPct val="83000"/>
              </a:lnSpc>
              <a:spcBef>
                <a:spcPts val="0"/>
              </a:spcBef>
              <a:buFontTx/>
              <a:buNone/>
              <a:defRPr sz="3600" b="0">
                <a:solidFill>
                  <a:schemeClr val="bg1"/>
                </a:solidFill>
              </a:defRPr>
            </a:lvl3pPr>
            <a:lvl4pPr marL="0" indent="0">
              <a:lnSpc>
                <a:spcPct val="83000"/>
              </a:lnSpc>
              <a:spcBef>
                <a:spcPts val="0"/>
              </a:spcBef>
              <a:buFontTx/>
              <a:buNone/>
              <a:defRPr sz="3600" b="0">
                <a:solidFill>
                  <a:schemeClr val="bg1"/>
                </a:solidFill>
              </a:defRPr>
            </a:lvl4pPr>
            <a:lvl5pPr marL="0" indent="0">
              <a:lnSpc>
                <a:spcPct val="83000"/>
              </a:lnSpc>
              <a:spcBef>
                <a:spcPts val="0"/>
              </a:spcBef>
              <a:buFontTx/>
              <a:buNone/>
              <a:defRPr sz="3600" b="0">
                <a:solidFill>
                  <a:schemeClr val="bg1"/>
                </a:solidFill>
              </a:defRPr>
            </a:lvl5pPr>
            <a:lvl6pPr marL="0" indent="0">
              <a:lnSpc>
                <a:spcPct val="83000"/>
              </a:lnSpc>
              <a:spcBef>
                <a:spcPts val="0"/>
              </a:spcBef>
              <a:buFontTx/>
              <a:buNone/>
              <a:defRPr sz="3600" b="0">
                <a:solidFill>
                  <a:schemeClr val="bg1"/>
                </a:solidFill>
              </a:defRPr>
            </a:lvl6pPr>
            <a:lvl7pPr marL="0" indent="0">
              <a:lnSpc>
                <a:spcPct val="83000"/>
              </a:lnSpc>
              <a:spcBef>
                <a:spcPts val="0"/>
              </a:spcBef>
              <a:buFontTx/>
              <a:buNone/>
              <a:defRPr sz="3600" b="0">
                <a:solidFill>
                  <a:schemeClr val="bg1"/>
                </a:solidFill>
              </a:defRPr>
            </a:lvl7pPr>
            <a:lvl8pPr marL="0" indent="0">
              <a:lnSpc>
                <a:spcPct val="83000"/>
              </a:lnSpc>
              <a:spcBef>
                <a:spcPts val="0"/>
              </a:spcBef>
              <a:buFontTx/>
              <a:buNone/>
              <a:defRPr sz="3600" b="0">
                <a:solidFill>
                  <a:schemeClr val="bg1"/>
                </a:solidFill>
              </a:defRPr>
            </a:lvl8pPr>
            <a:lvl9pPr marL="0" indent="0">
              <a:lnSpc>
                <a:spcPct val="83000"/>
              </a:lnSpc>
              <a:buFontTx/>
              <a:buNone/>
              <a:defRPr sz="3600" b="0">
                <a:solidFill>
                  <a:schemeClr val="bg1"/>
                </a:solidFill>
              </a:defRPr>
            </a:lvl9pPr>
          </a:lstStyle>
          <a:p>
            <a:pPr lvl="0"/>
            <a:r>
              <a:rPr lang="en-GB"/>
              <a:t>Click to add title</a:t>
            </a:r>
          </a:p>
          <a:p>
            <a:pPr lvl="1"/>
            <a:endParaRPr lang="en-GB"/>
          </a:p>
        </p:txBody>
      </p:sp>
      <p:sp>
        <p:nvSpPr>
          <p:cNvPr id="20" name="Text Placeholder 13">
            <a:extLst>
              <a:ext uri="{FF2B5EF4-FFF2-40B4-BE49-F238E27FC236}">
                <a16:creationId xmlns:a16="http://schemas.microsoft.com/office/drawing/2014/main" id="{12B098D5-A529-4245-95A8-157EA2D18973}"/>
              </a:ext>
            </a:extLst>
          </p:cNvPr>
          <p:cNvSpPr>
            <a:spLocks noGrp="1"/>
          </p:cNvSpPr>
          <p:nvPr>
            <p:ph type="body" sz="quarter" idx="23" hasCustomPrompt="1"/>
          </p:nvPr>
        </p:nvSpPr>
        <p:spPr>
          <a:xfrm>
            <a:off x="6631200" y="1735085"/>
            <a:ext cx="5018400" cy="430699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28" name="SD_FLD_Draft">
            <a:extLst>
              <a:ext uri="{FF2B5EF4-FFF2-40B4-BE49-F238E27FC236}">
                <a16:creationId xmlns:a16="http://schemas.microsoft.com/office/drawing/2014/main" id="{5DD1835E-D50E-44DD-A77D-BAA84197440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9" name="SD_FLD_Confidentiality">
            <a:extLst>
              <a:ext uri="{FF2B5EF4-FFF2-40B4-BE49-F238E27FC236}">
                <a16:creationId xmlns:a16="http://schemas.microsoft.com/office/drawing/2014/main" id="{D8504C57-0921-4562-9BB3-9AB2F26367D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1363615765"/>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wo text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0" y="0"/>
            <a:ext cx="6100761"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title" hasCustomPrompt="1"/>
          </p:nvPr>
        </p:nvSpPr>
        <p:spPr>
          <a:xfrm>
            <a:off x="539751" y="539750"/>
            <a:ext cx="5018400" cy="936000"/>
          </a:xfrm>
        </p:spPr>
        <p:txBody>
          <a:bodyPr/>
          <a:lstStyle>
            <a:lvl1pPr>
              <a:defRPr>
                <a:solidFill>
                  <a:schemeClr val="bg1"/>
                </a:solidFill>
              </a:defRPr>
            </a:lvl1pPr>
          </a:lstStyle>
          <a:p>
            <a:r>
              <a:rPr lang="en-GB"/>
              <a:t>Click to add title</a:t>
            </a:r>
          </a:p>
        </p:txBody>
      </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36446" y="1735085"/>
            <a:ext cx="5018400" cy="43117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1200" y="539751"/>
            <a:ext cx="5018400" cy="936000"/>
          </a:xfrm>
        </p:spPr>
        <p:txBody>
          <a:bodyPr/>
          <a:lstStyle>
            <a:lvl1pPr marL="0" indent="0">
              <a:lnSpc>
                <a:spcPct val="83000"/>
              </a:lnSpc>
              <a:spcBef>
                <a:spcPts val="0"/>
              </a:spcBef>
              <a:buFontTx/>
              <a:buNone/>
              <a:defRPr sz="3600" b="0">
                <a:solidFill>
                  <a:schemeClr val="accent1"/>
                </a:solidFill>
              </a:defRPr>
            </a:lvl1pPr>
            <a:lvl2pPr marL="0" indent="0">
              <a:lnSpc>
                <a:spcPct val="83000"/>
              </a:lnSpc>
              <a:spcBef>
                <a:spcPts val="0"/>
              </a:spcBef>
              <a:buFontTx/>
              <a:buNone/>
              <a:defRPr sz="3600" b="0">
                <a:solidFill>
                  <a:schemeClr val="accent1"/>
                </a:solidFill>
              </a:defRPr>
            </a:lvl2pPr>
            <a:lvl3pPr marL="0" indent="0">
              <a:lnSpc>
                <a:spcPct val="83000"/>
              </a:lnSpc>
              <a:spcBef>
                <a:spcPts val="0"/>
              </a:spcBef>
              <a:buFontTx/>
              <a:buNone/>
              <a:defRPr sz="3600" b="0">
                <a:solidFill>
                  <a:schemeClr val="bg1"/>
                </a:solidFill>
              </a:defRPr>
            </a:lvl3pPr>
            <a:lvl4pPr marL="0" indent="0">
              <a:lnSpc>
                <a:spcPct val="83000"/>
              </a:lnSpc>
              <a:spcBef>
                <a:spcPts val="0"/>
              </a:spcBef>
              <a:buFontTx/>
              <a:buNone/>
              <a:defRPr sz="3600" b="0">
                <a:solidFill>
                  <a:schemeClr val="bg1"/>
                </a:solidFill>
              </a:defRPr>
            </a:lvl4pPr>
            <a:lvl5pPr marL="0" indent="0">
              <a:lnSpc>
                <a:spcPct val="83000"/>
              </a:lnSpc>
              <a:spcBef>
                <a:spcPts val="0"/>
              </a:spcBef>
              <a:buFontTx/>
              <a:buNone/>
              <a:defRPr sz="3600" b="0">
                <a:solidFill>
                  <a:schemeClr val="bg1"/>
                </a:solidFill>
              </a:defRPr>
            </a:lvl5pPr>
            <a:lvl6pPr marL="0" indent="0">
              <a:lnSpc>
                <a:spcPct val="83000"/>
              </a:lnSpc>
              <a:spcBef>
                <a:spcPts val="0"/>
              </a:spcBef>
              <a:buFontTx/>
              <a:buNone/>
              <a:defRPr sz="3600" b="0">
                <a:solidFill>
                  <a:schemeClr val="bg1"/>
                </a:solidFill>
              </a:defRPr>
            </a:lvl6pPr>
            <a:lvl7pPr marL="0" indent="0">
              <a:lnSpc>
                <a:spcPct val="83000"/>
              </a:lnSpc>
              <a:spcBef>
                <a:spcPts val="0"/>
              </a:spcBef>
              <a:buFontTx/>
              <a:buNone/>
              <a:defRPr sz="3600" b="0">
                <a:solidFill>
                  <a:schemeClr val="bg1"/>
                </a:solidFill>
              </a:defRPr>
            </a:lvl7pPr>
            <a:lvl8pPr marL="0" indent="0">
              <a:lnSpc>
                <a:spcPct val="83000"/>
              </a:lnSpc>
              <a:spcBef>
                <a:spcPts val="0"/>
              </a:spcBef>
              <a:buFontTx/>
              <a:buNone/>
              <a:defRPr sz="3600" b="0">
                <a:solidFill>
                  <a:schemeClr val="bg1"/>
                </a:solidFill>
              </a:defRPr>
            </a:lvl8pPr>
            <a:lvl9pPr marL="0" indent="0">
              <a:lnSpc>
                <a:spcPct val="83000"/>
              </a:lnSpc>
              <a:buFontTx/>
              <a:buNone/>
              <a:defRPr sz="3600" b="0">
                <a:solidFill>
                  <a:schemeClr val="bg1"/>
                </a:solidFill>
              </a:defRPr>
            </a:lvl9pPr>
          </a:lstStyle>
          <a:p>
            <a:pPr lvl="0"/>
            <a:r>
              <a:rPr lang="en-GB"/>
              <a:t>Click to add title</a:t>
            </a:r>
          </a:p>
          <a:p>
            <a:pPr lvl="1"/>
            <a:endParaRPr lang="en-GB"/>
          </a:p>
        </p:txBody>
      </p:sp>
      <p:sp>
        <p:nvSpPr>
          <p:cNvPr id="20" name="Text Placeholder 13">
            <a:extLst>
              <a:ext uri="{FF2B5EF4-FFF2-40B4-BE49-F238E27FC236}">
                <a16:creationId xmlns:a16="http://schemas.microsoft.com/office/drawing/2014/main" id="{12B098D5-A529-4245-95A8-157EA2D18973}"/>
              </a:ext>
            </a:extLst>
          </p:cNvPr>
          <p:cNvSpPr>
            <a:spLocks noGrp="1"/>
          </p:cNvSpPr>
          <p:nvPr>
            <p:ph type="body" sz="quarter" idx="23" hasCustomPrompt="1"/>
          </p:nvPr>
        </p:nvSpPr>
        <p:spPr>
          <a:xfrm>
            <a:off x="6631200" y="1735085"/>
            <a:ext cx="5018400" cy="4306992"/>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bg1"/>
                </a:solidFill>
                <a:ea typeface="ＭＳ Ｐゴシック" charset="-128"/>
                <a:cs typeface="Arial" charset="0"/>
              </a:rPr>
              <a:t>25 November 2024</a:t>
            </a:r>
          </a:p>
        </p:txBody>
      </p:sp>
      <p:sp>
        <p:nvSpPr>
          <p:cNvPr id="28" name="SD_FLD_Draft">
            <a:extLst>
              <a:ext uri="{FF2B5EF4-FFF2-40B4-BE49-F238E27FC236}">
                <a16:creationId xmlns:a16="http://schemas.microsoft.com/office/drawing/2014/main" id="{5DD1835E-D50E-44DD-A77D-BAA84197440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9" name="SD_FLD_Confidentiality">
            <a:extLst>
              <a:ext uri="{FF2B5EF4-FFF2-40B4-BE49-F238E27FC236}">
                <a16:creationId xmlns:a16="http://schemas.microsoft.com/office/drawing/2014/main" id="{D8504C57-0921-4562-9BB3-9AB2F26367D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grpSp>
        <p:nvGrpSpPr>
          <p:cNvPr id="30" name="Logo">
            <a:extLst>
              <a:ext uri="{FF2B5EF4-FFF2-40B4-BE49-F238E27FC236}">
                <a16:creationId xmlns:a16="http://schemas.microsoft.com/office/drawing/2014/main" id="{9797F799-9D4E-44C1-9C94-5D81A10E73BB}"/>
              </a:ext>
            </a:extLst>
          </p:cNvPr>
          <p:cNvGrpSpPr/>
          <p:nvPr userDrawn="1"/>
        </p:nvGrpSpPr>
        <p:grpSpPr>
          <a:xfrm>
            <a:off x="10893210" y="6350918"/>
            <a:ext cx="755843" cy="322808"/>
            <a:chOff x="6380216" y="4059273"/>
            <a:chExt cx="2905863" cy="1241045"/>
          </a:xfrm>
        </p:grpSpPr>
        <p:sp>
          <p:nvSpPr>
            <p:cNvPr id="31" name="Freeform: Shape 30">
              <a:extLst>
                <a:ext uri="{FF2B5EF4-FFF2-40B4-BE49-F238E27FC236}">
                  <a16:creationId xmlns:a16="http://schemas.microsoft.com/office/drawing/2014/main" id="{395478A4-BD9D-4AF3-830D-D8C4ECC8BD67}"/>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26D1A283-D484-41F6-8D7E-9FA95DDC6EEE}"/>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60C41DB-E2AE-48EB-9E60-96525D5D2BA1}"/>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727B6332-097C-4B17-BAF1-B2B881F421E7}"/>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AB1D607-7CB2-48A4-9112-F1F9E5B66AB3}"/>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D5111258-3B5D-4ADA-94B5-170A44D042C4}"/>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Tree>
    <p:extLst>
      <p:ext uri="{BB962C8B-B14F-4D97-AF65-F5344CB8AC3E}">
        <p14:creationId xmlns:p14="http://schemas.microsoft.com/office/powerpoint/2010/main" val="2556175299"/>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mparision A">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1" y="0"/>
            <a:ext cx="60960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28" name="Logo">
            <a:extLst>
              <a:ext uri="{FF2B5EF4-FFF2-40B4-BE49-F238E27FC236}">
                <a16:creationId xmlns:a16="http://schemas.microsoft.com/office/drawing/2014/main" id="{2A4DCA37-D5BC-45B5-969C-67CBA623350D}"/>
              </a:ext>
            </a:extLst>
          </p:cNvPr>
          <p:cNvGrpSpPr/>
          <p:nvPr userDrawn="1"/>
        </p:nvGrpSpPr>
        <p:grpSpPr>
          <a:xfrm>
            <a:off x="10893210" y="6350918"/>
            <a:ext cx="755843" cy="322808"/>
            <a:chOff x="6380216" y="4059273"/>
            <a:chExt cx="2905863" cy="1241045"/>
          </a:xfrm>
        </p:grpSpPr>
        <p:sp>
          <p:nvSpPr>
            <p:cNvPr id="29" name="Freeform: Shape 28">
              <a:extLst>
                <a:ext uri="{FF2B5EF4-FFF2-40B4-BE49-F238E27FC236}">
                  <a16:creationId xmlns:a16="http://schemas.microsoft.com/office/drawing/2014/main" id="{9CC60709-F769-498C-8576-9765B07F378C}"/>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8FAFB28D-E363-4553-84FE-9D1E73CCA326}"/>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868CF8D9-4524-464E-96BB-446077DFCF9E}"/>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70695EC-0262-4050-8C36-B81EAE73A086}"/>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0BE55B35-BCD3-452D-ACF7-4C9EE830DAF9}"/>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3507E5F-080B-4B43-8774-A56A2FC9A2FD}"/>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40000" y="539750"/>
            <a:ext cx="5017838" cy="5507039"/>
          </a:xfrm>
        </p:spPr>
        <p:txBody>
          <a:bodyPr anchor="ctr" anchorCtr="0"/>
          <a:lstStyle>
            <a:lvl1pPr marL="0" indent="0" algn="ctr">
              <a:lnSpc>
                <a:spcPct val="83000"/>
              </a:lnSpc>
              <a:spcBef>
                <a:spcPts val="0"/>
              </a:spcBef>
              <a:buNone/>
              <a:defRPr sz="6000">
                <a:solidFill>
                  <a:schemeClr val="bg1"/>
                </a:solidFill>
              </a:defRPr>
            </a:lvl1pPr>
            <a:lvl2pPr>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5999" y="539750"/>
            <a:ext cx="5019555" cy="5502327"/>
          </a:xfrm>
        </p:spPr>
        <p:txBody>
          <a:bodyPr anchor="ctr" anchorCtr="0"/>
          <a:lstStyle>
            <a:lvl1pPr marL="0" indent="0" algn="ctr">
              <a:lnSpc>
                <a:spcPct val="83000"/>
              </a:lnSpc>
              <a:spcBef>
                <a:spcPts val="0"/>
              </a:spcBef>
              <a:buNone/>
              <a:defRPr sz="6000">
                <a:solidFill>
                  <a:schemeClr val="accent1"/>
                </a:solidFill>
              </a:defRPr>
            </a:lvl1pPr>
            <a:lvl2pPr marL="0" indent="0" algn="ctr">
              <a:buNone/>
              <a:defRPr>
                <a:solidFill>
                  <a:schemeClr val="accent1"/>
                </a:solidFill>
              </a:defRPr>
            </a:lvl2pPr>
            <a:lvl3pPr marL="0" indent="0" algn="ctr">
              <a:buNone/>
              <a:defRPr>
                <a:solidFill>
                  <a:schemeClr val="accent1"/>
                </a:solidFill>
              </a:defRPr>
            </a:lvl3pPr>
            <a:lvl4pPr marL="0" indent="0" algn="ctr">
              <a:buNone/>
              <a:defRPr>
                <a:solidFill>
                  <a:schemeClr val="accent1"/>
                </a:solidFill>
              </a:defRPr>
            </a:lvl4pPr>
            <a:lvl5pPr marL="0" indent="0" algn="ctr">
              <a:buNone/>
              <a:defRPr>
                <a:solidFill>
                  <a:schemeClr val="accent1"/>
                </a:solidFill>
              </a:defRPr>
            </a:lvl5pPr>
            <a:lvl6pPr marL="0" indent="0" algn="ctr">
              <a:buNone/>
              <a:defRPr>
                <a:solidFill>
                  <a:schemeClr val="accent1"/>
                </a:solidFill>
              </a:defRPr>
            </a:lvl6pPr>
            <a:lvl7pPr marL="0" indent="0" algn="ctr">
              <a:buNone/>
              <a:defRPr>
                <a:solidFill>
                  <a:schemeClr val="accent1"/>
                </a:solidFill>
              </a:defRPr>
            </a:lvl7pPr>
            <a:lvl8pPr marL="0" indent="0" algn="ctr">
              <a:buNone/>
              <a:defRPr>
                <a:solidFill>
                  <a:schemeClr val="accent1"/>
                </a:solidFill>
              </a:defRPr>
            </a:lvl8pPr>
            <a:lvl9pPr marL="0" indent="0" algn="ctr">
              <a:buNone/>
              <a:defRPr>
                <a:solidFill>
                  <a:schemeClr val="accent1"/>
                </a:solidFill>
              </a:defRPr>
            </a:lvl9pPr>
          </a:lstStyle>
          <a:p>
            <a:pPr lvl="0"/>
            <a:r>
              <a:rPr lang="en-GB"/>
              <a:t>Click to add text</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bg1"/>
                </a:solidFill>
                <a:ea typeface="ＭＳ Ｐゴシック" charset="-128"/>
                <a:cs typeface="Arial" charset="0"/>
              </a:rPr>
              <a:t>25 November 2024</a:t>
            </a:r>
          </a:p>
        </p:txBody>
      </p:sp>
      <p:sp>
        <p:nvSpPr>
          <p:cNvPr id="20" name="SD_FLD_Draft">
            <a:extLst>
              <a:ext uri="{FF2B5EF4-FFF2-40B4-BE49-F238E27FC236}">
                <a16:creationId xmlns:a16="http://schemas.microsoft.com/office/drawing/2014/main" id="{CBE67342-2E3A-472F-99DC-5A501BFB7EA7}"/>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ED9239D1-7B53-4A1A-9075-35947DE7366F}"/>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2660691095"/>
      </p:ext>
    </p:extLst>
  </p:cSld>
  <p:clrMapOvr>
    <a:masterClrMapping/>
  </p:clrMapOvr>
  <p:extLst>
    <p:ext uri="{DCECCB84-F9BA-43D5-87BE-67443E8EF086}">
      <p15:sldGuideLst xmlns:p15="http://schemas.microsoft.com/office/powerpoint/2012/main">
        <p15:guide id="1" pos="4177" userDrawn="1">
          <p15:clr>
            <a:srgbClr val="F26B43"/>
          </p15:clr>
        </p15:guide>
        <p15:guide id="2" pos="3501" userDrawn="1">
          <p15:clr>
            <a:srgbClr val="F26B43"/>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mparision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0" y="0"/>
            <a:ext cx="12191999"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40000" y="539750"/>
            <a:ext cx="5019556" cy="5507039"/>
          </a:xfrm>
        </p:spPr>
        <p:txBody>
          <a:bodyPr anchor="ctr" anchorCtr="0"/>
          <a:lstStyle>
            <a:lvl1pPr marL="0" indent="0" algn="ctr">
              <a:lnSpc>
                <a:spcPct val="83000"/>
              </a:lnSpc>
              <a:spcBef>
                <a:spcPts val="0"/>
              </a:spcBef>
              <a:buNone/>
              <a:defRPr sz="6000">
                <a:solidFill>
                  <a:schemeClr val="bg1"/>
                </a:solidFill>
              </a:defRPr>
            </a:lvl1pPr>
            <a:lvl2pPr>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2446" y="539750"/>
            <a:ext cx="5018217" cy="5502327"/>
          </a:xfrm>
        </p:spPr>
        <p:txBody>
          <a:bodyPr anchor="ctr" anchorCtr="0"/>
          <a:lstStyle>
            <a:lvl1pPr marL="0" indent="0" algn="ctr">
              <a:lnSpc>
                <a:spcPct val="83000"/>
              </a:lnSpc>
              <a:spcBef>
                <a:spcPts val="0"/>
              </a:spcBef>
              <a:buNone/>
              <a:defRPr sz="6000">
                <a:solidFill>
                  <a:schemeClr val="bg1"/>
                </a:solidFill>
              </a:defRPr>
            </a:lvl1pPr>
            <a:lvl2pPr marL="0" indent="0" algn="ctr">
              <a:buNone/>
              <a:defRPr>
                <a:solidFill>
                  <a:schemeClr val="accent1"/>
                </a:solidFill>
              </a:defRPr>
            </a:lvl2pPr>
            <a:lvl3pPr marL="0" indent="0" algn="ctr">
              <a:buNone/>
              <a:defRPr>
                <a:solidFill>
                  <a:schemeClr val="accent1"/>
                </a:solidFill>
              </a:defRPr>
            </a:lvl3pPr>
            <a:lvl4pPr marL="0" indent="0" algn="ctr">
              <a:buNone/>
              <a:defRPr>
                <a:solidFill>
                  <a:schemeClr val="accent1"/>
                </a:solidFill>
              </a:defRPr>
            </a:lvl4pPr>
            <a:lvl5pPr marL="0" indent="0" algn="ctr">
              <a:buNone/>
              <a:defRPr>
                <a:solidFill>
                  <a:schemeClr val="accent1"/>
                </a:solidFill>
              </a:defRPr>
            </a:lvl5pPr>
            <a:lvl6pPr marL="0" indent="0" algn="ctr">
              <a:buNone/>
              <a:defRPr>
                <a:solidFill>
                  <a:schemeClr val="accent1"/>
                </a:solidFill>
              </a:defRPr>
            </a:lvl6pPr>
            <a:lvl7pPr marL="0" indent="0" algn="ctr">
              <a:buNone/>
              <a:defRPr>
                <a:solidFill>
                  <a:schemeClr val="accent1"/>
                </a:solidFill>
              </a:defRPr>
            </a:lvl7pPr>
            <a:lvl8pPr marL="0" indent="0" algn="ctr">
              <a:buNone/>
              <a:defRPr>
                <a:solidFill>
                  <a:schemeClr val="accent1"/>
                </a:solidFill>
              </a:defRPr>
            </a:lvl8pPr>
            <a:lvl9pPr marL="0" indent="0" algn="ctr">
              <a:buNone/>
              <a:defRPr>
                <a:solidFill>
                  <a:schemeClr val="accent1"/>
                </a:solidFill>
              </a:defRPr>
            </a:lvl9pPr>
          </a:lstStyle>
          <a:p>
            <a:pPr lvl="0"/>
            <a:r>
              <a:rPr lang="en-GB"/>
              <a:t>Click to add text</a:t>
            </a:r>
          </a:p>
        </p:txBody>
      </p:sp>
      <p:grpSp>
        <p:nvGrpSpPr>
          <p:cNvPr id="20" name="Logo">
            <a:extLst>
              <a:ext uri="{FF2B5EF4-FFF2-40B4-BE49-F238E27FC236}">
                <a16:creationId xmlns:a16="http://schemas.microsoft.com/office/drawing/2014/main" id="{09F58BCB-349D-4CC0-8F66-E3D4A6043645}"/>
              </a:ext>
            </a:extLst>
          </p:cNvPr>
          <p:cNvGrpSpPr/>
          <p:nvPr userDrawn="1"/>
        </p:nvGrpSpPr>
        <p:grpSpPr>
          <a:xfrm>
            <a:off x="10893210" y="6350918"/>
            <a:ext cx="755843" cy="322808"/>
            <a:chOff x="6380216" y="4059273"/>
            <a:chExt cx="2905863" cy="1241045"/>
          </a:xfrm>
          <a:solidFill>
            <a:schemeClr val="bg1"/>
          </a:solidFill>
        </p:grpSpPr>
        <p:sp>
          <p:nvSpPr>
            <p:cNvPr id="21" name="Freeform: Shape 20">
              <a:extLst>
                <a:ext uri="{FF2B5EF4-FFF2-40B4-BE49-F238E27FC236}">
                  <a16:creationId xmlns:a16="http://schemas.microsoft.com/office/drawing/2014/main" id="{7D5BB903-91B3-4C64-AE64-AAC4942FD2AA}"/>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B80EDA47-3086-46DB-BCBE-D169392A4A65}"/>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3B5DC88-1778-444D-A3B1-B396024A726B}"/>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EA1697D9-4CF2-4944-93CF-B1FC9B02CC7A}"/>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25C48EF-8251-429D-871E-391A6900D198}"/>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1375CC11-5108-4662-A8B5-EA30F6DA9B5B}"/>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bg1"/>
                </a:solidFill>
                <a:ea typeface="ＭＳ Ｐゴシック" charset="-128"/>
                <a:cs typeface="Arial" charset="0"/>
              </a:rPr>
              <a:t>25 November 2024</a:t>
            </a:r>
          </a:p>
        </p:txBody>
      </p:sp>
      <p:sp>
        <p:nvSpPr>
          <p:cNvPr id="27" name="SD_FLD_Draft">
            <a:extLst>
              <a:ext uri="{FF2B5EF4-FFF2-40B4-BE49-F238E27FC236}">
                <a16:creationId xmlns:a16="http://schemas.microsoft.com/office/drawing/2014/main" id="{3FC1FDE6-634E-475F-B714-288B04163A1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8" name="SD_FLD_Confidentiality">
            <a:extLst>
              <a:ext uri="{FF2B5EF4-FFF2-40B4-BE49-F238E27FC236}">
                <a16:creationId xmlns:a16="http://schemas.microsoft.com/office/drawing/2014/main" id="{6D820B52-C017-4C68-9F43-1FC845791716}"/>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4063856068"/>
      </p:ext>
    </p:extLst>
  </p:cSld>
  <p:clrMapOvr>
    <a:masterClrMapping/>
  </p:clrMapOvr>
  <p:extLst>
    <p:ext uri="{DCECCB84-F9BA-43D5-87BE-67443E8EF086}">
      <p15:sldGuideLst xmlns:p15="http://schemas.microsoft.com/office/powerpoint/2012/main">
        <p15:guide id="1" pos="4177" userDrawn="1">
          <p15:clr>
            <a:srgbClr val="F26B43"/>
          </p15:clr>
        </p15:guide>
        <p15:guide id="2" pos="3501" userDrawn="1">
          <p15:clr>
            <a:srgbClr val="F26B43"/>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ackground pic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0BB740F-040E-4C29-B57E-B7474FA2CCFC}"/>
              </a:ext>
            </a:extLst>
          </p:cNvPr>
          <p:cNvSpPr>
            <a:spLocks noGrp="1"/>
          </p:cNvSpPr>
          <p:nvPr>
            <p:ph type="pic" sz="quarter" idx="13" hasCustomPrompt="1"/>
          </p:nvPr>
        </p:nvSpPr>
        <p:spPr>
          <a:xfrm>
            <a:off x="0" y="0"/>
            <a:ext cx="12192000" cy="6046788"/>
          </a:xfrm>
          <a:blipFill>
            <a:blip r:embed="rId2"/>
            <a:stretch>
              <a:fillRect/>
            </a:stretch>
          </a:blipFill>
        </p:spPr>
        <p:txBody>
          <a:bodyPr lIns="8064000" tIns="612000" rIns="1116000" anchor="ctr" anchorCtr="0"/>
          <a:lstStyle>
            <a:lvl1pPr marL="0" indent="0" algn="l">
              <a:buNone/>
              <a:defRPr sz="1600">
                <a:solidFill>
                  <a:schemeClr val="accent4"/>
                </a:solidFill>
              </a:defRPr>
            </a:lvl1pPr>
          </a:lstStyle>
          <a:p>
            <a:r>
              <a:rPr lang="en-GB"/>
              <a:t>Click on picture frame to insert background picture, click on DNV-menu / Image Tools-button / Choose Insert or Paste</a:t>
            </a:r>
          </a:p>
        </p:txBody>
      </p:sp>
      <p:sp>
        <p:nvSpPr>
          <p:cNvPr id="2" name="Title 1">
            <a:extLst>
              <a:ext uri="{FF2B5EF4-FFF2-40B4-BE49-F238E27FC236}">
                <a16:creationId xmlns:a16="http://schemas.microsoft.com/office/drawing/2014/main" id="{86C677DA-1553-4ACE-88F0-1D90541A6886}"/>
              </a:ext>
            </a:extLst>
          </p:cNvPr>
          <p:cNvSpPr>
            <a:spLocks noGrp="1"/>
          </p:cNvSpPr>
          <p:nvPr>
            <p:ph type="title" hasCustomPrompt="1"/>
          </p:nvPr>
        </p:nvSpPr>
        <p:spPr/>
        <p:txBody>
          <a:bodyPr/>
          <a:lstStyle>
            <a:lvl1pPr>
              <a:defRPr>
                <a:solidFill>
                  <a:schemeClr val="accent1"/>
                </a:solidFill>
              </a:defRPr>
            </a:lvl1pPr>
          </a:lstStyle>
          <a:p>
            <a:r>
              <a:rPr lang="en-GB"/>
              <a:t>Click to add title</a:t>
            </a:r>
          </a:p>
        </p:txBody>
      </p:sp>
      <p:sp>
        <p:nvSpPr>
          <p:cNvPr id="3" name="Date Placeholder 2">
            <a:extLst>
              <a:ext uri="{FF2B5EF4-FFF2-40B4-BE49-F238E27FC236}">
                <a16:creationId xmlns:a16="http://schemas.microsoft.com/office/drawing/2014/main" id="{EAE41648-A3C2-4094-8260-D7F9C81E87D0}"/>
              </a:ext>
            </a:extLst>
          </p:cNvPr>
          <p:cNvSpPr>
            <a:spLocks noGrp="1"/>
          </p:cNvSpPr>
          <p:nvPr>
            <p:ph type="dt" sz="half" idx="10"/>
          </p:nvPr>
        </p:nvSpPr>
        <p:spPr/>
        <p:txBody>
          <a:bodyPr/>
          <a:lstStyle/>
          <a:p>
            <a:endParaRPr lang="en-GB" sz="700"/>
          </a:p>
        </p:txBody>
      </p:sp>
      <p:sp>
        <p:nvSpPr>
          <p:cNvPr id="4" name="Footer Placeholder 3">
            <a:extLst>
              <a:ext uri="{FF2B5EF4-FFF2-40B4-BE49-F238E27FC236}">
                <a16:creationId xmlns:a16="http://schemas.microsoft.com/office/drawing/2014/main" id="{8F4F7D00-E655-476E-9A8D-16044B0B3A8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9561CC6-F316-448C-8910-5F3BA8E62C70}"/>
              </a:ext>
            </a:extLst>
          </p:cNvPr>
          <p:cNvSpPr>
            <a:spLocks noGrp="1"/>
          </p:cNvSpPr>
          <p:nvPr>
            <p:ph type="sldNum" sz="quarter" idx="12"/>
          </p:nvPr>
        </p:nvSpPr>
        <p:spPr/>
        <p:txBody>
          <a:bodyPr/>
          <a:lstStyle/>
          <a:p>
            <a:fld id="{5BA07366-CB75-4AA8-9E5B-928B849F427C}" type="slidenum">
              <a:rPr lang="en-GB" smtClean="0"/>
              <a:pPr/>
              <a:t>‹#›</a:t>
            </a:fld>
            <a:endParaRPr lang="en-GB"/>
          </a:p>
        </p:txBody>
      </p:sp>
    </p:spTree>
    <p:extLst>
      <p:ext uri="{BB962C8B-B14F-4D97-AF65-F5344CB8AC3E}">
        <p14:creationId xmlns:p14="http://schemas.microsoft.com/office/powerpoint/2010/main" val="164138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F7CFE-DCB6-4202-B09A-637C5745A35C}"/>
              </a:ext>
            </a:extLst>
          </p:cNvPr>
          <p:cNvSpPr>
            <a:spLocks noGrp="1"/>
          </p:cNvSpPr>
          <p:nvPr>
            <p:ph type="title" hasCustomPrompt="1"/>
          </p:nvPr>
        </p:nvSpPr>
        <p:spPr/>
        <p:txBody>
          <a:bodyPr/>
          <a:lstStyle/>
          <a:p>
            <a:r>
              <a:rPr lang="en-GB"/>
              <a:t>Click to add title</a:t>
            </a:r>
          </a:p>
        </p:txBody>
      </p:sp>
      <p:sp>
        <p:nvSpPr>
          <p:cNvPr id="3" name="Date Placeholder 2">
            <a:extLst>
              <a:ext uri="{FF2B5EF4-FFF2-40B4-BE49-F238E27FC236}">
                <a16:creationId xmlns:a16="http://schemas.microsoft.com/office/drawing/2014/main" id="{8831DD2C-6775-40D3-B625-6A94E4EC67E9}"/>
              </a:ext>
            </a:extLst>
          </p:cNvPr>
          <p:cNvSpPr>
            <a:spLocks noGrp="1"/>
          </p:cNvSpPr>
          <p:nvPr>
            <p:ph type="dt" sz="half" idx="10"/>
          </p:nvPr>
        </p:nvSpPr>
        <p:spPr/>
        <p:txBody>
          <a:bodyPr/>
          <a:lstStyle/>
          <a:p>
            <a:endParaRPr lang="en-GB" sz="700"/>
          </a:p>
        </p:txBody>
      </p:sp>
      <p:sp>
        <p:nvSpPr>
          <p:cNvPr id="4" name="Footer Placeholder 3">
            <a:extLst>
              <a:ext uri="{FF2B5EF4-FFF2-40B4-BE49-F238E27FC236}">
                <a16:creationId xmlns:a16="http://schemas.microsoft.com/office/drawing/2014/main" id="{2A536E17-02D9-4235-9720-961CB104440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F1AE4F1-4AE5-4A49-949A-BDA5C7AFD57C}"/>
              </a:ext>
            </a:extLst>
          </p:cNvPr>
          <p:cNvSpPr>
            <a:spLocks noGrp="1"/>
          </p:cNvSpPr>
          <p:nvPr>
            <p:ph type="sldNum" sz="quarter" idx="12"/>
          </p:nvPr>
        </p:nvSpPr>
        <p:spPr/>
        <p:txBody>
          <a:bodyPr/>
          <a:lstStyle/>
          <a:p>
            <a:fld id="{5BA07366-CB75-4AA8-9E5B-928B849F427C}" type="slidenum">
              <a:rPr lang="en-GB" smtClean="0"/>
              <a:pPr/>
              <a:t>‹#›</a:t>
            </a:fld>
            <a:endParaRPr lang="en-GB"/>
          </a:p>
        </p:txBody>
      </p:sp>
    </p:spTree>
    <p:extLst>
      <p:ext uri="{BB962C8B-B14F-4D97-AF65-F5344CB8AC3E}">
        <p14:creationId xmlns:p14="http://schemas.microsoft.com/office/powerpoint/2010/main" val="3385533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Date Placeholder 1" hidden="1"/>
          <p:cNvSpPr>
            <a:spLocks noGrp="1"/>
          </p:cNvSpPr>
          <p:nvPr>
            <p:ph type="dt" sz="half" idx="10"/>
          </p:nvPr>
        </p:nvSpPr>
        <p:spPr/>
        <p:txBody>
          <a:bodyPr/>
          <a:lstStyle>
            <a:lvl1pPr>
              <a:defRPr>
                <a:solidFill>
                  <a:schemeClr val="bg1"/>
                </a:solidFill>
              </a:defRPr>
            </a:lvl1pPr>
          </a:lstStyle>
          <a:p>
            <a:endParaRPr lang="en-GB"/>
          </a:p>
        </p:txBody>
      </p:sp>
      <p:sp>
        <p:nvSpPr>
          <p:cNvPr id="3" name="Footer Placeholder 2" hidden="1"/>
          <p:cNvSpPr>
            <a:spLocks noGrp="1"/>
          </p:cNvSpPr>
          <p:nvPr>
            <p:ph type="ftr" sz="quarter" idx="11"/>
          </p:nvPr>
        </p:nvSpPr>
        <p:spPr>
          <a:xfrm>
            <a:off x="0" y="6912000"/>
            <a:ext cx="0" cy="0"/>
          </a:xfrm>
        </p:spPr>
        <p:txBody>
          <a:bodyPr/>
          <a:lstStyle>
            <a:lvl1pPr>
              <a:defRPr sz="100">
                <a:noFill/>
              </a:defRPr>
            </a:lvl1pPr>
          </a:lstStyle>
          <a:p>
            <a:endParaRPr lang="en-GB"/>
          </a:p>
        </p:txBody>
      </p:sp>
      <p:sp>
        <p:nvSpPr>
          <p:cNvPr id="4" name="Slide Number Placeholder 3" hidden="1"/>
          <p:cNvSpPr>
            <a:spLocks noGrp="1"/>
          </p:cNvSpPr>
          <p:nvPr>
            <p:ph type="sldNum" sz="quarter" idx="12"/>
          </p:nvPr>
        </p:nvSpPr>
        <p:spPr>
          <a:xfrm>
            <a:off x="0" y="6912000"/>
            <a:ext cx="0" cy="0"/>
          </a:xfrm>
        </p:spPr>
        <p:txBody>
          <a:bodyPr/>
          <a:lstStyle>
            <a:lvl1pPr>
              <a:defRPr sz="100">
                <a:noFill/>
              </a:defRPr>
            </a:lvl1pPr>
          </a:lstStyle>
          <a:p>
            <a:fld id="{5BA07366-CB75-4AA8-9E5B-928B849F427C}" type="slidenum">
              <a:rPr lang="en-GB" smtClean="0"/>
              <a:pPr/>
              <a:t>‹#›</a:t>
            </a:fld>
            <a:endParaRPr lang="en-GB"/>
          </a:p>
        </p:txBody>
      </p:sp>
      <p:sp>
        <p:nvSpPr>
          <p:cNvPr id="6" name="SD_FLD_Draft">
            <a:extLst>
              <a:ext uri="{FF2B5EF4-FFF2-40B4-BE49-F238E27FC236}">
                <a16:creationId xmlns:a16="http://schemas.microsoft.com/office/drawing/2014/main" id="{9324EF98-2F0A-4D7C-ACD4-6C69299B31D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8" name="SD_FLD_Confidentiality">
            <a:extLst>
              <a:ext uri="{FF2B5EF4-FFF2-40B4-BE49-F238E27FC236}">
                <a16:creationId xmlns:a16="http://schemas.microsoft.com/office/drawing/2014/main" id="{44B7048E-FFD7-4E41-AC43-9BDB83CCE1EC}"/>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0699145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Rectangle 5"/>
          <p:cNvSpPr/>
          <p:nvPr userDrawn="1"/>
        </p:nvSpPr>
        <p:spPr bwMode="ltGray">
          <a:xfrm>
            <a:off x="1" y="0"/>
            <a:ext cx="12191999"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Graphic 28">
            <a:extLst>
              <a:ext uri="{FF2B5EF4-FFF2-40B4-BE49-F238E27FC236}">
                <a16:creationId xmlns:a16="http://schemas.microsoft.com/office/drawing/2014/main" id="{D0B91A6F-3F96-48D5-B578-BC55BEA05BC6}"/>
              </a:ext>
            </a:extLst>
          </p:cNvPr>
          <p:cNvPicPr>
            <a:picLocks noChangeAspect="1"/>
          </p:cNvPicPr>
          <p:nvPr userDrawn="1"/>
        </p:nvPicPr>
        <p:blipFill>
          <a:blip r:embed="rId2">
            <a:extLst>
              <a:ext uri="{96DAC541-7B7A-43D3-8B79-37D633B846F1}">
                <asvg:svgBlip xmlns:asvg="http://schemas.microsoft.com/office/drawing/2016/SVG/main" r:embed="rId3"/>
              </a:ext>
            </a:extLst>
          </a:blip>
          <a:srcRect t="29922" r="24420" b="6742"/>
          <a:stretch>
            <a:fillRect/>
          </a:stretch>
        </p:blipFill>
        <p:spPr>
          <a:xfrm>
            <a:off x="3600000" y="0"/>
            <a:ext cx="8592000" cy="6858000"/>
          </a:xfrm>
          <a:custGeom>
            <a:avLst/>
            <a:gdLst>
              <a:gd name="connsiteX0" fmla="*/ 0 w 8592000"/>
              <a:gd name="connsiteY0" fmla="*/ 0 h 6858000"/>
              <a:gd name="connsiteX1" fmla="*/ 8592000 w 8592000"/>
              <a:gd name="connsiteY1" fmla="*/ 0 h 6858000"/>
              <a:gd name="connsiteX2" fmla="*/ 8592000 w 8592000"/>
              <a:gd name="connsiteY2" fmla="*/ 6858000 h 6858000"/>
              <a:gd name="connsiteX3" fmla="*/ 0 w 85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92000" h="6858000">
                <a:moveTo>
                  <a:pt x="0" y="0"/>
                </a:moveTo>
                <a:lnTo>
                  <a:pt x="8592000" y="0"/>
                </a:lnTo>
                <a:lnTo>
                  <a:pt x="8592000" y="6858000"/>
                </a:lnTo>
                <a:lnTo>
                  <a:pt x="0" y="6858000"/>
                </a:lnTo>
                <a:close/>
              </a:path>
            </a:pathLst>
          </a:custGeom>
        </p:spPr>
      </p:pic>
      <p:grpSp>
        <p:nvGrpSpPr>
          <p:cNvPr id="16" name="Logo">
            <a:extLst>
              <a:ext uri="{FF2B5EF4-FFF2-40B4-BE49-F238E27FC236}">
                <a16:creationId xmlns:a16="http://schemas.microsoft.com/office/drawing/2014/main" id="{582D80DA-3434-42F0-8BBA-787FFCEA7180}"/>
              </a:ext>
            </a:extLst>
          </p:cNvPr>
          <p:cNvGrpSpPr>
            <a:grpSpLocks noChangeAspect="1"/>
          </p:cNvGrpSpPr>
          <p:nvPr userDrawn="1"/>
        </p:nvGrpSpPr>
        <p:grpSpPr bwMode="white">
          <a:xfrm>
            <a:off x="9950400" y="5800971"/>
            <a:ext cx="1702800" cy="727237"/>
            <a:chOff x="6380216" y="4059273"/>
            <a:chExt cx="2905863" cy="1241045"/>
          </a:xfrm>
        </p:grpSpPr>
        <p:sp>
          <p:nvSpPr>
            <p:cNvPr id="17" name="Freeform: Shape 16">
              <a:extLst>
                <a:ext uri="{FF2B5EF4-FFF2-40B4-BE49-F238E27FC236}">
                  <a16:creationId xmlns:a16="http://schemas.microsoft.com/office/drawing/2014/main" id="{2679ECA6-9859-4013-A93B-16010BF55817}"/>
                </a:ext>
              </a:extLst>
            </p:cNvPr>
            <p:cNvSpPr/>
            <p:nvPr/>
          </p:nvSpPr>
          <p:spPr bwMode="white">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chemeClr val="bg1"/>
            </a:solidFill>
            <a:ln w="4731"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BCEF638-291C-4421-9C1B-EB934A0F0109}"/>
                </a:ext>
              </a:extLst>
            </p:cNvPr>
            <p:cNvSpPr/>
            <p:nvPr/>
          </p:nvSpPr>
          <p:spPr bwMode="white">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chemeClr val="bg1"/>
            </a:solidFill>
            <a:ln w="4731"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EC0FCA9-D6D8-4B36-A4E6-0244141FD9FC}"/>
                </a:ext>
              </a:extLst>
            </p:cNvPr>
            <p:cNvSpPr/>
            <p:nvPr/>
          </p:nvSpPr>
          <p:spPr bwMode="white">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chemeClr val="bg1"/>
            </a:solid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3552AFE-81A2-4ED5-8069-997ABD975336}"/>
                </a:ext>
              </a:extLst>
            </p:cNvPr>
            <p:cNvSpPr/>
            <p:nvPr/>
          </p:nvSpPr>
          <p:spPr bwMode="white">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chemeClr val="bg1"/>
            </a:solidFill>
            <a:ln w="4731"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D2AB6C2-8FD2-440E-99DD-96E8F19C42CD}"/>
                </a:ext>
              </a:extLst>
            </p:cNvPr>
            <p:cNvSpPr/>
            <p:nvPr/>
          </p:nvSpPr>
          <p:spPr bwMode="white">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chemeClr val="bg1"/>
            </a:solid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100F770-E88D-4351-983E-F7B95197A7D1}"/>
                </a:ext>
              </a:extLst>
            </p:cNvPr>
            <p:cNvSpPr/>
            <p:nvPr/>
          </p:nvSpPr>
          <p:spPr bwMode="white">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chemeClr val="bg1"/>
            </a:solidFill>
            <a:ln w="4731" cap="flat">
              <a:noFill/>
              <a:prstDash val="solid"/>
              <a:miter/>
            </a:ln>
          </p:spPr>
          <p:txBody>
            <a:bodyPr rtlCol="0" anchor="ctr"/>
            <a:lstStyle/>
            <a:p>
              <a:endParaRPr lang="en-GB"/>
            </a:p>
          </p:txBody>
        </p:sp>
      </p:grpSp>
      <p:pic>
        <p:nvPicPr>
          <p:cNvPr id="23" name="TAGLINE WHITE">
            <a:extLst>
              <a:ext uri="{FF2B5EF4-FFF2-40B4-BE49-F238E27FC236}">
                <a16:creationId xmlns:a16="http://schemas.microsoft.com/office/drawing/2014/main" id="{41DB66F5-46D4-4959-A143-077E1F7FE01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0400" y="539750"/>
            <a:ext cx="1702800" cy="110651"/>
          </a:xfrm>
          <a:prstGeom prst="rect">
            <a:avLst/>
          </a:prstGeom>
        </p:spPr>
      </p:pic>
      <p:sp>
        <p:nvSpPr>
          <p:cNvPr id="2" name="Title 1"/>
          <p:cNvSpPr>
            <a:spLocks noGrp="1"/>
          </p:cNvSpPr>
          <p:nvPr>
            <p:ph type="title" hasCustomPrompt="1"/>
          </p:nvPr>
        </p:nvSpPr>
        <p:spPr>
          <a:xfrm>
            <a:off x="539750" y="1730374"/>
            <a:ext cx="8290800" cy="1339453"/>
          </a:xfrm>
        </p:spPr>
        <p:txBody>
          <a:bodyPr anchor="b" anchorCtr="0">
            <a:noAutofit/>
          </a:bodyPr>
          <a:lstStyle>
            <a:lvl1pPr>
              <a:lnSpc>
                <a:spcPct val="83000"/>
              </a:lnSpc>
              <a:defRPr sz="5400">
                <a:solidFill>
                  <a:schemeClr val="bg1"/>
                </a:solidFill>
              </a:defRPr>
            </a:lvl1pPr>
          </a:lstStyle>
          <a:p>
            <a:r>
              <a:rPr lang="en-GB"/>
              <a:t>Click to add title</a:t>
            </a:r>
          </a:p>
        </p:txBody>
      </p:sp>
      <p:sp>
        <p:nvSpPr>
          <p:cNvPr id="10" name="Text Placeholder 3"/>
          <p:cNvSpPr>
            <a:spLocks noGrp="1"/>
          </p:cNvSpPr>
          <p:nvPr>
            <p:ph type="body" sz="quarter" idx="13" hasCustomPrompt="1"/>
          </p:nvPr>
        </p:nvSpPr>
        <p:spPr>
          <a:xfrm>
            <a:off x="540000" y="3296628"/>
            <a:ext cx="8290800" cy="637200"/>
          </a:xfrm>
        </p:spPr>
        <p:txBody>
          <a:bodyPr anchor="t" anchorCtr="0">
            <a:noAutofit/>
          </a:bodyPr>
          <a:lstStyle>
            <a:lvl1pPr marL="0" indent="0">
              <a:lnSpc>
                <a:spcPct val="83000"/>
              </a:lnSpc>
              <a:spcBef>
                <a:spcPts val="0"/>
              </a:spcBef>
              <a:buNone/>
              <a:defRPr sz="2000" b="0">
                <a:solidFill>
                  <a:schemeClr val="bg1"/>
                </a:solidFill>
              </a:defRPr>
            </a:lvl1pPr>
          </a:lstStyle>
          <a:p>
            <a:pPr lvl="0"/>
            <a:r>
              <a:rPr lang="en-GB"/>
              <a:t>Click to add text</a:t>
            </a:r>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GB">
              <a:solidFill>
                <a:schemeClr val="bg1"/>
              </a:solidFill>
            </a:endParaRP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26" name="_SD_FLD_Copyright">
            <a:extLst>
              <a:ext uri="{FF2B5EF4-FFF2-40B4-BE49-F238E27FC236}">
                <a16:creationId xmlns:a16="http://schemas.microsoft.com/office/drawing/2014/main" id="{E122E57C-11B4-4446-AF00-71B795F3C914}"/>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28" name="SD_FLD_DocumentDate">
            <a:extLst>
              <a:ext uri="{FF2B5EF4-FFF2-40B4-BE49-F238E27FC236}">
                <a16:creationId xmlns:a16="http://schemas.microsoft.com/office/drawing/2014/main" id="{D32510BA-5DCF-4A7B-89DB-D5A3E2A78239}"/>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en-GB" altLang="ja-JP" sz="700" cap="all" baseline="0">
                <a:solidFill>
                  <a:schemeClr val="bg1"/>
                </a:solidFill>
                <a:ea typeface="ＭＳ Ｐゴシック" charset="-128"/>
                <a:cs typeface="Arial" charset="0"/>
              </a:rPr>
              <a:t>25 November 2024</a:t>
            </a:r>
          </a:p>
        </p:txBody>
      </p:sp>
      <p:sp>
        <p:nvSpPr>
          <p:cNvPr id="24" name="SD_FLD_Draft">
            <a:extLst>
              <a:ext uri="{FF2B5EF4-FFF2-40B4-BE49-F238E27FC236}">
                <a16:creationId xmlns:a16="http://schemas.microsoft.com/office/drawing/2014/main" id="{E78AC084-F0D7-48FF-A5A0-62B259C3E638}"/>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7" name="TextBox 26">
            <a:extLst>
              <a:ext uri="{FF2B5EF4-FFF2-40B4-BE49-F238E27FC236}">
                <a16:creationId xmlns:a16="http://schemas.microsoft.com/office/drawing/2014/main" id="{900E98D3-1B1D-490D-90C3-F274802AC561}"/>
              </a:ext>
            </a:extLst>
          </p:cNvPr>
          <p:cNvSpPr txBox="1"/>
          <p:nvPr userDrawn="1"/>
        </p:nvSpPr>
        <p:spPr>
          <a:xfrm>
            <a:off x="540000" y="5879827"/>
            <a:ext cx="2727545" cy="215444"/>
          </a:xfrm>
          <a:prstGeom prst="rect">
            <a:avLst/>
          </a:prstGeom>
          <a:noFill/>
        </p:spPr>
        <p:txBody>
          <a:bodyPr wrap="square" lIns="0" tIns="0" rIns="0" bIns="0" rtlCol="0">
            <a:spAutoFit/>
          </a:bodyPr>
          <a:lstStyle/>
          <a:p>
            <a:pPr algn="l"/>
            <a:r>
              <a:rPr lang="en-GB" sz="1400" b="1" cap="none" baseline="0" noProof="1">
                <a:solidFill>
                  <a:schemeClr val="bg1"/>
                </a:solidFill>
              </a:rPr>
              <a:t>www.dnv.com</a:t>
            </a:r>
          </a:p>
        </p:txBody>
      </p:sp>
      <p:sp>
        <p:nvSpPr>
          <p:cNvPr id="30" name="Text Placeholder 9">
            <a:extLst>
              <a:ext uri="{FF2B5EF4-FFF2-40B4-BE49-F238E27FC236}">
                <a16:creationId xmlns:a16="http://schemas.microsoft.com/office/drawing/2014/main" id="{298E8765-505F-453E-BC7E-D85D0B5D954C}"/>
              </a:ext>
            </a:extLst>
          </p:cNvPr>
          <p:cNvSpPr>
            <a:spLocks noGrp="1"/>
          </p:cNvSpPr>
          <p:nvPr>
            <p:ph type="body" sz="quarter" idx="15" hasCustomPrompt="1"/>
          </p:nvPr>
        </p:nvSpPr>
        <p:spPr>
          <a:xfrm>
            <a:off x="539750" y="4836965"/>
            <a:ext cx="8291049" cy="360000"/>
          </a:xfrm>
        </p:spPr>
        <p:txBody>
          <a:bodyPr anchor="b" anchorCtr="0">
            <a:noAutofit/>
          </a:bodyPr>
          <a:lstStyle>
            <a:lvl1pPr marL="0" indent="0">
              <a:lnSpc>
                <a:spcPct val="100000"/>
              </a:lnSpc>
              <a:spcBef>
                <a:spcPts val="0"/>
              </a:spcBef>
              <a:buNone/>
              <a:defRPr sz="1400" b="0">
                <a:solidFill>
                  <a:schemeClr val="bg1"/>
                </a:solidFill>
              </a:defRPr>
            </a:lvl1pPr>
          </a:lstStyle>
          <a:p>
            <a:pPr lvl="0"/>
            <a:r>
              <a:rPr lang="en-GB"/>
              <a:t>Click to add Email address</a:t>
            </a:r>
          </a:p>
        </p:txBody>
      </p:sp>
      <p:sp>
        <p:nvSpPr>
          <p:cNvPr id="31" name="Text Placeholder 9">
            <a:extLst>
              <a:ext uri="{FF2B5EF4-FFF2-40B4-BE49-F238E27FC236}">
                <a16:creationId xmlns:a16="http://schemas.microsoft.com/office/drawing/2014/main" id="{F1D187BC-8B38-417E-BA95-DF961274BE6E}"/>
              </a:ext>
            </a:extLst>
          </p:cNvPr>
          <p:cNvSpPr>
            <a:spLocks noGrp="1"/>
          </p:cNvSpPr>
          <p:nvPr>
            <p:ph type="body" sz="quarter" idx="16" hasCustomPrompt="1"/>
          </p:nvPr>
        </p:nvSpPr>
        <p:spPr>
          <a:xfrm>
            <a:off x="539751" y="5270701"/>
            <a:ext cx="8291049" cy="360000"/>
          </a:xfrm>
        </p:spPr>
        <p:txBody>
          <a:bodyPr anchor="t" anchorCtr="0">
            <a:noAutofit/>
          </a:bodyPr>
          <a:lstStyle>
            <a:lvl1pPr marL="0" indent="0">
              <a:lnSpc>
                <a:spcPct val="100000"/>
              </a:lnSpc>
              <a:spcBef>
                <a:spcPts val="0"/>
              </a:spcBef>
              <a:buNone/>
              <a:defRPr sz="1400" b="0">
                <a:solidFill>
                  <a:schemeClr val="bg1"/>
                </a:solidFill>
              </a:defRPr>
            </a:lvl1pPr>
          </a:lstStyle>
          <a:p>
            <a:pPr lvl="0"/>
            <a:r>
              <a:rPr lang="en-GB"/>
              <a:t>Click to add Telephone number</a:t>
            </a:r>
          </a:p>
        </p:txBody>
      </p:sp>
      <p:sp>
        <p:nvSpPr>
          <p:cNvPr id="33" name="SD_FLD_Confidentiality">
            <a:extLst>
              <a:ext uri="{FF2B5EF4-FFF2-40B4-BE49-F238E27FC236}">
                <a16:creationId xmlns:a16="http://schemas.microsoft.com/office/drawing/2014/main" id="{E93E9BF8-0018-4174-8A59-3D40E3E2712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38148798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User guide">
    <p:spTree>
      <p:nvGrpSpPr>
        <p:cNvPr id="1" name=""/>
        <p:cNvGrpSpPr/>
        <p:nvPr/>
      </p:nvGrpSpPr>
      <p:grpSpPr>
        <a:xfrm>
          <a:off x="0" y="0"/>
          <a:ext cx="0" cy="0"/>
          <a:chOff x="0" y="0"/>
          <a:chExt cx="0" cy="0"/>
        </a:xfrm>
      </p:grpSpPr>
      <p:sp>
        <p:nvSpPr>
          <p:cNvPr id="9" name="Fast overskrift"/>
          <p:cNvSpPr txBox="1"/>
          <p:nvPr userDrawn="1"/>
        </p:nvSpPr>
        <p:spPr>
          <a:xfrm>
            <a:off x="539752" y="448713"/>
            <a:ext cx="11109321" cy="650171"/>
          </a:xfrm>
          <a:prstGeom prst="rect">
            <a:avLst/>
          </a:prstGeom>
          <a:noFill/>
        </p:spPr>
        <p:txBody>
          <a:bodyPr wrap="square" lIns="0" tIns="0" rIns="0" bIns="0" rtlCol="0" anchor="t" anchorCtr="0">
            <a:noAutofit/>
          </a:bodyPr>
          <a:lstStyle/>
          <a:p>
            <a:r>
              <a:rPr lang="en-GB" sz="3200" b="0" noProof="1">
                <a:solidFill>
                  <a:schemeClr val="tx1"/>
                </a:solidFill>
                <a:latin typeface="+mj-lt"/>
                <a:cs typeface="Arial" panose="020B0604020202020204" pitchFamily="34" charset="0"/>
              </a:rPr>
              <a:t>TIPS &amp; TRICKS - YOUR USER GUIDE</a:t>
            </a:r>
          </a:p>
        </p:txBody>
      </p:sp>
      <p:sp>
        <p:nvSpPr>
          <p:cNvPr id="13" name="Text Box 2">
            <a:extLst>
              <a:ext uri="{FF2B5EF4-FFF2-40B4-BE49-F238E27FC236}">
                <a16:creationId xmlns:a16="http://schemas.microsoft.com/office/drawing/2014/main" id="{0BB3B459-CDFE-44C8-879C-511BDE5A64B2}"/>
              </a:ext>
            </a:extLst>
          </p:cNvPr>
          <p:cNvSpPr txBox="1">
            <a:spLocks noChangeArrowheads="1"/>
          </p:cNvSpPr>
          <p:nvPr userDrawn="1"/>
        </p:nvSpPr>
        <p:spPr bwMode="auto">
          <a:xfrm>
            <a:off x="539752" y="1442790"/>
            <a:ext cx="2448000"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a:latin typeface="+mn-lt"/>
                <a:cs typeface="Arial" panose="020B0604020202020204" pitchFamily="34" charset="0"/>
              </a:rPr>
              <a:t>TEXT STYLES</a:t>
            </a:r>
            <a:endParaRPr lang="en-GB" altLang="da-DK" sz="1600" b="0"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Use the </a:t>
            </a:r>
            <a:r>
              <a:rPr lang="en-GB" altLang="da-DK" sz="900" b="1" noProof="1">
                <a:solidFill>
                  <a:schemeClr val="tx1"/>
                </a:solidFill>
                <a:latin typeface="+mn-lt"/>
                <a:cs typeface="Arial" panose="020B0604020202020204" pitchFamily="34" charset="0"/>
              </a:rPr>
              <a:t>TAB</a:t>
            </a:r>
            <a:r>
              <a:rPr lang="en-GB" altLang="da-DK" sz="900" b="0" noProof="1">
                <a:solidFill>
                  <a:schemeClr val="tx1"/>
                </a:solidFill>
                <a:latin typeface="+mn-lt"/>
                <a:cs typeface="Arial" panose="020B0604020202020204" pitchFamily="34" charset="0"/>
              </a:rPr>
              <a:t>-key</a:t>
            </a:r>
            <a:r>
              <a:rPr lang="en-GB" altLang="da-DK" sz="900" b="0" baseline="0" noProof="1">
                <a:solidFill>
                  <a:schemeClr val="tx1"/>
                </a:solidFill>
                <a:latin typeface="+mn-lt"/>
                <a:cs typeface="Arial" panose="020B0604020202020204" pitchFamily="34" charset="0"/>
              </a:rPr>
              <a:t> to jump through </a:t>
            </a:r>
            <a:br>
              <a:rPr lang="en-GB" altLang="da-DK" sz="900" b="0" baseline="0" noProof="1">
                <a:solidFill>
                  <a:schemeClr val="tx1"/>
                </a:solidFill>
                <a:latin typeface="+mn-lt"/>
                <a:cs typeface="Arial" panose="020B0604020202020204" pitchFamily="34" charset="0"/>
              </a:rPr>
            </a:br>
            <a:r>
              <a:rPr lang="en-GB" altLang="da-DK" sz="900" b="0" baseline="0" noProof="1">
                <a:solidFill>
                  <a:schemeClr val="tx1"/>
                </a:solidFill>
                <a:latin typeface="+mn-lt"/>
                <a:cs typeface="Arial" panose="020B0604020202020204" pitchFamily="34" charset="0"/>
              </a:rPr>
              <a:t>levels. Click </a:t>
            </a:r>
            <a:r>
              <a:rPr lang="en-GB" altLang="da-DK" sz="900" b="1" baseline="0" noProof="1">
                <a:solidFill>
                  <a:schemeClr val="tx1"/>
                </a:solidFill>
                <a:latin typeface="+mn-lt"/>
                <a:cs typeface="Arial" panose="020B0604020202020204" pitchFamily="34" charset="0"/>
              </a:rPr>
              <a:t>ENTER</a:t>
            </a:r>
            <a:r>
              <a:rPr lang="en-GB" altLang="da-DK" sz="900" b="0" baseline="0" noProof="1">
                <a:solidFill>
                  <a:schemeClr val="tx1"/>
                </a:solidFill>
                <a:latin typeface="+mn-lt"/>
                <a:cs typeface="Arial" panose="020B0604020202020204" pitchFamily="34" charset="0"/>
              </a:rPr>
              <a:t>, then </a:t>
            </a:r>
            <a:r>
              <a:rPr lang="en-GB" altLang="da-DK" sz="900" b="1" baseline="0" noProof="1">
                <a:solidFill>
                  <a:schemeClr val="tx1"/>
                </a:solidFill>
                <a:latin typeface="+mn-lt"/>
                <a:cs typeface="Arial" panose="020B0604020202020204" pitchFamily="34" charset="0"/>
              </a:rPr>
              <a:t>TAB</a:t>
            </a:r>
            <a:r>
              <a:rPr lang="en-GB" altLang="da-DK" sz="900" b="0" baseline="0" noProof="1">
                <a:solidFill>
                  <a:schemeClr val="tx1"/>
                </a:solidFill>
                <a:latin typeface="+mn-lt"/>
                <a:cs typeface="Arial" panose="020B0604020202020204" pitchFamily="34" charset="0"/>
              </a:rPr>
              <a:t> to switch from one level to the next level</a:t>
            </a:r>
          </a:p>
          <a:p>
            <a:pPr eaLnBrk="1" hangingPunct="1">
              <a:spcAft>
                <a:spcPts val="600"/>
              </a:spcAft>
              <a:defRPr/>
            </a:pPr>
            <a:r>
              <a:rPr lang="en-GB" altLang="da-DK" sz="900" b="0" baseline="0" noProof="1">
                <a:solidFill>
                  <a:schemeClr val="tx1"/>
                </a:solidFill>
                <a:latin typeface="+mn-lt"/>
                <a:cs typeface="Arial" panose="020B0604020202020204" pitchFamily="34" charset="0"/>
              </a:rPr>
              <a:t>To go back in levels use </a:t>
            </a:r>
            <a:r>
              <a:rPr lang="en-GB" altLang="da-DK" sz="900" b="1" baseline="0" noProof="1">
                <a:solidFill>
                  <a:schemeClr val="tx1"/>
                </a:solidFill>
                <a:latin typeface="+mn-lt"/>
                <a:cs typeface="Arial" panose="020B0604020202020204" pitchFamily="34" charset="0"/>
              </a:rPr>
              <a:t>SHIFT-TAB</a:t>
            </a:r>
            <a:endParaRPr lang="en-GB" sz="900" b="1" noProof="1">
              <a:solidFill>
                <a:schemeClr val="tx1"/>
              </a:solidFill>
              <a:latin typeface="+mn-lt"/>
              <a:cs typeface="Arial" panose="020B0604020202020204" pitchFamily="34" charset="0"/>
            </a:endParaRPr>
          </a:p>
          <a:p>
            <a:pPr eaLnBrk="1" hangingPunct="1">
              <a:spcAft>
                <a:spcPts val="600"/>
              </a:spcAft>
              <a:defRPr/>
            </a:pPr>
            <a:r>
              <a:rPr lang="en-GB" sz="900" noProof="1">
                <a:solidFill>
                  <a:schemeClr val="tx1"/>
                </a:solidFill>
                <a:latin typeface="+mn-lt"/>
                <a:cs typeface="Arial" panose="020B0604020202020204" pitchFamily="34" charset="0"/>
              </a:rPr>
              <a:t>Alternatively, </a:t>
            </a:r>
            <a:r>
              <a:rPr lang="en-GB" sz="900" b="1" noProof="1">
                <a:solidFill>
                  <a:schemeClr val="tx1"/>
                </a:solidFill>
                <a:latin typeface="+mn-lt"/>
                <a:cs typeface="Arial" panose="020B0604020202020204" pitchFamily="34" charset="0"/>
              </a:rPr>
              <a:t>Increase</a:t>
            </a:r>
            <a:r>
              <a:rPr lang="en-GB" sz="900" baseline="0" noProof="1">
                <a:solidFill>
                  <a:schemeClr val="tx1"/>
                </a:solidFill>
                <a:latin typeface="+mn-lt"/>
                <a:cs typeface="Arial" panose="020B0604020202020204" pitchFamily="34" charset="0"/>
              </a:rPr>
              <a:t> and</a:t>
            </a:r>
            <a:br>
              <a:rPr lang="en-GB" sz="900" baseline="0" noProof="1">
                <a:solidFill>
                  <a:schemeClr val="tx1"/>
                </a:solidFill>
                <a:latin typeface="+mn-lt"/>
                <a:cs typeface="Arial" panose="020B0604020202020204" pitchFamily="34" charset="0"/>
              </a:rPr>
            </a:br>
            <a:r>
              <a:rPr lang="en-GB" sz="900" b="1" baseline="0" noProof="1">
                <a:solidFill>
                  <a:schemeClr val="tx1"/>
                </a:solidFill>
                <a:latin typeface="+mn-lt"/>
                <a:cs typeface="Arial" panose="020B0604020202020204" pitchFamily="34" charset="0"/>
              </a:rPr>
              <a:t>Decrease </a:t>
            </a:r>
            <a:r>
              <a:rPr lang="en-GB" sz="900" baseline="0" noProof="1">
                <a:solidFill>
                  <a:schemeClr val="tx1"/>
                </a:solidFill>
                <a:latin typeface="+mn-lt"/>
                <a:cs typeface="Arial" panose="020B0604020202020204" pitchFamily="34" charset="0"/>
              </a:rPr>
              <a:t>list level can be used</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r>
              <a:rPr lang="en-GB" sz="900" b="1" noProof="1">
                <a:solidFill>
                  <a:schemeClr val="tx1"/>
                </a:solidFill>
                <a:latin typeface="+mn-lt"/>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en-GB" altLang="da-DK" sz="900" noProof="1">
                <a:solidFill>
                  <a:schemeClr val="tx1"/>
                </a:solidFill>
                <a:latin typeface="+mn-lt"/>
                <a:cs typeface="Arial" panose="020B0604020202020204" pitchFamily="34" charset="0"/>
              </a:rPr>
              <a:t>Click the </a:t>
            </a:r>
            <a:r>
              <a:rPr lang="en-GB" altLang="da-DK" sz="900" b="1" baseline="0" noProof="1">
                <a:solidFill>
                  <a:schemeClr val="tx1"/>
                </a:solidFill>
                <a:latin typeface="+mn-lt"/>
                <a:cs typeface="Arial" panose="020B0604020202020204" pitchFamily="34" charset="0"/>
              </a:rPr>
              <a:t>Reset </a:t>
            </a:r>
            <a:r>
              <a:rPr lang="en-GB" altLang="da-DK" sz="900" noProof="1">
                <a:solidFill>
                  <a:schemeClr val="tx1"/>
                </a:solidFill>
                <a:latin typeface="+mn-lt"/>
                <a:cs typeface="Arial" panose="020B0604020202020204" pitchFamily="34" charset="0"/>
              </a:rPr>
              <a:t>menu to reset position, size</a:t>
            </a:r>
            <a:r>
              <a:rPr lang="en-GB" altLang="da-DK" sz="900" baseline="0" noProof="1">
                <a:solidFill>
                  <a:schemeClr val="tx1"/>
                </a:solidFill>
                <a:latin typeface="+mn-lt"/>
                <a:cs typeface="Arial" panose="020B0604020202020204" pitchFamily="34" charset="0"/>
              </a:rPr>
              <a:t> and formatting of the slide placeholders to their default settings</a:t>
            </a:r>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n-lt"/>
                <a:cs typeface="Arial" panose="020B0604020202020204" pitchFamily="34" charset="0"/>
              </a:rPr>
            </a:br>
            <a:r>
              <a:rPr lang="en-GB" sz="1600">
                <a:latin typeface="+mn-lt"/>
                <a:cs typeface="Arial" panose="020B0604020202020204" pitchFamily="34" charset="0"/>
              </a:rPr>
              <a:t>SLIDES &amp; LAYOUTS</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900" b="0" noProof="1">
                <a:solidFill>
                  <a:schemeClr val="tx1"/>
                </a:solidFill>
                <a:latin typeface="+mn-lt"/>
                <a:cs typeface="Arial" panose="020B0604020202020204" pitchFamily="34" charset="0"/>
              </a:rPr>
              <a:t>Click on the menu </a:t>
            </a:r>
            <a:r>
              <a:rPr lang="en-GB" altLang="da-DK" sz="900" b="1" noProof="1">
                <a:solidFill>
                  <a:schemeClr val="tx1"/>
                </a:solidFill>
                <a:latin typeface="+mn-lt"/>
                <a:cs typeface="Arial" panose="020B0604020202020204" pitchFamily="34" charset="0"/>
              </a:rPr>
              <a:t>New Slide </a:t>
            </a:r>
            <a:r>
              <a:rPr lang="en-GB" altLang="da-DK" sz="900" b="0" noProof="1">
                <a:solidFill>
                  <a:schemeClr val="tx1"/>
                </a:solidFill>
                <a:latin typeface="+mn-lt"/>
                <a:cs typeface="Arial" panose="020B0604020202020204" pitchFamily="34" charset="0"/>
              </a:rPr>
              <a:t>in the </a:t>
            </a:r>
            <a:r>
              <a:rPr lang="en-GB" altLang="da-DK" sz="900" b="1" noProof="1">
                <a:solidFill>
                  <a:schemeClr val="tx1"/>
                </a:solidFill>
                <a:latin typeface="+mn-lt"/>
                <a:cs typeface="Arial" panose="020B0604020202020204" pitchFamily="34" charset="0"/>
              </a:rPr>
              <a:t>Home</a:t>
            </a:r>
            <a:r>
              <a:rPr lang="en-GB" altLang="da-DK" sz="900" b="0" noProof="1">
                <a:solidFill>
                  <a:schemeClr val="tx1"/>
                </a:solidFill>
                <a:latin typeface="+mn-lt"/>
                <a:cs typeface="Arial" panose="020B0604020202020204" pitchFamily="34" charset="0"/>
              </a:rPr>
              <a:t> tab to insert a new slide</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r>
              <a:rPr lang="en-GB" altLang="da-DK" sz="900" b="1" noProof="1">
                <a:solidFill>
                  <a:schemeClr val="tx1"/>
                </a:solidFill>
                <a:latin typeface="+mn-lt"/>
                <a:cs typeface="Arial" panose="020B0604020202020204" pitchFamily="34" charset="0"/>
              </a:rPr>
              <a:t>Change layout</a:t>
            </a:r>
            <a:endParaRPr lang="en-GB" altLang="da-DK" sz="900" b="0" noProof="1">
              <a:solidFill>
                <a:schemeClr val="tx1"/>
              </a:solidFill>
              <a:latin typeface="+mn-lt"/>
              <a:cs typeface="Arial" panose="020B0604020202020204" pitchFamily="34" charset="0"/>
            </a:endParaRPr>
          </a:p>
          <a:p>
            <a:pPr marL="0" indent="0">
              <a:spcAft>
                <a:spcPts val="600"/>
              </a:spcAft>
              <a:buFont typeface="+mj-lt"/>
              <a:buNone/>
            </a:pPr>
            <a:r>
              <a:rPr lang="en-GB" sz="900">
                <a:solidFill>
                  <a:srgbClr val="000000"/>
                </a:solidFill>
                <a:latin typeface="+mn-lt"/>
                <a:ea typeface="Arial" panose="020B0604020202020204" pitchFamily="34" charset="0"/>
              </a:rPr>
              <a:t>Click on the arrow next to </a:t>
            </a:r>
            <a:r>
              <a:rPr lang="en-GB" sz="900" b="1">
                <a:solidFill>
                  <a:srgbClr val="000000"/>
                </a:solidFill>
                <a:latin typeface="+mn-lt"/>
                <a:ea typeface="Arial" panose="020B0604020202020204" pitchFamily="34" charset="0"/>
              </a:rPr>
              <a:t>Layout</a:t>
            </a:r>
            <a:br>
              <a:rPr lang="en-GB" sz="900" b="1">
                <a:solidFill>
                  <a:srgbClr val="000000"/>
                </a:solidFill>
                <a:latin typeface="+mn-lt"/>
                <a:ea typeface="Arial" panose="020B0604020202020204" pitchFamily="34" charset="0"/>
              </a:rPr>
            </a:br>
            <a:r>
              <a:rPr lang="en-GB" sz="900">
                <a:solidFill>
                  <a:srgbClr val="000000"/>
                </a:solidFill>
                <a:latin typeface="+mn-lt"/>
                <a:ea typeface="Arial" panose="020B0604020202020204" pitchFamily="34" charset="0"/>
              </a:rPr>
              <a:t>to view a dropdown menu of possible slide layouts</a:t>
            </a:r>
            <a:endParaRPr lang="en-GB" sz="900">
              <a:latin typeface="+mn-lt"/>
              <a:ea typeface="Arial" panose="020B0604020202020204" pitchFamily="34" charset="0"/>
            </a:endParaRPr>
          </a:p>
        </p:txBody>
      </p:sp>
      <p:sp>
        <p:nvSpPr>
          <p:cNvPr id="14" name="Text Box 3">
            <a:extLst>
              <a:ext uri="{FF2B5EF4-FFF2-40B4-BE49-F238E27FC236}">
                <a16:creationId xmlns:a16="http://schemas.microsoft.com/office/drawing/2014/main" id="{66B3FBB4-61DE-493B-8F38-CB78E008D9BE}"/>
              </a:ext>
            </a:extLst>
          </p:cNvPr>
          <p:cNvSpPr txBox="1">
            <a:spLocks noChangeArrowheads="1"/>
          </p:cNvSpPr>
          <p:nvPr userDrawn="1"/>
        </p:nvSpPr>
        <p:spPr bwMode="auto">
          <a:xfrm>
            <a:off x="4498494" y="1442790"/>
            <a:ext cx="244800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a:latin typeface="+mn-lt"/>
                <a:cs typeface="Arial" panose="020B0604020202020204" pitchFamily="34" charset="0"/>
              </a:rPr>
              <a:t>PICTURES</a:t>
            </a:r>
            <a:endParaRPr lang="en-GB" sz="1600" b="1"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On slides with pictureplaceholder, click on the icon and choose </a:t>
            </a:r>
            <a:r>
              <a:rPr lang="en-GB" altLang="da-DK" sz="900" b="1" noProof="1">
                <a:solidFill>
                  <a:schemeClr val="tx1"/>
                </a:solidFill>
                <a:latin typeface="+mn-lt"/>
                <a:cs typeface="Arial" panose="020B0604020202020204" pitchFamily="34" charset="0"/>
              </a:rPr>
              <a:t>Insert</a:t>
            </a:r>
          </a:p>
          <a:p>
            <a:pPr eaLnBrk="1" hangingPunct="1">
              <a:spcBef>
                <a:spcPts val="1200"/>
              </a:spcBef>
              <a:spcAft>
                <a:spcPts val="600"/>
              </a:spcAft>
              <a:defRPr/>
            </a:pPr>
            <a:r>
              <a:rPr lang="en-GB" sz="900" b="1" noProof="1">
                <a:solidFill>
                  <a:schemeClr val="tx1"/>
                </a:solidFill>
                <a:latin typeface="+mn-lt"/>
                <a:cs typeface="Arial" panose="020B0604020202020204" pitchFamily="34" charset="0"/>
              </a:rPr>
              <a:t>Crop picture</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Crop</a:t>
            </a:r>
            <a:r>
              <a:rPr lang="en-GB" altLang="da-DK" sz="900" b="0" noProof="1">
                <a:solidFill>
                  <a:schemeClr val="tx1"/>
                </a:solidFill>
                <a:latin typeface="+mn-lt"/>
                <a:cs typeface="Arial" panose="020B0604020202020204" pitchFamily="34" charset="0"/>
              </a:rPr>
              <a:t> to change size or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focus of the picture</a:t>
            </a: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If you want to scale the picture,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hold </a:t>
            </a:r>
            <a:r>
              <a:rPr lang="en-GB" altLang="da-DK" sz="900" b="1" noProof="1">
                <a:solidFill>
                  <a:schemeClr val="tx1"/>
                </a:solidFill>
                <a:latin typeface="+mn-lt"/>
                <a:cs typeface="Arial" panose="020B0604020202020204" pitchFamily="34" charset="0"/>
              </a:rPr>
              <a:t>SHIFT</a:t>
            </a:r>
            <a:r>
              <a:rPr lang="en-GB" altLang="da-DK" sz="900" b="0" noProof="1">
                <a:solidFill>
                  <a:schemeClr val="tx1"/>
                </a:solidFill>
                <a:latin typeface="+mn-lt"/>
                <a:cs typeface="Arial" panose="020B0604020202020204" pitchFamily="34" charset="0"/>
              </a:rPr>
              <a:t>-key down while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dragging the corners of the picture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t>
            </a:r>
            <a:r>
              <a:rPr lang="en-GB" altLang="da-DK" sz="900" b="0" noProof="1">
                <a:solidFill>
                  <a:schemeClr val="tx1"/>
                </a:solidFill>
                <a:latin typeface="+mn-lt"/>
                <a:cs typeface="Arial" panose="020B0604020202020204" pitchFamily="34" charset="0"/>
              </a:rPr>
              <a:t>If you delete the picture and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insert a new one, the picture may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lie in front of the text or graphic.</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If this happens, select the picture,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right-click and choose </a:t>
            </a:r>
            <a:r>
              <a:rPr lang="en-GB" altLang="da-DK" sz="900" b="1" noProof="1">
                <a:solidFill>
                  <a:schemeClr val="tx1"/>
                </a:solidFill>
                <a:latin typeface="+mn-lt"/>
                <a:cs typeface="Arial" panose="020B0604020202020204" pitchFamily="34" charset="0"/>
              </a:rPr>
              <a:t>Send to Back</a:t>
            </a:r>
          </a:p>
        </p:txBody>
      </p:sp>
      <p:sp>
        <p:nvSpPr>
          <p:cNvPr id="15" name="Text Box 4">
            <a:extLst>
              <a:ext uri="{FF2B5EF4-FFF2-40B4-BE49-F238E27FC236}">
                <a16:creationId xmlns:a16="http://schemas.microsoft.com/office/drawing/2014/main" id="{17EA80A0-F605-4897-AE2A-18933CAB6DBB}"/>
              </a:ext>
            </a:extLst>
          </p:cNvPr>
          <p:cNvSpPr txBox="1">
            <a:spLocks noChangeArrowheads="1"/>
          </p:cNvSpPr>
          <p:nvPr userDrawn="1"/>
        </p:nvSpPr>
        <p:spPr bwMode="auto">
          <a:xfrm>
            <a:off x="8076214" y="1442790"/>
            <a:ext cx="244800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a:latin typeface="+mn-lt"/>
                <a:cs typeface="Arial" panose="020B0604020202020204" pitchFamily="34" charset="0"/>
              </a:rPr>
              <a:t>HEADER &amp; FOOTER</a:t>
            </a:r>
            <a:endParaRPr lang="en-GB" altLang="da-DK" sz="1600" b="0"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Do this at the very end to apply the changes on all slides</a:t>
            </a:r>
          </a:p>
          <a:p>
            <a:pPr eaLnBrk="1" hangingPunct="1">
              <a:spcAft>
                <a:spcPts val="600"/>
              </a:spcAft>
              <a:defRPr/>
            </a:pPr>
            <a:r>
              <a:rPr lang="en-GB" altLang="da-DK" sz="900" b="0" noProof="1">
                <a:solidFill>
                  <a:schemeClr val="tx1"/>
                </a:solidFill>
                <a:latin typeface="+mn-lt"/>
                <a:cs typeface="Arial" panose="020B0604020202020204" pitchFamily="34" charset="0"/>
              </a:rPr>
              <a:t>Click on </a:t>
            </a:r>
            <a:r>
              <a:rPr lang="en-GB" altLang="da-DK" sz="900" b="1" noProof="1">
                <a:solidFill>
                  <a:schemeClr val="tx1"/>
                </a:solidFill>
                <a:latin typeface="+mn-lt"/>
                <a:cs typeface="Arial" panose="020B0604020202020204" pitchFamily="34" charset="0"/>
              </a:rPr>
              <a:t>Header and Footer </a:t>
            </a:r>
            <a:r>
              <a:rPr lang="en-GB" altLang="da-DK" sz="900" b="0" noProof="1">
                <a:solidFill>
                  <a:schemeClr val="tx1"/>
                </a:solidFill>
                <a:latin typeface="+mn-lt"/>
                <a:cs typeface="Arial" panose="020B0604020202020204" pitchFamily="34" charset="0"/>
              </a:rPr>
              <a:t>in the </a:t>
            </a:r>
            <a:r>
              <a:rPr lang="en-GB" altLang="da-DK" sz="900" b="1" noProof="1">
                <a:solidFill>
                  <a:schemeClr val="tx1"/>
                </a:solidFill>
                <a:latin typeface="+mn-lt"/>
                <a:cs typeface="Arial" panose="020B0604020202020204" pitchFamily="34" charset="0"/>
              </a:rPr>
              <a:t>Insert</a:t>
            </a:r>
            <a:r>
              <a:rPr lang="en-GB" altLang="da-DK" sz="900" b="0" noProof="1">
                <a:solidFill>
                  <a:schemeClr val="tx1"/>
                </a:solidFill>
                <a:latin typeface="+mn-lt"/>
                <a:cs typeface="Arial" panose="020B0604020202020204" pitchFamily="34" charset="0"/>
              </a:rPr>
              <a:t> tab (write the desired text, click date or page number from or to)</a:t>
            </a:r>
          </a:p>
          <a:p>
            <a:pPr eaLnBrk="1" hangingPunct="1">
              <a:spcAft>
                <a:spcPts val="600"/>
              </a:spcAft>
              <a:defRPr/>
            </a:pP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Apply to All </a:t>
            </a:r>
            <a:r>
              <a:rPr lang="en-GB" altLang="da-DK" sz="900" b="0" noProof="1">
                <a:solidFill>
                  <a:schemeClr val="tx1"/>
                </a:solidFill>
                <a:latin typeface="+mn-lt"/>
                <a:cs typeface="Arial" panose="020B0604020202020204" pitchFamily="34" charset="0"/>
              </a:rPr>
              <a:t>or </a:t>
            </a:r>
            <a:r>
              <a:rPr lang="en-GB" altLang="da-DK" sz="900" b="1" noProof="1">
                <a:solidFill>
                  <a:schemeClr val="tx1"/>
                </a:solidFill>
                <a:latin typeface="+mn-lt"/>
                <a:cs typeface="Arial" panose="020B0604020202020204" pitchFamily="34" charset="0"/>
              </a:rPr>
              <a:t>Apply</a:t>
            </a:r>
            <a:r>
              <a:rPr lang="en-GB" altLang="da-DK" sz="900" b="0" noProof="1">
                <a:solidFill>
                  <a:schemeClr val="tx1"/>
                </a:solidFill>
                <a:latin typeface="+mn-lt"/>
                <a:cs typeface="Arial" panose="020B0604020202020204" pitchFamily="34" charset="0"/>
              </a:rPr>
              <a:t> if only used on one slide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sz="1600">
                <a:latin typeface="+mn-lt"/>
                <a:cs typeface="Arial" panose="020B0604020202020204" pitchFamily="34" charset="0"/>
              </a:rPr>
              <a:t>GRIDLINES</a:t>
            </a:r>
          </a:p>
          <a:p>
            <a:pPr eaLnBrk="1" hangingPunct="1">
              <a:spcAft>
                <a:spcPts val="600"/>
              </a:spcAft>
              <a:defRPr/>
            </a:pPr>
            <a:r>
              <a:rPr lang="en-GB" altLang="da-DK" sz="900" b="0" noProof="1">
                <a:solidFill>
                  <a:schemeClr val="tx1"/>
                </a:solidFill>
                <a:latin typeface="+mn-lt"/>
                <a:cs typeface="Arial" panose="020B0604020202020204" pitchFamily="34" charset="0"/>
              </a:rPr>
              <a:t>Click the </a:t>
            </a:r>
            <a:r>
              <a:rPr lang="en-GB" altLang="da-DK" sz="900" b="1" noProof="1">
                <a:solidFill>
                  <a:schemeClr val="tx1"/>
                </a:solidFill>
                <a:latin typeface="+mn-lt"/>
                <a:cs typeface="Arial" panose="020B0604020202020204" pitchFamily="34" charset="0"/>
              </a:rPr>
              <a:t>View</a:t>
            </a:r>
            <a:r>
              <a:rPr lang="en-GB" altLang="da-DK" sz="900" b="0" noProof="1">
                <a:solidFill>
                  <a:schemeClr val="tx1"/>
                </a:solidFill>
                <a:latin typeface="+mn-lt"/>
                <a:cs typeface="Arial" panose="020B0604020202020204" pitchFamily="34" charset="0"/>
              </a:rPr>
              <a:t> tab and set tick mark next to </a:t>
            </a:r>
            <a:r>
              <a:rPr lang="en-GB" altLang="da-DK" sz="900" b="1" noProof="1">
                <a:solidFill>
                  <a:schemeClr val="tx1"/>
                </a:solidFill>
                <a:latin typeface="+mn-lt"/>
                <a:cs typeface="Arial" panose="020B0604020202020204" pitchFamily="34" charset="0"/>
              </a:rPr>
              <a:t>Guides</a:t>
            </a: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Alt + F9 </a:t>
            </a:r>
            <a:r>
              <a:rPr lang="en-GB" altLang="da-DK" sz="900" b="0" noProof="1">
                <a:solidFill>
                  <a:schemeClr val="tx1"/>
                </a:solidFill>
                <a:latin typeface="+mn-lt"/>
                <a:cs typeface="Arial" panose="020B0604020202020204" pitchFamily="34" charset="0"/>
              </a:rPr>
              <a:t>for quick view of guides</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1600" b="0" noProof="1">
                <a:solidFill>
                  <a:schemeClr val="tx1"/>
                </a:solidFill>
                <a:latin typeface="+mn-lt"/>
                <a:cs typeface="Arial" panose="020B0604020202020204" pitchFamily="34" charset="0"/>
              </a:rPr>
              <a:t>COPY/PASTE CONTENT</a:t>
            </a:r>
          </a:p>
          <a:p>
            <a:pPr eaLnBrk="1" hangingPunct="1">
              <a:spcAft>
                <a:spcPts val="600"/>
              </a:spcAft>
              <a:defRPr/>
            </a:pPr>
            <a:r>
              <a:rPr lang="en-GB" altLang="da-DK" sz="900" b="0" noProof="1">
                <a:solidFill>
                  <a:schemeClr val="tx1"/>
                </a:solidFill>
                <a:latin typeface="+mn-lt"/>
                <a:cs typeface="Arial" panose="020B0604020202020204" pitchFamily="34" charset="0"/>
              </a:rPr>
              <a:t>When copying old content to your new presentation, 2 options are available:</a:t>
            </a:r>
          </a:p>
          <a:p>
            <a:pPr eaLnBrk="1" hangingPunct="1">
              <a:spcAft>
                <a:spcPts val="600"/>
              </a:spcAft>
              <a:defRPr/>
            </a:pPr>
            <a:r>
              <a:rPr lang="en-GB" altLang="da-DK" sz="900" b="1" noProof="1">
                <a:solidFill>
                  <a:schemeClr val="tx1"/>
                </a:solidFill>
                <a:latin typeface="+mn-lt"/>
                <a:cs typeface="Arial" panose="020B0604020202020204" pitchFamily="34" charset="0"/>
              </a:rPr>
              <a:t>1. Best practice: </a:t>
            </a:r>
            <a:r>
              <a:rPr lang="en-GB" altLang="da-DK" sz="900" b="0" noProof="1">
                <a:solidFill>
                  <a:schemeClr val="tx1"/>
                </a:solidFill>
                <a:latin typeface="+mn-lt"/>
                <a:cs typeface="Arial" panose="020B0604020202020204" pitchFamily="34" charset="0"/>
              </a:rPr>
              <a:t>Create a slide in your new presentation and copy </a:t>
            </a:r>
            <a:r>
              <a:rPr lang="en-GB" altLang="da-DK" sz="900" b="0" i="0" u="sng" noProof="1">
                <a:solidFill>
                  <a:schemeClr val="tx1"/>
                </a:solidFill>
                <a:latin typeface="+mn-lt"/>
                <a:cs typeface="Arial" panose="020B0604020202020204" pitchFamily="34" charset="0"/>
              </a:rPr>
              <a:t>one</a:t>
            </a:r>
            <a:r>
              <a:rPr lang="en-GB" altLang="da-DK" sz="900" b="0" i="0" u="none" noProof="1">
                <a:solidFill>
                  <a:schemeClr val="tx1"/>
                </a:solidFill>
                <a:latin typeface="+mn-lt"/>
                <a:cs typeface="Arial" panose="020B0604020202020204" pitchFamily="34" charset="0"/>
              </a:rPr>
              <a:t> piece of content at a time (e.g. copy all text from </a:t>
            </a:r>
            <a:r>
              <a:rPr lang="en-GB" altLang="da-DK" sz="900" b="0" i="0" u="sng" noProof="1">
                <a:solidFill>
                  <a:schemeClr val="tx1"/>
                </a:solidFill>
                <a:latin typeface="+mn-lt"/>
                <a:cs typeface="Arial" panose="020B0604020202020204" pitchFamily="34" charset="0"/>
              </a:rPr>
              <a:t>one</a:t>
            </a:r>
            <a:r>
              <a:rPr lang="en-GB" altLang="da-DK" sz="900" b="0" i="0" u="none" noProof="1">
                <a:solidFill>
                  <a:schemeClr val="tx1"/>
                </a:solidFill>
                <a:latin typeface="+mn-lt"/>
                <a:cs typeface="Arial" panose="020B0604020202020204" pitchFamily="34" charset="0"/>
              </a:rPr>
              <a:t> textbox)</a:t>
            </a:r>
            <a:endParaRPr lang="en-GB" altLang="da-DK" sz="900" b="1" i="0" u="sng"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en-GB" altLang="da-DK" sz="900" b="1" noProof="1">
              <a:solidFill>
                <a:schemeClr val="tx1"/>
              </a:solidFill>
              <a:latin typeface="+mn-lt"/>
              <a:cs typeface="Arial" panose="020B0604020202020204" pitchFamily="34" charset="0"/>
            </a:endParaRPr>
          </a:p>
        </p:txBody>
      </p:sp>
      <p:pic>
        <p:nvPicPr>
          <p:cNvPr id="19" name="Picture 18">
            <a:extLst>
              <a:ext uri="{FF2B5EF4-FFF2-40B4-BE49-F238E27FC236}">
                <a16:creationId xmlns:a16="http://schemas.microsoft.com/office/drawing/2014/main" id="{0722642E-922E-4D3E-9481-C027E3A93CD0}"/>
              </a:ext>
            </a:extLst>
          </p:cNvPr>
          <p:cNvPicPr>
            <a:picLocks noChangeAspect="1"/>
          </p:cNvPicPr>
          <p:nvPr userDrawn="1"/>
        </p:nvPicPr>
        <p:blipFill>
          <a:blip r:embed="rId2"/>
          <a:stretch>
            <a:fillRect/>
          </a:stretch>
        </p:blipFill>
        <p:spPr>
          <a:xfrm>
            <a:off x="2932727" y="4779904"/>
            <a:ext cx="475428" cy="176762"/>
          </a:xfrm>
          <a:prstGeom prst="rect">
            <a:avLst/>
          </a:prstGeom>
        </p:spPr>
      </p:pic>
      <p:pic>
        <p:nvPicPr>
          <p:cNvPr id="22" name="Picture 21">
            <a:extLst>
              <a:ext uri="{FF2B5EF4-FFF2-40B4-BE49-F238E27FC236}">
                <a16:creationId xmlns:a16="http://schemas.microsoft.com/office/drawing/2014/main" id="{F37E3D92-3923-49A5-9D66-A01D052984C0}"/>
              </a:ext>
            </a:extLst>
          </p:cNvPr>
          <p:cNvPicPr>
            <a:picLocks noChangeAspect="1"/>
          </p:cNvPicPr>
          <p:nvPr userDrawn="1"/>
        </p:nvPicPr>
        <p:blipFill rotWithShape="1">
          <a:blip r:embed="rId3"/>
          <a:srcRect l="3901" t="45142" r="62601" b="9046"/>
          <a:stretch/>
        </p:blipFill>
        <p:spPr>
          <a:xfrm>
            <a:off x="6726550" y="1735179"/>
            <a:ext cx="341204" cy="321707"/>
          </a:xfrm>
          <a:prstGeom prst="rect">
            <a:avLst/>
          </a:prstGeom>
        </p:spPr>
      </p:pic>
      <p:pic>
        <p:nvPicPr>
          <p:cNvPr id="24" name="Picture 16">
            <a:extLst>
              <a:ext uri="{FF2B5EF4-FFF2-40B4-BE49-F238E27FC236}">
                <a16:creationId xmlns:a16="http://schemas.microsoft.com/office/drawing/2014/main" id="{EE4BD888-DAA9-4A3B-ADD9-0ACB9540A63B}"/>
              </a:ext>
            </a:extLst>
          </p:cNvPr>
          <p:cNvPicPr>
            <a:picLocks noChangeAspect="1"/>
          </p:cNvPicPr>
          <p:nvPr userDrawn="1"/>
        </p:nvPicPr>
        <p:blipFill>
          <a:blip r:embed="rId4"/>
          <a:stretch>
            <a:fillRect/>
          </a:stretch>
        </p:blipFill>
        <p:spPr>
          <a:xfrm>
            <a:off x="2932727" y="3962909"/>
            <a:ext cx="328881" cy="505501"/>
          </a:xfrm>
          <a:prstGeom prst="rect">
            <a:avLst/>
          </a:prstGeom>
        </p:spPr>
      </p:pic>
      <p:pic>
        <p:nvPicPr>
          <p:cNvPr id="26" name="Picture 20">
            <a:extLst>
              <a:ext uri="{FF2B5EF4-FFF2-40B4-BE49-F238E27FC236}">
                <a16:creationId xmlns:a16="http://schemas.microsoft.com/office/drawing/2014/main" id="{ADF46DFB-ABDB-43BA-AD93-FDEE2D7642D0}"/>
              </a:ext>
            </a:extLst>
          </p:cNvPr>
          <p:cNvPicPr>
            <a:picLocks noChangeAspect="1"/>
          </p:cNvPicPr>
          <p:nvPr userDrawn="1"/>
        </p:nvPicPr>
        <p:blipFill>
          <a:blip r:embed="rId5"/>
          <a:stretch>
            <a:fillRect/>
          </a:stretch>
        </p:blipFill>
        <p:spPr>
          <a:xfrm>
            <a:off x="2935425" y="3229754"/>
            <a:ext cx="538465" cy="172841"/>
          </a:xfrm>
          <a:prstGeom prst="rect">
            <a:avLst/>
          </a:prstGeom>
        </p:spPr>
      </p:pic>
      <p:pic>
        <p:nvPicPr>
          <p:cNvPr id="27" name="Picture 19">
            <a:extLst>
              <a:ext uri="{FF2B5EF4-FFF2-40B4-BE49-F238E27FC236}">
                <a16:creationId xmlns:a16="http://schemas.microsoft.com/office/drawing/2014/main" id="{CF6F40E1-EF2A-4675-A88E-429AD3ADD347}"/>
              </a:ext>
            </a:extLst>
          </p:cNvPr>
          <p:cNvPicPr>
            <a:picLocks noChangeAspect="1"/>
          </p:cNvPicPr>
          <p:nvPr userDrawn="1"/>
        </p:nvPicPr>
        <p:blipFill>
          <a:blip r:embed="rId6"/>
          <a:stretch>
            <a:fillRect/>
          </a:stretch>
        </p:blipFill>
        <p:spPr>
          <a:xfrm>
            <a:off x="6802694" y="2453659"/>
            <a:ext cx="313788" cy="543900"/>
          </a:xfrm>
          <a:prstGeom prst="rect">
            <a:avLst/>
          </a:prstGeom>
        </p:spPr>
      </p:pic>
      <p:pic>
        <p:nvPicPr>
          <p:cNvPr id="18" name="Picture 12">
            <a:extLst>
              <a:ext uri="{FF2B5EF4-FFF2-40B4-BE49-F238E27FC236}">
                <a16:creationId xmlns:a16="http://schemas.microsoft.com/office/drawing/2014/main" id="{1EEB59ED-856C-4646-8080-8164D2973D0E}"/>
              </a:ext>
            </a:extLst>
          </p:cNvPr>
          <p:cNvPicPr>
            <a:picLocks noChangeAspect="1"/>
          </p:cNvPicPr>
          <p:nvPr userDrawn="1"/>
        </p:nvPicPr>
        <p:blipFill>
          <a:blip r:embed="rId7"/>
          <a:stretch>
            <a:fillRect/>
          </a:stretch>
        </p:blipFill>
        <p:spPr>
          <a:xfrm>
            <a:off x="10717337" y="1980536"/>
            <a:ext cx="378293" cy="543366"/>
          </a:xfrm>
          <a:prstGeom prst="rect">
            <a:avLst/>
          </a:prstGeom>
        </p:spPr>
      </p:pic>
      <p:pic>
        <p:nvPicPr>
          <p:cNvPr id="11" name="Picture 10">
            <a:extLst>
              <a:ext uri="{FF2B5EF4-FFF2-40B4-BE49-F238E27FC236}">
                <a16:creationId xmlns:a16="http://schemas.microsoft.com/office/drawing/2014/main" id="{718B3BD4-04BC-40A0-B801-FB79B0884023}"/>
              </a:ext>
            </a:extLst>
          </p:cNvPr>
          <p:cNvPicPr>
            <a:picLocks noChangeAspect="1"/>
          </p:cNvPicPr>
          <p:nvPr userDrawn="1"/>
        </p:nvPicPr>
        <p:blipFill>
          <a:blip r:embed="rId8"/>
          <a:stretch>
            <a:fillRect/>
          </a:stretch>
        </p:blipFill>
        <p:spPr>
          <a:xfrm>
            <a:off x="2932727" y="2518464"/>
            <a:ext cx="457143" cy="257143"/>
          </a:xfrm>
          <a:prstGeom prst="rect">
            <a:avLst/>
          </a:prstGeom>
        </p:spPr>
      </p:pic>
      <p:sp>
        <p:nvSpPr>
          <p:cNvPr id="2" name="Date Placeholder 1">
            <a:extLst>
              <a:ext uri="{FF2B5EF4-FFF2-40B4-BE49-F238E27FC236}">
                <a16:creationId xmlns:a16="http://schemas.microsoft.com/office/drawing/2014/main" id="{51A02284-6888-4337-9A6F-80EFD8C407E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71D2B70A-6BC5-4C66-869E-61F2A38A39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509F8ED-36EE-4F7B-8B5E-A531C6E804E2}"/>
              </a:ext>
            </a:extLst>
          </p:cNvPr>
          <p:cNvSpPr>
            <a:spLocks noGrp="1"/>
          </p:cNvSpPr>
          <p:nvPr>
            <p:ph type="sldNum" sz="quarter" idx="12"/>
          </p:nvPr>
        </p:nvSpPr>
        <p:spPr/>
        <p:txBody>
          <a:bodyPr/>
          <a:lstStyle/>
          <a:p>
            <a:fld id="{5BA07366-CB75-4AA8-9E5B-928B849F427C}" type="slidenum">
              <a:rPr lang="en-GB" smtClean="0"/>
              <a:pPr/>
              <a:t>‹#›</a:t>
            </a:fld>
            <a:endParaRPr lang="en-GB"/>
          </a:p>
        </p:txBody>
      </p:sp>
    </p:spTree>
    <p:extLst>
      <p:ext uri="{BB962C8B-B14F-4D97-AF65-F5344CB8AC3E}">
        <p14:creationId xmlns:p14="http://schemas.microsoft.com/office/powerpoint/2010/main" val="18687424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a:xfrm>
            <a:off x="0" y="0"/>
            <a:ext cx="12192000" cy="68616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4400" b="0" noProof="0">
                <a:solidFill>
                  <a:schemeClr val="bg1"/>
                </a:solidFill>
              </a:rPr>
              <a:t>If you see any </a:t>
            </a:r>
            <a:r>
              <a:rPr lang="en-GB" sz="4400" b="1" i="1" noProof="0">
                <a:solidFill>
                  <a:schemeClr val="bg1"/>
                </a:solidFill>
              </a:rPr>
              <a:t>layouts after this </a:t>
            </a:r>
            <a:r>
              <a:rPr lang="en-GB" sz="4400" b="0" i="0" noProof="0">
                <a:solidFill>
                  <a:schemeClr val="bg1"/>
                </a:solidFill>
              </a:rPr>
              <a:t>one</a:t>
            </a:r>
            <a:r>
              <a:rPr lang="en-GB" sz="4400" b="1" i="1" noProof="0">
                <a:solidFill>
                  <a:schemeClr val="bg1"/>
                </a:solidFill>
              </a:rPr>
              <a:t>,</a:t>
            </a:r>
            <a:br>
              <a:rPr lang="en-GB" sz="4400" b="0" i="0" noProof="0">
                <a:solidFill>
                  <a:schemeClr val="bg1"/>
                </a:solidFill>
              </a:rPr>
            </a:br>
            <a:r>
              <a:rPr lang="en-GB" sz="4400" b="0" noProof="0">
                <a:solidFill>
                  <a:schemeClr val="bg1"/>
                </a:solidFill>
              </a:rPr>
              <a:t>do not use them. These layouts </a:t>
            </a:r>
            <a:r>
              <a:rPr lang="en-GB" sz="4400" b="1" i="1" u="none" noProof="0">
                <a:solidFill>
                  <a:schemeClr val="bg1"/>
                </a:solidFill>
              </a:rPr>
              <a:t>are not </a:t>
            </a:r>
            <a:r>
              <a:rPr lang="en-GB" sz="4400" b="0" noProof="0">
                <a:solidFill>
                  <a:schemeClr val="bg1"/>
                </a:solidFill>
              </a:rPr>
              <a:t>part of our corporate template.</a:t>
            </a:r>
            <a:br>
              <a:rPr lang="en-GB" sz="2800" b="0" noProof="0">
                <a:solidFill>
                  <a:schemeClr val="bg1"/>
                </a:solidFill>
              </a:rPr>
            </a:br>
            <a:br>
              <a:rPr lang="en-GB" sz="2800" b="0" noProof="0">
                <a:solidFill>
                  <a:schemeClr val="bg1"/>
                </a:solidFill>
              </a:rPr>
            </a:br>
            <a:endParaRPr lang="en-GB" sz="2800" b="0" noProof="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GB" sz="13800" b="1" i="1" noProof="0">
                <a:solidFill>
                  <a:schemeClr val="bg1"/>
                </a:solidFill>
              </a:rPr>
              <a:t>Do not use </a:t>
            </a:r>
            <a:endParaRPr lang="en-GB" sz="2400" b="1" i="1"/>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2000" b="0" noProof="0">
                <a:solidFill>
                  <a:schemeClr val="bg1"/>
                </a:solidFill>
              </a:rPr>
              <a:t>Due to PowerPoint’s standard Copy/Paste functionality extra undesirable layouts can appear.</a:t>
            </a:r>
          </a:p>
          <a:p>
            <a:pPr marL="0" marR="0" indent="0" algn="ctr" fontAlgn="auto">
              <a:lnSpc>
                <a:spcPct val="100000"/>
              </a:lnSpc>
              <a:spcBef>
                <a:spcPts val="600"/>
              </a:spcBef>
              <a:spcAft>
                <a:spcPts val="0"/>
              </a:spcAft>
              <a:buClr>
                <a:srgbClr val="003755"/>
              </a:buClr>
              <a:buSzTx/>
              <a:buFontTx/>
              <a:buNone/>
              <a:tabLst/>
            </a:pPr>
            <a:r>
              <a:rPr lang="en-GB" sz="2000" b="0" noProof="0">
                <a:solidFill>
                  <a:schemeClr val="bg1"/>
                </a:solidFill>
              </a:rPr>
              <a:t>Also notice: Layouts after this might contain potential confidential information.</a:t>
            </a:r>
            <a:br>
              <a:rPr lang="en-GB" sz="1800" b="0" noProof="0">
                <a:solidFill>
                  <a:schemeClr val="bg1"/>
                </a:solidFill>
              </a:rPr>
            </a:br>
            <a:endParaRPr lang="en-GB" sz="1800" b="0" noProof="0">
              <a:solidFill>
                <a:schemeClr val="bg1"/>
              </a:solidFill>
            </a:endParaRPr>
          </a:p>
        </p:txBody>
      </p:sp>
      <p:sp>
        <p:nvSpPr>
          <p:cNvPr id="13" name="Date Placeholder 6" hidden="1">
            <a:extLst>
              <a:ext uri="{FF2B5EF4-FFF2-40B4-BE49-F238E27FC236}">
                <a16:creationId xmlns:a16="http://schemas.microsoft.com/office/drawing/2014/main" id="{706505A8-87EA-4BA0-B698-35156BC765D0}"/>
              </a:ext>
            </a:extLst>
          </p:cNvPr>
          <p:cNvSpPr>
            <a:spLocks noGrp="1"/>
          </p:cNvSpPr>
          <p:nvPr>
            <p:ph type="dt" sz="half" idx="15"/>
          </p:nvPr>
        </p:nvSpPr>
        <p:spPr>
          <a:xfrm>
            <a:off x="0" y="6858000"/>
            <a:ext cx="0" cy="0"/>
          </a:xfrm>
        </p:spPr>
        <p:txBody>
          <a:bodyPr/>
          <a:lstStyle>
            <a:lvl1pPr>
              <a:defRPr sz="100">
                <a:noFill/>
              </a:defRPr>
            </a:lvl1pPr>
          </a:lstStyle>
          <a:p>
            <a:fld id="{6F52A3B9-C46E-47C2-A1FB-F5434525BDF4}" type="datetime4">
              <a:rPr lang="en-GB" smtClean="0"/>
              <a:t>02 December 2024</a:t>
            </a:fld>
            <a:endParaRPr lang="en-GB"/>
          </a:p>
        </p:txBody>
      </p:sp>
      <p:sp>
        <p:nvSpPr>
          <p:cNvPr id="14" name="Footer Placeholder 8" hidden="1">
            <a:extLst>
              <a:ext uri="{FF2B5EF4-FFF2-40B4-BE49-F238E27FC236}">
                <a16:creationId xmlns:a16="http://schemas.microsoft.com/office/drawing/2014/main" id="{AB150C2C-2030-498B-8262-6BD5BCCBB345}"/>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5" name="Slide Number Placeholder 10" hidden="1">
            <a:extLst>
              <a:ext uri="{FF2B5EF4-FFF2-40B4-BE49-F238E27FC236}">
                <a16:creationId xmlns:a16="http://schemas.microsoft.com/office/drawing/2014/main" id="{E81B246F-92C7-4EF8-ACD0-05F73C7095B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pPr/>
              <a:t>‹#›</a:t>
            </a:fld>
            <a:endParaRPr lang="en-GB"/>
          </a:p>
        </p:txBody>
      </p:sp>
    </p:spTree>
    <p:extLst>
      <p:ext uri="{BB962C8B-B14F-4D97-AF65-F5344CB8AC3E}">
        <p14:creationId xmlns:p14="http://schemas.microsoft.com/office/powerpoint/2010/main" val="1867450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blu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5632BCD-D585-42E8-A6D3-3C06DC3313BD}"/>
              </a:ext>
            </a:extLst>
          </p:cNvPr>
          <p:cNvSpPr/>
          <p:nvPr userDrawn="1"/>
        </p:nvSpPr>
        <p:spPr bwMode="white">
          <a:xfrm>
            <a:off x="0" y="0"/>
            <a:ext cx="12192000" cy="6855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Logo">
            <a:extLst>
              <a:ext uri="{FF2B5EF4-FFF2-40B4-BE49-F238E27FC236}">
                <a16:creationId xmlns:a16="http://schemas.microsoft.com/office/drawing/2014/main" id="{38FB97ED-5A4B-484F-BA47-613177090BCB}"/>
              </a:ext>
            </a:extLst>
          </p:cNvPr>
          <p:cNvGrpSpPr>
            <a:grpSpLocks noChangeAspect="1"/>
          </p:cNvGrpSpPr>
          <p:nvPr userDrawn="1"/>
        </p:nvGrpSpPr>
        <p:grpSpPr bwMode="white">
          <a:xfrm>
            <a:off x="539750" y="540000"/>
            <a:ext cx="1702800" cy="727238"/>
            <a:chOff x="6380216" y="4059273"/>
            <a:chExt cx="2905863" cy="1241045"/>
          </a:xfrm>
        </p:grpSpPr>
        <p:sp>
          <p:nvSpPr>
            <p:cNvPr id="27" name="Freeform: Shape 26">
              <a:extLst>
                <a:ext uri="{FF2B5EF4-FFF2-40B4-BE49-F238E27FC236}">
                  <a16:creationId xmlns:a16="http://schemas.microsoft.com/office/drawing/2014/main" id="{055DDA26-00FD-4EB4-98FC-C3CA907FBBFB}"/>
                </a:ext>
              </a:extLst>
            </p:cNvPr>
            <p:cNvSpPr/>
            <p:nvPr/>
          </p:nvSpPr>
          <p:spPr bwMode="white">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chemeClr val="bg1"/>
            </a:solidFill>
            <a:ln w="4731"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4CB032C-9E7C-4EB0-A639-A1F06C45D200}"/>
                </a:ext>
              </a:extLst>
            </p:cNvPr>
            <p:cNvSpPr/>
            <p:nvPr/>
          </p:nvSpPr>
          <p:spPr bwMode="white">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chemeClr val="bg1"/>
            </a:solidFill>
            <a:ln w="4731"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7DD5104-FF83-40C7-AA43-C17183E0159B}"/>
                </a:ext>
              </a:extLst>
            </p:cNvPr>
            <p:cNvSpPr/>
            <p:nvPr/>
          </p:nvSpPr>
          <p:spPr bwMode="white">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chemeClr val="bg1"/>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E483200-DEA7-441E-B11A-6554B16BE995}"/>
                </a:ext>
              </a:extLst>
            </p:cNvPr>
            <p:cNvSpPr/>
            <p:nvPr/>
          </p:nvSpPr>
          <p:spPr bwMode="white">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chemeClr val="bg1"/>
            </a:solidFill>
            <a:ln w="4731"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533B82D2-D994-4BA1-81E5-F06092A32375}"/>
                </a:ext>
              </a:extLst>
            </p:cNvPr>
            <p:cNvSpPr/>
            <p:nvPr/>
          </p:nvSpPr>
          <p:spPr bwMode="white">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chemeClr val="bg1"/>
            </a:solidFill>
            <a:ln w="4731"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D107E4C-634D-4DED-A03F-46DF1723185F}"/>
                </a:ext>
              </a:extLst>
            </p:cNvPr>
            <p:cNvSpPr/>
            <p:nvPr/>
          </p:nvSpPr>
          <p:spPr bwMode="white">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chemeClr val="bg1"/>
            </a:solidFill>
            <a:ln w="4731" cap="flat">
              <a:noFill/>
              <a:prstDash val="solid"/>
              <a:miter/>
            </a:ln>
          </p:spPr>
          <p:txBody>
            <a:bodyPr rtlCol="0" anchor="ctr"/>
            <a:lstStyle/>
            <a:p>
              <a:endParaRPr lang="en-GB"/>
            </a:p>
          </p:txBody>
        </p:sp>
      </p:grpSp>
      <p:pic>
        <p:nvPicPr>
          <p:cNvPr id="41" name="TAGLINE WHITE">
            <a:extLst>
              <a:ext uri="{FF2B5EF4-FFF2-40B4-BE49-F238E27FC236}">
                <a16:creationId xmlns:a16="http://schemas.microsoft.com/office/drawing/2014/main" id="{A98F511B-B3B4-46F3-ACF7-28F2D6378C2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50400" y="539750"/>
            <a:ext cx="1702800" cy="110651"/>
          </a:xfrm>
          <a:prstGeom prst="rect">
            <a:avLst/>
          </a:prstGeom>
        </p:spPr>
      </p:pic>
      <p:sp>
        <p:nvSpPr>
          <p:cNvPr id="2" name="Title 1"/>
          <p:cNvSpPr>
            <a:spLocks noGrp="1"/>
          </p:cNvSpPr>
          <p:nvPr>
            <p:ph type="ctrTitle" hasCustomPrompt="1"/>
          </p:nvPr>
        </p:nvSpPr>
        <p:spPr>
          <a:xfrm>
            <a:off x="539751" y="1730375"/>
            <a:ext cx="8290798" cy="2985625"/>
          </a:xfrm>
        </p:spPr>
        <p:txBody>
          <a:bodyPr anchor="b" anchorCtr="0">
            <a:noAutofit/>
          </a:bodyPr>
          <a:lstStyle>
            <a:lvl1pPr algn="l">
              <a:lnSpc>
                <a:spcPct val="83000"/>
              </a:lnSpc>
              <a:defRPr sz="6000">
                <a:solidFill>
                  <a:schemeClr val="bg1"/>
                </a:solidFill>
              </a:defRPr>
            </a:lvl1pPr>
          </a:lstStyle>
          <a:p>
            <a:r>
              <a:rPr lang="en-GB"/>
              <a:t>Click to add title</a:t>
            </a:r>
          </a:p>
        </p:txBody>
      </p:sp>
      <p:sp>
        <p:nvSpPr>
          <p:cNvPr id="31" name="Subtitle 2"/>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solidFill>
                  <a:schemeClr val="bg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40" name="SD_FLD_DocumentDate">
            <a:extLst>
              <a:ext uri="{FF2B5EF4-FFF2-40B4-BE49-F238E27FC236}">
                <a16:creationId xmlns:a16="http://schemas.microsoft.com/office/drawing/2014/main" id="{7E2B10C4-BD8D-4AE7-9B25-DFBE307FFE40}"/>
              </a:ext>
            </a:extLst>
          </p:cNvPr>
          <p:cNvSpPr txBox="1">
            <a:spLocks noChangeArrowheads="1"/>
          </p:cNvSpPr>
          <p:nvPr userDrawn="1"/>
        </p:nvSpPr>
        <p:spPr bwMode="auto">
          <a:xfrm>
            <a:off x="540001" y="6161675"/>
            <a:ext cx="8290796" cy="1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lnSpc>
                <a:spcPct val="83000"/>
              </a:lnSpc>
              <a:spcBef>
                <a:spcPts val="0"/>
              </a:spcBef>
            </a:pPr>
            <a:r>
              <a:rPr lang="en-GB" altLang="ja-JP" sz="1400" cap="none" baseline="0">
                <a:solidFill>
                  <a:schemeClr val="bg1"/>
                </a:solidFill>
                <a:ea typeface="ＭＳ Ｐゴシック" charset="-128"/>
                <a:cs typeface="Arial" charset="0"/>
              </a:rPr>
              <a:t>25 November 2024</a:t>
            </a:r>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bg1"/>
              </a:solidFill>
              <a:ea typeface="ＭＳ Ｐゴシック" charset="-128"/>
              <a:cs typeface="Arial" charset="0"/>
            </a:endParaRPr>
          </a:p>
        </p:txBody>
      </p:sp>
      <p:sp>
        <p:nvSpPr>
          <p:cNvPr id="22" name="SD_FLD_Draft">
            <a:extLst>
              <a:ext uri="{FF2B5EF4-FFF2-40B4-BE49-F238E27FC236}">
                <a16:creationId xmlns:a16="http://schemas.microsoft.com/office/drawing/2014/main" id="{D3B7CDF1-E10F-4E39-9E5D-AE11897E4C1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B504DBE6-F10B-43A3-A35B-E9AA5F4CDC43}"/>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26487804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9D7DE-BD2F-44A7-9A26-631D18203EDC}"/>
              </a:ext>
            </a:extLst>
          </p:cNvPr>
          <p:cNvSpPr>
            <a:spLocks noGrp="1"/>
          </p:cNvSpPr>
          <p:nvPr>
            <p:ph type="title"/>
          </p:nvPr>
        </p:nvSpPr>
        <p:spPr>
          <a:xfrm>
            <a:off x="609600" y="1709739"/>
            <a:ext cx="9601200" cy="2781580"/>
          </a:xfrm>
        </p:spPr>
        <p:txBody>
          <a:bodyPr anchor="b">
            <a:normAutofit/>
          </a:bodyPr>
          <a:lstStyle>
            <a:lvl1pPr>
              <a:defRPr sz="4400"/>
            </a:lvl1pPr>
          </a:lstStyle>
          <a:p>
            <a:r>
              <a:rPr lang="en-GB"/>
              <a:t>Click to edit Master title style</a:t>
            </a:r>
          </a:p>
        </p:txBody>
      </p:sp>
      <p:sp>
        <p:nvSpPr>
          <p:cNvPr id="3" name="Text Placeholder 2">
            <a:extLst>
              <a:ext uri="{FF2B5EF4-FFF2-40B4-BE49-F238E27FC236}">
                <a16:creationId xmlns:a16="http://schemas.microsoft.com/office/drawing/2014/main" id="{B4FF02F6-F40C-412A-8F1F-B0EDC42D17E7}"/>
              </a:ext>
            </a:extLst>
          </p:cNvPr>
          <p:cNvSpPr>
            <a:spLocks noGrp="1"/>
          </p:cNvSpPr>
          <p:nvPr>
            <p:ph type="body" idx="1"/>
          </p:nvPr>
        </p:nvSpPr>
        <p:spPr>
          <a:xfrm>
            <a:off x="609600" y="4589463"/>
            <a:ext cx="9601200" cy="1500187"/>
          </a:xfrm>
        </p:spPr>
        <p:txBody>
          <a:bodyPr>
            <a:normAutofit/>
          </a:bodyPr>
          <a:lstStyle>
            <a:lvl1pPr marL="0" indent="0">
              <a:buNone/>
              <a:defRPr sz="22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40A2848-E113-4E1E-BEB8-7252BCAC5D6F}"/>
              </a:ext>
            </a:extLst>
          </p:cNvPr>
          <p:cNvSpPr>
            <a:spLocks noGrp="1"/>
          </p:cNvSpPr>
          <p:nvPr>
            <p:ph type="dt" sz="half" idx="10"/>
          </p:nvPr>
        </p:nvSpPr>
        <p:spPr/>
        <p:txBody>
          <a:bodyPr/>
          <a:lstStyle/>
          <a:p>
            <a:fld id="{AA566AAF-2144-204E-9236-2C6BA1B1017A}" type="datetime4">
              <a:rPr lang="en-GB" smtClean="0"/>
              <a:t>02 December 2024</a:t>
            </a:fld>
            <a:endParaRPr lang="en-GB"/>
          </a:p>
        </p:txBody>
      </p:sp>
      <p:sp>
        <p:nvSpPr>
          <p:cNvPr id="5" name="Footer Placeholder 4">
            <a:extLst>
              <a:ext uri="{FF2B5EF4-FFF2-40B4-BE49-F238E27FC236}">
                <a16:creationId xmlns:a16="http://schemas.microsoft.com/office/drawing/2014/main" id="{D5336698-0571-4544-B8CE-46A287EDAA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53FF6E0-585E-4E3C-AA69-4F05E9B98283}"/>
              </a:ext>
            </a:extLst>
          </p:cNvPr>
          <p:cNvSpPr>
            <a:spLocks noGrp="1"/>
          </p:cNvSpPr>
          <p:nvPr>
            <p:ph type="sldNum" sz="quarter" idx="12"/>
          </p:nvPr>
        </p:nvSpPr>
        <p:spPr/>
        <p:txBody>
          <a:bodyPr/>
          <a:lstStyle/>
          <a:p>
            <a:fld id="{1C4126A1-9282-4A82-AC02-A59AF4A969C8}" type="slidenum">
              <a:rPr lang="en-GB" smtClean="0"/>
              <a:t>‹#›</a:t>
            </a:fld>
            <a:endParaRPr lang="en-GB"/>
          </a:p>
        </p:txBody>
      </p:sp>
    </p:spTree>
    <p:extLst>
      <p:ext uri="{BB962C8B-B14F-4D97-AF65-F5344CB8AC3E}">
        <p14:creationId xmlns:p14="http://schemas.microsoft.com/office/powerpoint/2010/main" val="1352784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09E6A-FDA0-4ED7-BE97-C8D95AC2BF58}"/>
              </a:ext>
            </a:extLst>
          </p:cNvPr>
          <p:cNvSpPr>
            <a:spLocks noGrp="1"/>
          </p:cNvSpPr>
          <p:nvPr>
            <p:ph type="title"/>
          </p:nvPr>
        </p:nvSpPr>
        <p:spPr>
          <a:xfrm>
            <a:off x="609600"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E79AF82F-23EB-452A-A518-6954BA4178B3}"/>
              </a:ext>
            </a:extLst>
          </p:cNvPr>
          <p:cNvSpPr>
            <a:spLocks noGrp="1"/>
          </p:cNvSpPr>
          <p:nvPr>
            <p:ph type="body" idx="1"/>
          </p:nvPr>
        </p:nvSpPr>
        <p:spPr>
          <a:xfrm>
            <a:off x="609600" y="1815353"/>
            <a:ext cx="5157787" cy="6897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FF511F2-1879-422A-AC83-AF4B757EA394}"/>
              </a:ext>
            </a:extLst>
          </p:cNvPr>
          <p:cNvSpPr>
            <a:spLocks noGrp="1"/>
          </p:cNvSpPr>
          <p:nvPr>
            <p:ph sz="half" idx="2"/>
          </p:nvPr>
        </p:nvSpPr>
        <p:spPr>
          <a:xfrm>
            <a:off x="609600" y="2618140"/>
            <a:ext cx="5157787" cy="3567507"/>
          </a:xfrm>
        </p:spPr>
        <p:txBody>
          <a:bodyPr/>
          <a:lstStyle>
            <a:lvl1pPr>
              <a:defRPr sz="2200"/>
            </a:lvl1pPr>
            <a:lvl2pPr>
              <a:defRPr sz="2000"/>
            </a:lvl2pPr>
            <a:lvl3pPr>
              <a:defRPr sz="1800"/>
            </a:lvl3pPr>
            <a:lvl4pPr>
              <a:defRPr sz="16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5D085B0-5E55-4173-AD52-0FAA8D689EE8}"/>
              </a:ext>
            </a:extLst>
          </p:cNvPr>
          <p:cNvSpPr>
            <a:spLocks noGrp="1"/>
          </p:cNvSpPr>
          <p:nvPr>
            <p:ph type="body" sz="quarter" idx="3"/>
          </p:nvPr>
        </p:nvSpPr>
        <p:spPr>
          <a:xfrm>
            <a:off x="6399212" y="1822075"/>
            <a:ext cx="5183188" cy="682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1367218-91F9-4ED6-B3FB-013FE4027395}"/>
              </a:ext>
            </a:extLst>
          </p:cNvPr>
          <p:cNvSpPr>
            <a:spLocks noGrp="1"/>
          </p:cNvSpPr>
          <p:nvPr>
            <p:ph sz="quarter" idx="4"/>
          </p:nvPr>
        </p:nvSpPr>
        <p:spPr>
          <a:xfrm>
            <a:off x="6399212" y="2618140"/>
            <a:ext cx="5183188" cy="3567507"/>
          </a:xfrm>
        </p:spPr>
        <p:txBody>
          <a:bodyPr/>
          <a:lstStyle>
            <a:lvl1pPr>
              <a:defRPr sz="2200"/>
            </a:lvl1pPr>
            <a:lvl2pPr>
              <a:defRPr sz="2000"/>
            </a:lvl2pPr>
            <a:lvl3pPr>
              <a:defRPr sz="1800"/>
            </a:lvl3pPr>
            <a:lvl4pPr>
              <a:defRPr sz="16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A6D77532-C7EF-4FB8-B588-848FEACDF9ED}"/>
              </a:ext>
            </a:extLst>
          </p:cNvPr>
          <p:cNvSpPr>
            <a:spLocks noGrp="1"/>
          </p:cNvSpPr>
          <p:nvPr>
            <p:ph type="dt" sz="half" idx="10"/>
          </p:nvPr>
        </p:nvSpPr>
        <p:spPr/>
        <p:txBody>
          <a:bodyPr/>
          <a:lstStyle/>
          <a:p>
            <a:fld id="{6C14D06F-A82B-814B-8EFA-08EF03B0557D}" type="datetime4">
              <a:rPr lang="en-GB" smtClean="0"/>
              <a:t>02 December 2024</a:t>
            </a:fld>
            <a:endParaRPr lang="en-GB"/>
          </a:p>
        </p:txBody>
      </p:sp>
      <p:sp>
        <p:nvSpPr>
          <p:cNvPr id="8" name="Footer Placeholder 7">
            <a:extLst>
              <a:ext uri="{FF2B5EF4-FFF2-40B4-BE49-F238E27FC236}">
                <a16:creationId xmlns:a16="http://schemas.microsoft.com/office/drawing/2014/main" id="{2079C5B1-FC29-4686-A5C9-68EB6E21314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F00C4AA-2AAD-4FD5-882C-4D74AEB40118}"/>
              </a:ext>
            </a:extLst>
          </p:cNvPr>
          <p:cNvSpPr>
            <a:spLocks noGrp="1"/>
          </p:cNvSpPr>
          <p:nvPr>
            <p:ph type="sldNum" sz="quarter" idx="12"/>
          </p:nvPr>
        </p:nvSpPr>
        <p:spPr/>
        <p:txBody>
          <a:bodyPr/>
          <a:lstStyle/>
          <a:p>
            <a:fld id="{1C4126A1-9282-4A82-AC02-A59AF4A969C8}" type="slidenum">
              <a:rPr lang="en-GB" smtClean="0"/>
              <a:t>‹#›</a:t>
            </a:fld>
            <a:endParaRPr lang="en-GB"/>
          </a:p>
        </p:txBody>
      </p:sp>
    </p:spTree>
    <p:extLst>
      <p:ext uri="{BB962C8B-B14F-4D97-AF65-F5344CB8AC3E}">
        <p14:creationId xmlns:p14="http://schemas.microsoft.com/office/powerpoint/2010/main" val="3697006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with dark image">
    <p:spTree>
      <p:nvGrpSpPr>
        <p:cNvPr id="1" name=""/>
        <p:cNvGrpSpPr/>
        <p:nvPr/>
      </p:nvGrpSpPr>
      <p:grpSpPr>
        <a:xfrm>
          <a:off x="0" y="0"/>
          <a:ext cx="0" cy="0"/>
          <a:chOff x="0" y="0"/>
          <a:chExt cx="0" cy="0"/>
        </a:xfrm>
      </p:grpSpPr>
      <p:sp>
        <p:nvSpPr>
          <p:cNvPr id="8" name="Picture Placeholder 7"/>
          <p:cNvSpPr>
            <a:spLocks noGrp="1"/>
          </p:cNvSpPr>
          <p:nvPr>
            <p:ph type="pic" sz="quarter" idx="15" hasCustomPrompt="1"/>
          </p:nvPr>
        </p:nvSpPr>
        <p:spPr>
          <a:xfrm>
            <a:off x="0" y="0"/>
            <a:ext cx="12192000" cy="6858000"/>
          </a:xfrm>
          <a:blipFill>
            <a:blip r:embed="rId2"/>
            <a:stretch>
              <a:fillRect/>
            </a:stretch>
          </a:blipFill>
        </p:spPr>
        <p:txBody>
          <a:bodyPr lIns="9000000" tIns="612000" rIns="180000" anchor="ctr" anchorCtr="0"/>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27" name="Title 1">
            <a:extLst>
              <a:ext uri="{FF2B5EF4-FFF2-40B4-BE49-F238E27FC236}">
                <a16:creationId xmlns:a16="http://schemas.microsoft.com/office/drawing/2014/main" id="{E36BC1AE-8CBE-4EA7-85B1-05A9468D91E1}"/>
              </a:ext>
            </a:extLst>
          </p:cNvPr>
          <p:cNvSpPr>
            <a:spLocks noGrp="1"/>
          </p:cNvSpPr>
          <p:nvPr>
            <p:ph type="ctrTitle" hasCustomPrompt="1"/>
          </p:nvPr>
        </p:nvSpPr>
        <p:spPr>
          <a:xfrm>
            <a:off x="539751" y="1730375"/>
            <a:ext cx="8290798" cy="2985625"/>
          </a:xfrm>
        </p:spPr>
        <p:txBody>
          <a:bodyPr anchor="b" anchorCtr="0">
            <a:noAutofit/>
          </a:bodyPr>
          <a:lstStyle>
            <a:lvl1pPr>
              <a:lnSpc>
                <a:spcPct val="90000"/>
              </a:lnSpc>
              <a:defRPr sz="6000">
                <a:solidFill>
                  <a:schemeClr val="bg1"/>
                </a:solidFill>
              </a:defRPr>
            </a:lvl1pPr>
          </a:lstStyle>
          <a:p>
            <a:r>
              <a:rPr lang="en-GB"/>
              <a:t>Click to add title</a:t>
            </a:r>
          </a:p>
        </p:txBody>
      </p:sp>
      <p:sp>
        <p:nvSpPr>
          <p:cNvPr id="28" name="Subtitle 2">
            <a:extLst>
              <a:ext uri="{FF2B5EF4-FFF2-40B4-BE49-F238E27FC236}">
                <a16:creationId xmlns:a16="http://schemas.microsoft.com/office/drawing/2014/main" id="{52A4BCE6-B178-4BF6-BBA3-BC5CCD7F1111}"/>
              </a:ext>
            </a:extLst>
          </p:cNvPr>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29" name="Text Placeholder 3">
            <a:extLst>
              <a:ext uri="{FF2B5EF4-FFF2-40B4-BE49-F238E27FC236}">
                <a16:creationId xmlns:a16="http://schemas.microsoft.com/office/drawing/2014/main" id="{FD03B31E-37CD-4AFE-AF40-02CD88865192}"/>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solidFill>
                  <a:schemeClr val="bg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8" name="Text Placeholder 5">
            <a:extLst>
              <a:ext uri="{FF2B5EF4-FFF2-40B4-BE49-F238E27FC236}">
                <a16:creationId xmlns:a16="http://schemas.microsoft.com/office/drawing/2014/main" id="{968AF7DD-9CF9-4309-AF51-B7660362642A}"/>
              </a:ext>
            </a:extLst>
          </p:cNvPr>
          <p:cNvSpPr>
            <a:spLocks noGrp="1"/>
          </p:cNvSpPr>
          <p:nvPr>
            <p:ph type="body" sz="quarter" idx="20" hasCustomPrompt="1"/>
          </p:nvPr>
        </p:nvSpPr>
        <p:spPr>
          <a:xfrm>
            <a:off x="540000" y="6128743"/>
            <a:ext cx="8290797" cy="214833"/>
          </a:xfrm>
        </p:spPr>
        <p:txBody>
          <a:bodyPr/>
          <a:lstStyle>
            <a:lvl1pPr marL="0" indent="0" algn="l">
              <a:spcBef>
                <a:spcPts val="0"/>
              </a:spcBef>
              <a:buNone/>
              <a:defRPr sz="1400">
                <a:solidFill>
                  <a:schemeClr val="bg1"/>
                </a:solidFill>
              </a:defRPr>
            </a:lvl1pPr>
            <a:lvl2pPr marL="0" indent="0">
              <a:buNone/>
              <a:defRPr sz="1200"/>
            </a:lvl2pPr>
            <a:lvl3pPr marL="0" indent="0">
              <a:buNone/>
              <a:defRPr sz="1200"/>
            </a:lvl3pPr>
            <a:lvl4pPr marL="0" indent="0">
              <a:buNone/>
              <a:defRPr sz="1200"/>
            </a:lvl4pPr>
            <a:lvl5pPr marL="0" indent="0">
              <a:buNone/>
              <a:defRPr sz="1200"/>
            </a:lvl5pPr>
          </a:lstStyle>
          <a:p>
            <a:pPr lvl="0"/>
            <a:r>
              <a:rPr lang="en-GB"/>
              <a:t>Insert date DD Month Year</a:t>
            </a:r>
          </a:p>
        </p:txBody>
      </p:sp>
      <p:sp>
        <p:nvSpPr>
          <p:cNvPr id="41" name="Date Placeholder 12" hidden="1">
            <a:extLst>
              <a:ext uri="{FF2B5EF4-FFF2-40B4-BE49-F238E27FC236}">
                <a16:creationId xmlns:a16="http://schemas.microsoft.com/office/drawing/2014/main" id="{F8C7B2A1-0C6D-4367-B22A-DB1D1248E7E8}"/>
              </a:ext>
            </a:extLst>
          </p:cNvPr>
          <p:cNvSpPr>
            <a:spLocks noGrp="1"/>
          </p:cNvSpPr>
          <p:nvPr>
            <p:ph type="dt" sz="half" idx="19"/>
          </p:nvPr>
        </p:nvSpPr>
        <p:spPr>
          <a:xfrm>
            <a:off x="0" y="6858000"/>
            <a:ext cx="0" cy="0"/>
          </a:xfrm>
        </p:spPr>
        <p:txBody>
          <a:bodyPr/>
          <a:lstStyle>
            <a:lvl1pPr>
              <a:defRPr>
                <a:solidFill>
                  <a:schemeClr val="bg1"/>
                </a:solidFill>
              </a:defRPr>
            </a:lvl1pPr>
          </a:lstStyle>
          <a:p>
            <a:endParaRPr lang="en-GB"/>
          </a:p>
        </p:txBody>
      </p:sp>
      <p:sp>
        <p:nvSpPr>
          <p:cNvPr id="42" name="Footer Placeholder 23" hidden="1">
            <a:extLst>
              <a:ext uri="{FF2B5EF4-FFF2-40B4-BE49-F238E27FC236}">
                <a16:creationId xmlns:a16="http://schemas.microsoft.com/office/drawing/2014/main" id="{70E9D16D-FE2F-4908-ABD5-BB45ECB4099A}"/>
              </a:ext>
            </a:extLst>
          </p:cNvPr>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43" name="Slide Number Placeholder 24" hidden="1">
            <a:extLst>
              <a:ext uri="{FF2B5EF4-FFF2-40B4-BE49-F238E27FC236}">
                <a16:creationId xmlns:a16="http://schemas.microsoft.com/office/drawing/2014/main" id="{393087B7-ABFA-4120-819F-40E9D4ED1169}"/>
              </a:ext>
            </a:extLst>
          </p:cNvPr>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52" name="Text Placeholder 51">
            <a:extLst>
              <a:ext uri="{FF2B5EF4-FFF2-40B4-BE49-F238E27FC236}">
                <a16:creationId xmlns:a16="http://schemas.microsoft.com/office/drawing/2014/main" id="{91479EF3-988A-4C9C-ADDB-C1D212A272B4}"/>
              </a:ext>
            </a:extLst>
          </p:cNvPr>
          <p:cNvSpPr>
            <a:spLocks noGrp="1" noChangeAspect="1"/>
          </p:cNvSpPr>
          <p:nvPr userDrawn="1">
            <p:ph type="body" sz="quarter" idx="22" hasCustomPrompt="1"/>
          </p:nvPr>
        </p:nvSpPr>
        <p:spPr bwMode="white">
          <a:xfrm>
            <a:off x="540000" y="540000"/>
            <a:ext cx="1702800" cy="727238"/>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bg1"/>
          </a:solidFill>
        </p:spPr>
        <p:txBody>
          <a:bodyPr wrap="square">
            <a:noAutofit/>
          </a:bodyPr>
          <a:lstStyle>
            <a:lvl1pPr>
              <a:buNone/>
              <a:defRPr sz="100">
                <a:noFill/>
              </a:defRPr>
            </a:lvl1pPr>
          </a:lstStyle>
          <a:p>
            <a:pPr lvl="0"/>
            <a:r>
              <a:rPr lang="en-GB"/>
              <a:t>.</a:t>
            </a:r>
          </a:p>
        </p:txBody>
      </p:sp>
      <p:sp>
        <p:nvSpPr>
          <p:cNvPr id="15" name="Text Placeholder 53">
            <a:extLst>
              <a:ext uri="{FF2B5EF4-FFF2-40B4-BE49-F238E27FC236}">
                <a16:creationId xmlns:a16="http://schemas.microsoft.com/office/drawing/2014/main" id="{E5AF79C5-94DD-46C5-8CC3-1113D3AF2285}"/>
              </a:ext>
            </a:extLst>
          </p:cNvPr>
          <p:cNvSpPr>
            <a:spLocks noGrp="1" noChangeAspect="1"/>
          </p:cNvSpPr>
          <p:nvPr>
            <p:ph type="body" sz="quarter" idx="23" hasCustomPrompt="1"/>
          </p:nvPr>
        </p:nvSpPr>
        <p:spPr bwMode="white">
          <a:xfrm>
            <a:off x="9950287" y="540000"/>
            <a:ext cx="1702800" cy="110911"/>
          </a:xfrm>
          <a:prstGeom prst="rect">
            <a:avLst/>
          </a:prstGeom>
          <a:blipFill>
            <a:blip r:embed="rId3">
              <a:extLst>
                <a:ext uri="{96DAC541-7B7A-43D3-8B79-37D633B846F1}">
                  <asvg:svgBlip xmlns:asvg="http://schemas.microsoft.com/office/drawing/2016/SVG/main" r:embed="rId4"/>
                </a:ext>
              </a:extLst>
            </a:blip>
            <a:stretch>
              <a:fillRect/>
            </a:stretch>
          </a:blipFill>
        </p:spPr>
        <p:txBody>
          <a:bodyPr wrap="square">
            <a:noAutofit/>
          </a:bodyPr>
          <a:lstStyle>
            <a:lvl1pPr>
              <a:buNone/>
              <a:defRPr sz="100">
                <a:noFill/>
              </a:defRPr>
            </a:lvl1pPr>
          </a:lstStyle>
          <a:p>
            <a:pPr lvl="0"/>
            <a:r>
              <a:rPr lang="en-GB"/>
              <a:t>.</a:t>
            </a:r>
          </a:p>
        </p:txBody>
      </p:sp>
      <p:sp>
        <p:nvSpPr>
          <p:cNvPr id="39" name="_SD_FLD_DocumentNumber">
            <a:extLst>
              <a:ext uri="{FF2B5EF4-FFF2-40B4-BE49-F238E27FC236}">
                <a16:creationId xmlns:a16="http://schemas.microsoft.com/office/drawing/2014/main" id="{6D4A75F9-9621-4F28-A6CF-B645F5EF9C9F}"/>
              </a:ext>
            </a:extLst>
          </p:cNvP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bg1"/>
              </a:solidFill>
              <a:ea typeface="ＭＳ Ｐゴシック" charset="-128"/>
              <a:cs typeface="Arial" charset="0"/>
            </a:endParaRPr>
          </a:p>
        </p:txBody>
      </p:sp>
      <p:sp>
        <p:nvSpPr>
          <p:cNvPr id="16" name="SD_FLD_Draft">
            <a:extLst>
              <a:ext uri="{FF2B5EF4-FFF2-40B4-BE49-F238E27FC236}">
                <a16:creationId xmlns:a16="http://schemas.microsoft.com/office/drawing/2014/main" id="{AD5BBEBA-5503-4301-834E-0266E3956A0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17" name="SD_FLD_Confidentiality">
            <a:extLst>
              <a:ext uri="{FF2B5EF4-FFF2-40B4-BE49-F238E27FC236}">
                <a16:creationId xmlns:a16="http://schemas.microsoft.com/office/drawing/2014/main" id="{8A9F0C40-3C7F-4DF3-821F-6D35E44CE137}"/>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2806205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light image">
    <p:spTree>
      <p:nvGrpSpPr>
        <p:cNvPr id="1" name=""/>
        <p:cNvGrpSpPr/>
        <p:nvPr/>
      </p:nvGrpSpPr>
      <p:grpSpPr>
        <a:xfrm>
          <a:off x="0" y="0"/>
          <a:ext cx="0" cy="0"/>
          <a:chOff x="0" y="0"/>
          <a:chExt cx="0" cy="0"/>
        </a:xfrm>
      </p:grpSpPr>
      <p:sp>
        <p:nvSpPr>
          <p:cNvPr id="8" name="Picture Placeholder 7"/>
          <p:cNvSpPr>
            <a:spLocks noGrp="1"/>
          </p:cNvSpPr>
          <p:nvPr>
            <p:ph type="pic" sz="quarter" idx="15" hasCustomPrompt="1"/>
          </p:nvPr>
        </p:nvSpPr>
        <p:spPr>
          <a:xfrm>
            <a:off x="0" y="0"/>
            <a:ext cx="12192000" cy="6858000"/>
          </a:xfrm>
          <a:blipFill>
            <a:blip r:embed="rId2"/>
            <a:stretch>
              <a:fillRect/>
            </a:stretch>
          </a:blipFill>
        </p:spPr>
        <p:txBody>
          <a:bodyPr lIns="9000000" tIns="612000" rIns="180000" anchor="ctr" anchorCtr="0"/>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27" name="Title 1">
            <a:extLst>
              <a:ext uri="{FF2B5EF4-FFF2-40B4-BE49-F238E27FC236}">
                <a16:creationId xmlns:a16="http://schemas.microsoft.com/office/drawing/2014/main" id="{E36BC1AE-8CBE-4EA7-85B1-05A9468D91E1}"/>
              </a:ext>
            </a:extLst>
          </p:cNvPr>
          <p:cNvSpPr>
            <a:spLocks noGrp="1"/>
          </p:cNvSpPr>
          <p:nvPr>
            <p:ph type="ctrTitle" hasCustomPrompt="1"/>
          </p:nvPr>
        </p:nvSpPr>
        <p:spPr>
          <a:xfrm>
            <a:off x="539751" y="1730375"/>
            <a:ext cx="8290798" cy="2985625"/>
          </a:xfrm>
        </p:spPr>
        <p:txBody>
          <a:bodyPr anchor="b" anchorCtr="0">
            <a:noAutofit/>
          </a:bodyPr>
          <a:lstStyle>
            <a:lvl1pPr>
              <a:lnSpc>
                <a:spcPct val="83000"/>
              </a:lnSpc>
              <a:defRPr sz="6000">
                <a:solidFill>
                  <a:schemeClr val="accent1"/>
                </a:solidFill>
              </a:defRPr>
            </a:lvl1pPr>
          </a:lstStyle>
          <a:p>
            <a:r>
              <a:rPr lang="en-GB"/>
              <a:t>Click to add title</a:t>
            </a:r>
          </a:p>
        </p:txBody>
      </p:sp>
      <p:sp>
        <p:nvSpPr>
          <p:cNvPr id="28" name="Subtitle 2">
            <a:extLst>
              <a:ext uri="{FF2B5EF4-FFF2-40B4-BE49-F238E27FC236}">
                <a16:creationId xmlns:a16="http://schemas.microsoft.com/office/drawing/2014/main" id="{52A4BCE6-B178-4BF6-BBA3-BC5CCD7F1111}"/>
              </a:ext>
            </a:extLst>
          </p:cNvPr>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accent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29" name="Text Placeholder 3">
            <a:extLst>
              <a:ext uri="{FF2B5EF4-FFF2-40B4-BE49-F238E27FC236}">
                <a16:creationId xmlns:a16="http://schemas.microsoft.com/office/drawing/2014/main" id="{FD03B31E-37CD-4AFE-AF40-02CD88865192}"/>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41" name="Date Placeholder 12" hidden="1">
            <a:extLst>
              <a:ext uri="{FF2B5EF4-FFF2-40B4-BE49-F238E27FC236}">
                <a16:creationId xmlns:a16="http://schemas.microsoft.com/office/drawing/2014/main" id="{F8C7B2A1-0C6D-4367-B22A-DB1D1248E7E8}"/>
              </a:ext>
            </a:extLst>
          </p:cNvPr>
          <p:cNvSpPr>
            <a:spLocks noGrp="1"/>
          </p:cNvSpPr>
          <p:nvPr>
            <p:ph type="dt" sz="half" idx="19"/>
          </p:nvPr>
        </p:nvSpPr>
        <p:spPr>
          <a:xfrm>
            <a:off x="0" y="6858000"/>
            <a:ext cx="0" cy="0"/>
          </a:xfrm>
        </p:spPr>
        <p:txBody>
          <a:bodyPr/>
          <a:lstStyle>
            <a:lvl1pPr>
              <a:defRPr>
                <a:solidFill>
                  <a:schemeClr val="bg1"/>
                </a:solidFill>
              </a:defRPr>
            </a:lvl1pPr>
          </a:lstStyle>
          <a:p>
            <a:endParaRPr lang="en-GB"/>
          </a:p>
        </p:txBody>
      </p:sp>
      <p:sp>
        <p:nvSpPr>
          <p:cNvPr id="42" name="Footer Placeholder 23" hidden="1">
            <a:extLst>
              <a:ext uri="{FF2B5EF4-FFF2-40B4-BE49-F238E27FC236}">
                <a16:creationId xmlns:a16="http://schemas.microsoft.com/office/drawing/2014/main" id="{70E9D16D-FE2F-4908-ABD5-BB45ECB4099A}"/>
              </a:ext>
            </a:extLst>
          </p:cNvPr>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43" name="Slide Number Placeholder 24" hidden="1">
            <a:extLst>
              <a:ext uri="{FF2B5EF4-FFF2-40B4-BE49-F238E27FC236}">
                <a16:creationId xmlns:a16="http://schemas.microsoft.com/office/drawing/2014/main" id="{393087B7-ABFA-4120-819F-40E9D4ED1169}"/>
              </a:ext>
            </a:extLst>
          </p:cNvPr>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52" name="Text Placeholder 51">
            <a:extLst>
              <a:ext uri="{FF2B5EF4-FFF2-40B4-BE49-F238E27FC236}">
                <a16:creationId xmlns:a16="http://schemas.microsoft.com/office/drawing/2014/main" id="{91479EF3-988A-4C9C-ADDB-C1D212A272B4}"/>
              </a:ext>
            </a:extLst>
          </p:cNvPr>
          <p:cNvSpPr>
            <a:spLocks noGrp="1" noChangeAspect="1"/>
          </p:cNvSpPr>
          <p:nvPr userDrawn="1">
            <p:ph type="body" sz="quarter" idx="22" hasCustomPrompt="1"/>
          </p:nvPr>
        </p:nvSpPr>
        <p:spPr>
          <a:xfrm>
            <a:off x="540000" y="540000"/>
            <a:ext cx="1702800" cy="727238"/>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accent1"/>
          </a:solidFill>
        </p:spPr>
        <p:txBody>
          <a:bodyPr wrap="square">
            <a:noAutofit/>
          </a:bodyPr>
          <a:lstStyle>
            <a:lvl1pPr>
              <a:buNone/>
              <a:defRPr sz="100">
                <a:noFill/>
              </a:defRPr>
            </a:lvl1pPr>
          </a:lstStyle>
          <a:p>
            <a:pPr lvl="0"/>
            <a:r>
              <a:rPr lang="en-GB"/>
              <a:t>.</a:t>
            </a:r>
          </a:p>
        </p:txBody>
      </p:sp>
      <p:sp>
        <p:nvSpPr>
          <p:cNvPr id="13" name="Text Placeholder 51">
            <a:extLst>
              <a:ext uri="{FF2B5EF4-FFF2-40B4-BE49-F238E27FC236}">
                <a16:creationId xmlns:a16="http://schemas.microsoft.com/office/drawing/2014/main" id="{365B6A09-D9FD-4ED0-98F5-8CCC60EAA84E}"/>
              </a:ext>
            </a:extLst>
          </p:cNvPr>
          <p:cNvSpPr>
            <a:spLocks noGrp="1" noChangeAspect="1"/>
          </p:cNvSpPr>
          <p:nvPr>
            <p:ph type="body" sz="quarter" idx="23" hasCustomPrompt="1"/>
          </p:nvPr>
        </p:nvSpPr>
        <p:spPr bwMode="white">
          <a:xfrm>
            <a:off x="9950400" y="540000"/>
            <a:ext cx="1702800" cy="110911"/>
          </a:xfrm>
          <a:prstGeom prst="rect">
            <a:avLst/>
          </a:prstGeom>
          <a:blipFill>
            <a:blip r:embed="rId3">
              <a:extLst>
                <a:ext uri="{96DAC541-7B7A-43D3-8B79-37D633B846F1}">
                  <asvg:svgBlip xmlns:asvg="http://schemas.microsoft.com/office/drawing/2016/SVG/main" r:embed="rId4"/>
                </a:ext>
              </a:extLst>
            </a:blip>
            <a:stretch>
              <a:fillRect/>
            </a:stretch>
          </a:blipFill>
        </p:spPr>
        <p:txBody>
          <a:bodyPr wrap="square">
            <a:noAutofit/>
          </a:bodyPr>
          <a:lstStyle>
            <a:lvl1pPr>
              <a:buNone/>
              <a:defRPr sz="100">
                <a:noFill/>
              </a:defRPr>
            </a:lvl1pPr>
          </a:lstStyle>
          <a:p>
            <a:pPr lvl="0"/>
            <a:r>
              <a:rPr lang="en-GB"/>
              <a:t>.</a:t>
            </a:r>
          </a:p>
        </p:txBody>
      </p:sp>
      <p:sp>
        <p:nvSpPr>
          <p:cNvPr id="39" name="_SD_FLD_DocumentNumber">
            <a:extLst>
              <a:ext uri="{FF2B5EF4-FFF2-40B4-BE49-F238E27FC236}">
                <a16:creationId xmlns:a16="http://schemas.microsoft.com/office/drawing/2014/main" id="{6D4A75F9-9621-4F28-A6CF-B645F5EF9C9F}"/>
              </a:ext>
            </a:extLst>
          </p:cNvP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16" name="SD_FLD_Draft">
            <a:extLst>
              <a:ext uri="{FF2B5EF4-FFF2-40B4-BE49-F238E27FC236}">
                <a16:creationId xmlns:a16="http://schemas.microsoft.com/office/drawing/2014/main" id="{BD7D6A25-4428-4539-B039-5FC4AADC87C9}"/>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17" name="SD_FLD_Confidentiality">
            <a:extLst>
              <a:ext uri="{FF2B5EF4-FFF2-40B4-BE49-F238E27FC236}">
                <a16:creationId xmlns:a16="http://schemas.microsoft.com/office/drawing/2014/main" id="{31AB39E5-0741-4771-B91F-E17E5133945B}"/>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18" name="Text Placeholder 5">
            <a:extLst>
              <a:ext uri="{FF2B5EF4-FFF2-40B4-BE49-F238E27FC236}">
                <a16:creationId xmlns:a16="http://schemas.microsoft.com/office/drawing/2014/main" id="{6E7010F2-E87C-4A37-82E8-9658961C6357}"/>
              </a:ext>
            </a:extLst>
          </p:cNvPr>
          <p:cNvSpPr>
            <a:spLocks noGrp="1"/>
          </p:cNvSpPr>
          <p:nvPr>
            <p:ph type="body" sz="quarter" idx="20" hasCustomPrompt="1"/>
          </p:nvPr>
        </p:nvSpPr>
        <p:spPr>
          <a:xfrm>
            <a:off x="540000" y="6128743"/>
            <a:ext cx="8290797" cy="214833"/>
          </a:xfrm>
        </p:spPr>
        <p:txBody>
          <a:bodyPr/>
          <a:lstStyle>
            <a:lvl1pPr marL="0" indent="0" algn="l">
              <a:spcBef>
                <a:spcPts val="0"/>
              </a:spcBef>
              <a:buNone/>
              <a:defRPr sz="1400">
                <a:solidFill>
                  <a:schemeClr val="accent1"/>
                </a:solidFill>
              </a:defRPr>
            </a:lvl1pPr>
            <a:lvl2pPr marL="0" indent="0">
              <a:buNone/>
              <a:defRPr sz="1200"/>
            </a:lvl2pPr>
            <a:lvl3pPr marL="0" indent="0">
              <a:buNone/>
              <a:defRPr sz="1200"/>
            </a:lvl3pPr>
            <a:lvl4pPr marL="0" indent="0">
              <a:buNone/>
              <a:defRPr sz="1200"/>
            </a:lvl4pPr>
            <a:lvl5pPr marL="0" indent="0">
              <a:buNone/>
              <a:defRPr sz="1200"/>
            </a:lvl5pPr>
          </a:lstStyle>
          <a:p>
            <a:pPr lvl="0"/>
            <a:r>
              <a:rPr lang="en-GB"/>
              <a:t>Insert date DD Month Year</a:t>
            </a:r>
          </a:p>
        </p:txBody>
      </p:sp>
    </p:spTree>
    <p:extLst>
      <p:ext uri="{BB962C8B-B14F-4D97-AF65-F5344CB8AC3E}">
        <p14:creationId xmlns:p14="http://schemas.microsoft.com/office/powerpoint/2010/main" val="3393400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high-level">
    <p:spTree>
      <p:nvGrpSpPr>
        <p:cNvPr id="1" name=""/>
        <p:cNvGrpSpPr/>
        <p:nvPr/>
      </p:nvGrpSpPr>
      <p:grpSpPr>
        <a:xfrm>
          <a:off x="0" y="0"/>
          <a:ext cx="0" cy="0"/>
          <a:chOff x="0" y="0"/>
          <a:chExt cx="0" cy="0"/>
        </a:xfrm>
      </p:grpSpPr>
      <p:sp>
        <p:nvSpPr>
          <p:cNvPr id="8" name="Picture Placeholder 7"/>
          <p:cNvSpPr>
            <a:spLocks noGrp="1"/>
          </p:cNvSpPr>
          <p:nvPr>
            <p:ph type="pic" sz="quarter" idx="15" hasCustomPrompt="1"/>
          </p:nvPr>
        </p:nvSpPr>
        <p:spPr>
          <a:xfrm>
            <a:off x="0" y="0"/>
            <a:ext cx="12192000" cy="6858000"/>
          </a:xfrm>
          <a:blipFill>
            <a:blip r:embed="rId2"/>
            <a:stretch>
              <a:fillRect/>
            </a:stretch>
          </a:blipFill>
        </p:spPr>
        <p:txBody>
          <a:bodyPr lIns="8064000" tIns="576000" rIns="1080000" anchor="ctr" anchorCtr="0"/>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39" name="_SD_FLD_DocumentNumber">
            <a:extLst>
              <a:ext uri="{FF2B5EF4-FFF2-40B4-BE49-F238E27FC236}">
                <a16:creationId xmlns:a16="http://schemas.microsoft.com/office/drawing/2014/main" id="{6D4A75F9-9621-4F28-A6CF-B645F5EF9C9F}"/>
              </a:ext>
            </a:extLst>
          </p:cNvP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16" name="SD_FLD_Draft">
            <a:extLst>
              <a:ext uri="{FF2B5EF4-FFF2-40B4-BE49-F238E27FC236}">
                <a16:creationId xmlns:a16="http://schemas.microsoft.com/office/drawing/2014/main" id="{BD7D6A25-4428-4539-B039-5FC4AADC87C9}"/>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17" name="SD_FLD_Confidentiality">
            <a:extLst>
              <a:ext uri="{FF2B5EF4-FFF2-40B4-BE49-F238E27FC236}">
                <a16:creationId xmlns:a16="http://schemas.microsoft.com/office/drawing/2014/main" id="{31AB39E5-0741-4771-B91F-E17E5133945B}"/>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63" name="Top white Text Placeholder 62">
            <a:extLst>
              <a:ext uri="{FF2B5EF4-FFF2-40B4-BE49-F238E27FC236}">
                <a16:creationId xmlns:a16="http://schemas.microsoft.com/office/drawing/2014/main" id="{86FA6806-F06F-4815-9C58-9A21745653C3}"/>
              </a:ext>
            </a:extLst>
          </p:cNvPr>
          <p:cNvSpPr>
            <a:spLocks noGrp="1"/>
          </p:cNvSpPr>
          <p:nvPr>
            <p:ph type="body" sz="quarter" idx="43" hasCustomPrompt="1"/>
          </p:nvPr>
        </p:nvSpPr>
        <p:spPr>
          <a:xfrm>
            <a:off x="539750" y="-1"/>
            <a:ext cx="6407150" cy="3429001"/>
          </a:xfrm>
          <a:solidFill>
            <a:schemeClr val="bg1"/>
          </a:solidFill>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65" name="Top blue Text Placeholder 64">
            <a:extLst>
              <a:ext uri="{FF2B5EF4-FFF2-40B4-BE49-F238E27FC236}">
                <a16:creationId xmlns:a16="http://schemas.microsoft.com/office/drawing/2014/main" id="{44396705-2401-41FF-AC70-D31092879887}"/>
              </a:ext>
            </a:extLst>
          </p:cNvPr>
          <p:cNvSpPr>
            <a:spLocks noGrp="1"/>
          </p:cNvSpPr>
          <p:nvPr>
            <p:ph type="body" sz="quarter" idx="44" hasCustomPrompt="1"/>
          </p:nvPr>
        </p:nvSpPr>
        <p:spPr>
          <a:xfrm>
            <a:off x="540000" y="3390298"/>
            <a:ext cx="6408000" cy="1234800"/>
          </a:xfrm>
          <a:solidFill>
            <a:schemeClr val="tx2"/>
          </a:solidFill>
          <a:ln>
            <a:noFill/>
          </a:ln>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26" name="Title 1">
            <a:extLst>
              <a:ext uri="{FF2B5EF4-FFF2-40B4-BE49-F238E27FC236}">
                <a16:creationId xmlns:a16="http://schemas.microsoft.com/office/drawing/2014/main" id="{18E2B2C2-0C1A-4F16-AB97-87EF9E7EAEEA}"/>
              </a:ext>
            </a:extLst>
          </p:cNvPr>
          <p:cNvSpPr>
            <a:spLocks noGrp="1"/>
          </p:cNvSpPr>
          <p:nvPr>
            <p:ph type="ctrTitle" hasCustomPrompt="1"/>
          </p:nvPr>
        </p:nvSpPr>
        <p:spPr>
          <a:xfrm>
            <a:off x="1080000" y="1592796"/>
            <a:ext cx="5320800" cy="1436524"/>
          </a:xfrm>
        </p:spPr>
        <p:txBody>
          <a:bodyPr anchor="t" anchorCtr="0">
            <a:noAutofit/>
          </a:bodyPr>
          <a:lstStyle>
            <a:lvl1pPr>
              <a:lnSpc>
                <a:spcPct val="83000"/>
              </a:lnSpc>
              <a:defRPr sz="3600">
                <a:solidFill>
                  <a:schemeClr val="accent1"/>
                </a:solidFill>
              </a:defRPr>
            </a:lvl1pPr>
          </a:lstStyle>
          <a:p>
            <a:r>
              <a:rPr lang="en-GB"/>
              <a:t>Click to add title</a:t>
            </a:r>
          </a:p>
        </p:txBody>
      </p:sp>
      <p:sp>
        <p:nvSpPr>
          <p:cNvPr id="30" name="Subtitle 2">
            <a:extLst>
              <a:ext uri="{FF2B5EF4-FFF2-40B4-BE49-F238E27FC236}">
                <a16:creationId xmlns:a16="http://schemas.microsoft.com/office/drawing/2014/main" id="{55756018-EA5B-4F5B-8ECA-D5A1005CDF47}"/>
              </a:ext>
            </a:extLst>
          </p:cNvPr>
          <p:cNvSpPr>
            <a:spLocks noGrp="1"/>
          </p:cNvSpPr>
          <p:nvPr>
            <p:ph type="subTitle" idx="1" hasCustomPrompt="1"/>
          </p:nvPr>
        </p:nvSpPr>
        <p:spPr>
          <a:xfrm>
            <a:off x="1076398" y="3661200"/>
            <a:ext cx="5342402" cy="316800"/>
          </a:xfrm>
        </p:spPr>
        <p:txBody>
          <a:bodyPr>
            <a:noAutofit/>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31" name="Text Placeholder 3">
            <a:extLst>
              <a:ext uri="{FF2B5EF4-FFF2-40B4-BE49-F238E27FC236}">
                <a16:creationId xmlns:a16="http://schemas.microsoft.com/office/drawing/2014/main" id="{795036F0-513C-4690-81A2-F2137A557DCE}"/>
              </a:ext>
            </a:extLst>
          </p:cNvPr>
          <p:cNvSpPr>
            <a:spLocks noGrp="1"/>
          </p:cNvSpPr>
          <p:nvPr>
            <p:ph type="body" sz="quarter" idx="24" hasCustomPrompt="1"/>
          </p:nvPr>
        </p:nvSpPr>
        <p:spPr>
          <a:xfrm>
            <a:off x="1080000" y="3114000"/>
            <a:ext cx="5320800" cy="259200"/>
          </a:xfrm>
        </p:spPr>
        <p:txBody>
          <a:bodyPr anchor="t" anchorCtr="0">
            <a:normAutofit/>
          </a:bodyPr>
          <a:lstStyle>
            <a:lvl1pPr marL="0" indent="0">
              <a:lnSpc>
                <a:spcPct val="100000"/>
              </a:lnSpc>
              <a:spcBef>
                <a:spcPts val="0"/>
              </a:spcBef>
              <a:buNone/>
              <a:tabLst/>
              <a:defRPr sz="1400" b="0">
                <a:solidFill>
                  <a:schemeClr val="tx2"/>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Insert date DD Month Year</a:t>
            </a:r>
            <a:endParaRPr lang="en-US"/>
          </a:p>
        </p:txBody>
      </p:sp>
      <p:sp>
        <p:nvSpPr>
          <p:cNvPr id="18" name="Text Placeholder 5">
            <a:extLst>
              <a:ext uri="{FF2B5EF4-FFF2-40B4-BE49-F238E27FC236}">
                <a16:creationId xmlns:a16="http://schemas.microsoft.com/office/drawing/2014/main" id="{6E7010F2-E87C-4A37-82E8-9658961C6357}"/>
              </a:ext>
            </a:extLst>
          </p:cNvPr>
          <p:cNvSpPr>
            <a:spLocks noGrp="1"/>
          </p:cNvSpPr>
          <p:nvPr>
            <p:ph type="body" sz="quarter" idx="20" hasCustomPrompt="1"/>
          </p:nvPr>
        </p:nvSpPr>
        <p:spPr>
          <a:xfrm>
            <a:off x="1080001" y="4021200"/>
            <a:ext cx="5320800" cy="396000"/>
          </a:xfrm>
        </p:spPr>
        <p:txBody>
          <a:bodyPr/>
          <a:lstStyle>
            <a:lvl1pPr marL="0" indent="0" algn="l">
              <a:lnSpc>
                <a:spcPct val="83000"/>
              </a:lnSpc>
              <a:spcBef>
                <a:spcPts val="0"/>
              </a:spcBef>
              <a:buNone/>
              <a:defRPr sz="1400">
                <a:solidFill>
                  <a:schemeClr val="bg1"/>
                </a:solidFill>
              </a:defRPr>
            </a:lvl1pPr>
            <a:lvl2pPr marL="0" indent="0">
              <a:buNone/>
              <a:defRPr sz="1200"/>
            </a:lvl2pPr>
            <a:lvl3pPr marL="0" indent="0">
              <a:buNone/>
              <a:defRPr sz="1200"/>
            </a:lvl3pPr>
            <a:lvl4pPr marL="0" indent="0">
              <a:buNone/>
              <a:defRPr sz="1200"/>
            </a:lvl4pPr>
            <a:lvl5pPr marL="0" indent="0">
              <a:buNone/>
              <a:defRPr sz="1200"/>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Click to add name, title etc..</a:t>
            </a:r>
          </a:p>
          <a:p>
            <a:pPr lvl="0"/>
            <a:endParaRPr lang="en-GB"/>
          </a:p>
        </p:txBody>
      </p:sp>
      <p:sp>
        <p:nvSpPr>
          <p:cNvPr id="67" name="Logo Text Placeholder 66">
            <a:extLst>
              <a:ext uri="{FF2B5EF4-FFF2-40B4-BE49-F238E27FC236}">
                <a16:creationId xmlns:a16="http://schemas.microsoft.com/office/drawing/2014/main" id="{8F2A53FB-F4DD-4718-B83E-681A97D8089C}"/>
              </a:ext>
            </a:extLst>
          </p:cNvPr>
          <p:cNvSpPr>
            <a:spLocks noGrp="1"/>
          </p:cNvSpPr>
          <p:nvPr>
            <p:ph type="body" sz="quarter" idx="45" hasCustomPrompt="1"/>
          </p:nvPr>
        </p:nvSpPr>
        <p:spPr>
          <a:xfrm>
            <a:off x="1080000" y="540000"/>
            <a:ext cx="1702800" cy="727200"/>
          </a:xfrm>
          <a:blipFill>
            <a:blip r:embed="rId3">
              <a:extLst>
                <a:ext uri="{96DAC541-7B7A-43D3-8B79-37D633B846F1}">
                  <asvg:svgBlip xmlns:asvg="http://schemas.microsoft.com/office/drawing/2016/SVG/main" r:embed="rId4"/>
                </a:ext>
              </a:extLst>
            </a:blip>
            <a:stretch>
              <a:fillRect/>
            </a:stretch>
          </a:blipFill>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69" name="Tagline Text Placeholder 68">
            <a:extLst>
              <a:ext uri="{FF2B5EF4-FFF2-40B4-BE49-F238E27FC236}">
                <a16:creationId xmlns:a16="http://schemas.microsoft.com/office/drawing/2014/main" id="{B2E61313-541F-4AA3-BFA3-10A9209FA814}"/>
              </a:ext>
            </a:extLst>
          </p:cNvPr>
          <p:cNvSpPr>
            <a:spLocks noGrp="1"/>
          </p:cNvSpPr>
          <p:nvPr>
            <p:ph type="body" sz="quarter" idx="46" hasCustomPrompt="1"/>
          </p:nvPr>
        </p:nvSpPr>
        <p:spPr>
          <a:xfrm>
            <a:off x="4716000" y="540000"/>
            <a:ext cx="1702800" cy="111600"/>
          </a:xfrm>
          <a:blipFill>
            <a:blip r:embed="rId5">
              <a:extLst>
                <a:ext uri="{96DAC541-7B7A-43D3-8B79-37D633B846F1}">
                  <asvg:svgBlip xmlns:asvg="http://schemas.microsoft.com/office/drawing/2016/SVG/main" r:embed="rId6"/>
                </a:ext>
              </a:extLst>
            </a:blip>
            <a:stretch>
              <a:fillRect/>
            </a:stretch>
          </a:blipFill>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41" name="Date Placeholder 12" hidden="1">
            <a:extLst>
              <a:ext uri="{FF2B5EF4-FFF2-40B4-BE49-F238E27FC236}">
                <a16:creationId xmlns:a16="http://schemas.microsoft.com/office/drawing/2014/main" id="{F8C7B2A1-0C6D-4367-B22A-DB1D1248E7E8}"/>
              </a:ext>
            </a:extLst>
          </p:cNvPr>
          <p:cNvSpPr>
            <a:spLocks noGrp="1"/>
          </p:cNvSpPr>
          <p:nvPr>
            <p:ph type="dt" sz="half" idx="19"/>
          </p:nvPr>
        </p:nvSpPr>
        <p:spPr>
          <a:xfrm>
            <a:off x="0" y="6858000"/>
            <a:ext cx="0" cy="0"/>
          </a:xfrm>
        </p:spPr>
        <p:txBody>
          <a:bodyPr/>
          <a:lstStyle>
            <a:lvl1pPr>
              <a:defRPr>
                <a:solidFill>
                  <a:schemeClr val="bg1"/>
                </a:solidFill>
              </a:defRPr>
            </a:lvl1pPr>
          </a:lstStyle>
          <a:p>
            <a:endParaRPr lang="en-GB"/>
          </a:p>
        </p:txBody>
      </p:sp>
      <p:sp>
        <p:nvSpPr>
          <p:cNvPr id="42" name="Footer Placeholder 23" hidden="1">
            <a:extLst>
              <a:ext uri="{FF2B5EF4-FFF2-40B4-BE49-F238E27FC236}">
                <a16:creationId xmlns:a16="http://schemas.microsoft.com/office/drawing/2014/main" id="{70E9D16D-FE2F-4908-ABD5-BB45ECB4099A}"/>
              </a:ext>
            </a:extLst>
          </p:cNvPr>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43" name="Slide Number Placeholder 24" hidden="1">
            <a:extLst>
              <a:ext uri="{FF2B5EF4-FFF2-40B4-BE49-F238E27FC236}">
                <a16:creationId xmlns:a16="http://schemas.microsoft.com/office/drawing/2014/main" id="{393087B7-ABFA-4120-819F-40E9D4ED1169}"/>
              </a:ext>
            </a:extLst>
          </p:cNvPr>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Tree>
    <p:extLst>
      <p:ext uri="{BB962C8B-B14F-4D97-AF65-F5344CB8AC3E}">
        <p14:creationId xmlns:p14="http://schemas.microsoft.com/office/powerpoint/2010/main" val="390734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service">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1EE7B84-21D7-4D19-B8C2-98FB782C5002}"/>
              </a:ext>
            </a:extLst>
          </p:cNvPr>
          <p:cNvSpPr/>
          <p:nvPr userDrawn="1"/>
        </p:nvSpPr>
        <p:spPr>
          <a:xfrm>
            <a:off x="10892788" y="3428991"/>
            <a:ext cx="1299210" cy="343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8" name="Rectangle 27">
            <a:extLst>
              <a:ext uri="{FF2B5EF4-FFF2-40B4-BE49-F238E27FC236}">
                <a16:creationId xmlns:a16="http://schemas.microsoft.com/office/drawing/2014/main" id="{5C9E16D1-DD8A-448B-8C91-3F9644937B8A}"/>
              </a:ext>
            </a:extLst>
          </p:cNvPr>
          <p:cNvSpPr/>
          <p:nvPr userDrawn="1"/>
        </p:nvSpPr>
        <p:spPr>
          <a:xfrm>
            <a:off x="10892788" y="0"/>
            <a:ext cx="1299210" cy="34289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pic>
        <p:nvPicPr>
          <p:cNvPr id="27" name="Graphic 26">
            <a:extLst>
              <a:ext uri="{FF2B5EF4-FFF2-40B4-BE49-F238E27FC236}">
                <a16:creationId xmlns:a16="http://schemas.microsoft.com/office/drawing/2014/main" id="{45691DC5-BC42-4673-ABEB-824D2A1A48A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347" t="1675" r="7579" b="42703"/>
          <a:stretch/>
        </p:blipFill>
        <p:spPr>
          <a:xfrm>
            <a:off x="10892789" y="0"/>
            <a:ext cx="1299210" cy="3428993"/>
          </a:xfrm>
          <a:prstGeom prst="rect">
            <a:avLst/>
          </a:prstGeom>
        </p:spPr>
      </p:pic>
      <p:sp>
        <p:nvSpPr>
          <p:cNvPr id="32" name="Picture Placeholder 31">
            <a:extLst>
              <a:ext uri="{FF2B5EF4-FFF2-40B4-BE49-F238E27FC236}">
                <a16:creationId xmlns:a16="http://schemas.microsoft.com/office/drawing/2014/main" id="{353A26F8-896D-4566-BE5C-C8CD2E8BB8E2}"/>
              </a:ext>
            </a:extLst>
          </p:cNvPr>
          <p:cNvSpPr>
            <a:spLocks noGrp="1"/>
          </p:cNvSpPr>
          <p:nvPr>
            <p:ph type="pic" sz="quarter" idx="19" hasCustomPrompt="1"/>
          </p:nvPr>
        </p:nvSpPr>
        <p:spPr>
          <a:xfrm>
            <a:off x="0" y="3428993"/>
            <a:ext cx="10892788" cy="3429007"/>
          </a:xfrm>
          <a:prstGeom prst="rect">
            <a:avLst/>
          </a:prstGeom>
          <a:blipFill>
            <a:blip r:embed="rId4"/>
            <a:stretch>
              <a:fillRect/>
            </a:stretch>
          </a:blipFill>
        </p:spPr>
        <p:txBody>
          <a:bodyPr wrap="square" lIns="3348000" rIns="3060000">
            <a:noAutofit/>
          </a:bodyPr>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2" name="Title 1"/>
          <p:cNvSpPr>
            <a:spLocks noGrp="1"/>
          </p:cNvSpPr>
          <p:nvPr>
            <p:ph type="ctrTitle" hasCustomPrompt="1"/>
          </p:nvPr>
        </p:nvSpPr>
        <p:spPr>
          <a:xfrm>
            <a:off x="539750" y="1591200"/>
            <a:ext cx="6586538" cy="977407"/>
          </a:xfrm>
        </p:spPr>
        <p:txBody>
          <a:bodyPr anchor="t" anchorCtr="0">
            <a:noAutofit/>
          </a:bodyPr>
          <a:lstStyle>
            <a:lvl1pPr>
              <a:lnSpc>
                <a:spcPct val="83000"/>
              </a:lnSpc>
              <a:defRPr sz="3600">
                <a:solidFill>
                  <a:schemeClr val="accent1"/>
                </a:solidFill>
              </a:defRPr>
            </a:lvl1pPr>
          </a:lstStyle>
          <a:p>
            <a:r>
              <a:rPr lang="en-GB"/>
              <a:t>Click to add title</a:t>
            </a:r>
          </a:p>
        </p:txBody>
      </p:sp>
      <p:sp>
        <p:nvSpPr>
          <p:cNvPr id="31" name="Subtitle 2"/>
          <p:cNvSpPr>
            <a:spLocks noGrp="1"/>
          </p:cNvSpPr>
          <p:nvPr>
            <p:ph type="subTitle" idx="1" hasCustomPrompt="1"/>
          </p:nvPr>
        </p:nvSpPr>
        <p:spPr>
          <a:xfrm>
            <a:off x="539750" y="2620800"/>
            <a:ext cx="6586538" cy="316800"/>
          </a:xfrm>
        </p:spPr>
        <p:txBody>
          <a:bodyPr>
            <a:noAutofit/>
          </a:bodyPr>
          <a:lstStyle>
            <a:lvl1pPr marL="0" indent="0" algn="l" defTabSz="914400" rtl="0" eaLnBrk="1" latinLnBrk="0" hangingPunct="1">
              <a:lnSpc>
                <a:spcPct val="83000"/>
              </a:lnSpc>
              <a:spcBef>
                <a:spcPts val="0"/>
              </a:spcBef>
              <a:buNone/>
              <a:defRPr lang="en-US" sz="2000" b="0" kern="1200" dirty="0">
                <a:solidFill>
                  <a:schemeClr val="accent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50" y="2980800"/>
            <a:ext cx="6586538" cy="396000"/>
          </a:xfrm>
        </p:spPr>
        <p:txBody>
          <a:bodyPr anchor="t" anchorCtr="0">
            <a:normAutofit/>
          </a:bodyPr>
          <a:lstStyle>
            <a:lvl1pPr marL="0" indent="0">
              <a:lnSpc>
                <a:spcPct val="83000"/>
              </a:lnSpc>
              <a:spcBef>
                <a:spcPts val="0"/>
              </a:spcBef>
              <a:buNone/>
              <a:tabLst/>
              <a:defRPr sz="1400" b="0">
                <a:solidFill>
                  <a:schemeClr val="accent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hidden="1"/>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hidden="1"/>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hidden="1"/>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46" name="SD_FLD_Confidentiality">
            <a:extLst>
              <a:ext uri="{FF2B5EF4-FFF2-40B4-BE49-F238E27FC236}">
                <a16:creationId xmlns:a16="http://schemas.microsoft.com/office/drawing/2014/main" id="{4E7786D1-21E1-42FD-A034-CC844823A79D}"/>
              </a:ext>
            </a:extLst>
          </p:cNvPr>
          <p:cNvSpPr/>
          <p:nvPr userDrawn="1"/>
        </p:nvSpPr>
        <p:spPr>
          <a:xfrm>
            <a:off x="7126289" y="3095995"/>
            <a:ext cx="3223962" cy="22366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marL="0" algn="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37" name="SD_FLD_DocumentDate">
            <a:extLst>
              <a:ext uri="{FF2B5EF4-FFF2-40B4-BE49-F238E27FC236}">
                <a16:creationId xmlns:a16="http://schemas.microsoft.com/office/drawing/2014/main" id="{8708ADB9-3B0F-453F-A039-DB1191DA8B60}"/>
              </a:ext>
            </a:extLst>
          </p:cNvPr>
          <p:cNvSpPr txBox="1">
            <a:spLocks noChangeArrowheads="1"/>
          </p:cNvSpPr>
          <p:nvPr userDrawn="1"/>
        </p:nvSpPr>
        <p:spPr bwMode="auto">
          <a:xfrm>
            <a:off x="7126289" y="2983229"/>
            <a:ext cx="3223962" cy="189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r">
              <a:lnSpc>
                <a:spcPct val="83000"/>
              </a:lnSpc>
              <a:spcBef>
                <a:spcPts val="0"/>
              </a:spcBef>
            </a:pPr>
            <a:r>
              <a:rPr lang="en-GB" altLang="ja-JP" sz="1400" cap="none" baseline="0">
                <a:solidFill>
                  <a:schemeClr val="accent1"/>
                </a:solidFill>
                <a:ea typeface="ＭＳ Ｐゴシック" charset="-128"/>
                <a:cs typeface="Arial" charset="0"/>
              </a:rPr>
              <a:t>25 November 2024</a:t>
            </a:r>
          </a:p>
        </p:txBody>
      </p:sp>
      <p:sp>
        <p:nvSpPr>
          <p:cNvPr id="39" name="SD_FLD_Draft">
            <a:extLst>
              <a:ext uri="{FF2B5EF4-FFF2-40B4-BE49-F238E27FC236}">
                <a16:creationId xmlns:a16="http://schemas.microsoft.com/office/drawing/2014/main" id="{2F1643DB-FB69-4D52-AC31-87438698FFD6}"/>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grpSp>
        <p:nvGrpSpPr>
          <p:cNvPr id="38" name="Logo">
            <a:extLst>
              <a:ext uri="{FF2B5EF4-FFF2-40B4-BE49-F238E27FC236}">
                <a16:creationId xmlns:a16="http://schemas.microsoft.com/office/drawing/2014/main" id="{196DDB45-CDCA-476F-809B-C62C84255763}"/>
              </a:ext>
            </a:extLst>
          </p:cNvPr>
          <p:cNvGrpSpPr>
            <a:grpSpLocks noChangeAspect="1"/>
          </p:cNvGrpSpPr>
          <p:nvPr userDrawn="1"/>
        </p:nvGrpSpPr>
        <p:grpSpPr>
          <a:xfrm>
            <a:off x="540000" y="540001"/>
            <a:ext cx="1702800" cy="727237"/>
            <a:chOff x="6380216" y="4059273"/>
            <a:chExt cx="2905863" cy="1241045"/>
          </a:xfrm>
        </p:grpSpPr>
        <p:sp>
          <p:nvSpPr>
            <p:cNvPr id="40" name="Freeform: Shape 39">
              <a:extLst>
                <a:ext uri="{FF2B5EF4-FFF2-40B4-BE49-F238E27FC236}">
                  <a16:creationId xmlns:a16="http://schemas.microsoft.com/office/drawing/2014/main" id="{99AE0E04-A811-402C-9CE3-BBE238EC2F38}"/>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380A0FC-DDF7-4C0C-ACFB-2F429FB7948A}"/>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279E4B05-CB75-4B58-9E28-2FAA335E1493}"/>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BED928C2-5DAA-462E-90D6-80E99E2F3A77}"/>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E08F6C9-1226-467B-81CC-D21D6869BD16}"/>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EBFF170-9966-4D97-BD59-699C843D4DB9}"/>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pic>
        <p:nvPicPr>
          <p:cNvPr id="47" name="TAGLINE 60Black">
            <a:extLst>
              <a:ext uri="{FF2B5EF4-FFF2-40B4-BE49-F238E27FC236}">
                <a16:creationId xmlns:a16="http://schemas.microsoft.com/office/drawing/2014/main" id="{1DDB6F67-2C8F-419C-A09A-62A18305D40F}"/>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46865" y="539750"/>
            <a:ext cx="1703386" cy="110689"/>
          </a:xfrm>
          <a:prstGeom prst="rect">
            <a:avLst/>
          </a:prstGeom>
        </p:spPr>
      </p:pic>
    </p:spTree>
    <p:extLst>
      <p:ext uri="{BB962C8B-B14F-4D97-AF65-F5344CB8AC3E}">
        <p14:creationId xmlns:p14="http://schemas.microsoft.com/office/powerpoint/2010/main" val="1459626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slide">
    <p:bg>
      <p:bgPr>
        <a:solidFill>
          <a:schemeClr val="accent1"/>
        </a:solidFill>
        <a:effectLst/>
      </p:bgPr>
    </p:bg>
    <p:spTree>
      <p:nvGrpSpPr>
        <p:cNvPr id="1" name=""/>
        <p:cNvGrpSpPr/>
        <p:nvPr/>
      </p:nvGrpSpPr>
      <p:grpSpPr>
        <a:xfrm>
          <a:off x="0" y="0"/>
          <a:ext cx="0" cy="0"/>
          <a:chOff x="0" y="0"/>
          <a:chExt cx="0" cy="0"/>
        </a:xfrm>
      </p:grpSpPr>
      <p:grpSp>
        <p:nvGrpSpPr>
          <p:cNvPr id="10" name="Logo">
            <a:extLst>
              <a:ext uri="{FF2B5EF4-FFF2-40B4-BE49-F238E27FC236}">
                <a16:creationId xmlns:a16="http://schemas.microsoft.com/office/drawing/2014/main" id="{695A7F22-D090-4AF8-A177-30D9606CFDBE}"/>
              </a:ext>
            </a:extLst>
          </p:cNvPr>
          <p:cNvGrpSpPr/>
          <p:nvPr userDrawn="1"/>
        </p:nvGrpSpPr>
        <p:grpSpPr>
          <a:xfrm>
            <a:off x="10893210" y="6350918"/>
            <a:ext cx="755843" cy="322808"/>
            <a:chOff x="6380216" y="4059273"/>
            <a:chExt cx="2905863" cy="1241045"/>
          </a:xfrm>
          <a:solidFill>
            <a:schemeClr val="bg1"/>
          </a:solidFill>
        </p:grpSpPr>
        <p:sp>
          <p:nvSpPr>
            <p:cNvPr id="11" name="Freeform: Shape 10">
              <a:extLst>
                <a:ext uri="{FF2B5EF4-FFF2-40B4-BE49-F238E27FC236}">
                  <a16:creationId xmlns:a16="http://schemas.microsoft.com/office/drawing/2014/main" id="{DC3685D1-9F07-4341-8451-6ACA3C76F377}"/>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05DB9FB-B858-4B06-A61C-9DAA21B1D160}"/>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86694A08-8823-4FD6-88C7-8415CF19C262}"/>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0EAD51D-BC75-421A-AA39-A25C2993AF87}"/>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D0EDFBF-F6DC-4EE5-B961-FB8227BC86A9}"/>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9D8410-AE1F-42D5-9F0C-1407AD71DD5C}"/>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lvl1pPr>
              <a:defRPr>
                <a:solidFill>
                  <a:schemeClr val="bg1"/>
                </a:solidFill>
              </a:defRPr>
            </a:lvl1pPr>
          </a:lstStyle>
          <a:p>
            <a:r>
              <a:rPr lang="en-GB"/>
              <a:t>Click to insert agenda title</a:t>
            </a:r>
          </a:p>
        </p:txBody>
      </p:sp>
      <p:sp>
        <p:nvSpPr>
          <p:cNvPr id="7" name="Text Placeholder 6"/>
          <p:cNvSpPr>
            <a:spLocks noGrp="1"/>
          </p:cNvSpPr>
          <p:nvPr>
            <p:ph type="body" sz="quarter" idx="13" hasCustomPrompt="1"/>
          </p:nvPr>
        </p:nvSpPr>
        <p:spPr>
          <a:xfrm>
            <a:off x="539750" y="1730375"/>
            <a:ext cx="11110913" cy="4316413"/>
          </a:xfrm>
          <a:prstGeom prst="rect">
            <a:avLst/>
          </a:prstGeom>
        </p:spPr>
        <p:txBody>
          <a:bodyPr/>
          <a:lstStyle>
            <a:lvl1pPr marL="0" indent="0">
              <a:lnSpc>
                <a:spcPct val="107000"/>
              </a:lnSpc>
              <a:spcBef>
                <a:spcPts val="600"/>
              </a:spcBef>
              <a:buClr>
                <a:srgbClr val="333333"/>
              </a:buClr>
              <a:buFont typeface="Arial" panose="020B0604020202020204" pitchFamily="34" charset="0"/>
              <a:buChar char="​"/>
              <a:defRPr sz="2800" b="0">
                <a:solidFill>
                  <a:schemeClr val="bg1"/>
                </a:solidFill>
              </a:defRPr>
            </a:lvl1pPr>
            <a:lvl2pPr marL="180000" indent="-180000">
              <a:spcBef>
                <a:spcPts val="0"/>
              </a:spcBef>
              <a:buFont typeface="Arial" panose="020B0604020202020204" pitchFamily="34" charset="0"/>
              <a:buChar char="•"/>
              <a:defRPr sz="2000">
                <a:solidFill>
                  <a:schemeClr val="bg1"/>
                </a:solidFill>
              </a:defRPr>
            </a:lvl2pPr>
            <a:lvl3pPr marL="360000">
              <a:spcBef>
                <a:spcPts val="600"/>
              </a:spcBef>
              <a:defRPr>
                <a:solidFill>
                  <a:schemeClr val="bg1"/>
                </a:solidFill>
              </a:defRPr>
            </a:lvl3pPr>
          </a:lstStyle>
          <a:p>
            <a:pPr lvl="0"/>
            <a:r>
              <a:rPr lang="en-GB"/>
              <a:t>Click to add agenda topic, use DNV colour to highlight topic</a:t>
            </a:r>
          </a:p>
          <a:p>
            <a:pPr lvl="1"/>
            <a:r>
              <a:rPr lang="en-GB"/>
              <a:t>Second level</a:t>
            </a:r>
          </a:p>
          <a:p>
            <a:pPr lvl="2"/>
            <a:r>
              <a:rPr lang="en-GB"/>
              <a:t>Third level</a:t>
            </a:r>
          </a:p>
        </p:txBody>
      </p:sp>
      <p:sp>
        <p:nvSpPr>
          <p:cNvPr id="6" name="Date Placeholder 5">
            <a:extLst>
              <a:ext uri="{FF2B5EF4-FFF2-40B4-BE49-F238E27FC236}">
                <a16:creationId xmlns:a16="http://schemas.microsoft.com/office/drawing/2014/main" id="{9CC51AD2-C7F6-4AF5-83C7-C3346E7B2B96}"/>
              </a:ext>
            </a:extLst>
          </p:cNvPr>
          <p:cNvSpPr>
            <a:spLocks noGrp="1"/>
          </p:cNvSpPr>
          <p:nvPr>
            <p:ph type="dt" sz="half" idx="14"/>
          </p:nvPr>
        </p:nvSpPr>
        <p:spPr/>
        <p:txBody>
          <a:bodyPr/>
          <a:lstStyle/>
          <a:p>
            <a:endParaRPr lang="en-GB"/>
          </a:p>
        </p:txBody>
      </p:sp>
      <p:sp>
        <p:nvSpPr>
          <p:cNvPr id="8" name="Footer Placeholder 7">
            <a:extLst>
              <a:ext uri="{FF2B5EF4-FFF2-40B4-BE49-F238E27FC236}">
                <a16:creationId xmlns:a16="http://schemas.microsoft.com/office/drawing/2014/main" id="{A26645AE-FC10-4F79-953E-599B36B67B3F}"/>
              </a:ext>
            </a:extLst>
          </p:cNvPr>
          <p:cNvSpPr>
            <a:spLocks noGrp="1"/>
          </p:cNvSpPr>
          <p:nvPr>
            <p:ph type="ftr" sz="quarter" idx="15"/>
          </p:nvPr>
        </p:nvSpPr>
        <p:spPr/>
        <p:txBody>
          <a:bodyPr/>
          <a:lstStyle>
            <a:lvl1pPr>
              <a:defRPr>
                <a:solidFill>
                  <a:schemeClr val="bg1"/>
                </a:solidFill>
              </a:defRPr>
            </a:lvl1pPr>
          </a:lstStyle>
          <a:p>
            <a:endParaRPr lang="en-GB">
              <a:solidFill>
                <a:schemeClr val="bg1"/>
              </a:solidFill>
            </a:endParaRPr>
          </a:p>
        </p:txBody>
      </p:sp>
      <p:sp>
        <p:nvSpPr>
          <p:cNvPr id="9" name="Slide Number Placeholder 8">
            <a:extLst>
              <a:ext uri="{FF2B5EF4-FFF2-40B4-BE49-F238E27FC236}">
                <a16:creationId xmlns:a16="http://schemas.microsoft.com/office/drawing/2014/main" id="{17170CD4-9BE0-473A-A859-807C538E799F}"/>
              </a:ext>
            </a:extLst>
          </p:cNvPr>
          <p:cNvSpPr>
            <a:spLocks noGrp="1"/>
          </p:cNvSpPr>
          <p:nvPr>
            <p:ph type="sldNum" sz="quarter" idx="16"/>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7" name="_SD_FLD_Copyright">
            <a:extLst>
              <a:ext uri="{FF2B5EF4-FFF2-40B4-BE49-F238E27FC236}">
                <a16:creationId xmlns:a16="http://schemas.microsoft.com/office/drawing/2014/main" id="{91DD9A75-AAB0-4D34-9DD6-745202F2B6EC}"/>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8" name="SD_FLD_DocumentDate">
            <a:extLst>
              <a:ext uri="{FF2B5EF4-FFF2-40B4-BE49-F238E27FC236}">
                <a16:creationId xmlns:a16="http://schemas.microsoft.com/office/drawing/2014/main" id="{1BACBB39-DAB4-4191-818A-2C30244CF39A}"/>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bg1"/>
                </a:solidFill>
                <a:ea typeface="ＭＳ Ｐゴシック" charset="-128"/>
                <a:cs typeface="Arial" charset="0"/>
              </a:rPr>
              <a:t>25 November 2024</a:t>
            </a:r>
          </a:p>
        </p:txBody>
      </p:sp>
      <p:sp>
        <p:nvSpPr>
          <p:cNvPr id="22" name="SD_FLD_Draft">
            <a:extLst>
              <a:ext uri="{FF2B5EF4-FFF2-40B4-BE49-F238E27FC236}">
                <a16:creationId xmlns:a16="http://schemas.microsoft.com/office/drawing/2014/main" id="{92C90B5D-5FAE-415E-B4B3-FF93FD8C92B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3DEC7C90-257A-486B-BBAD-EACD348C6498}"/>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677404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slide">
    <p:spTree>
      <p:nvGrpSpPr>
        <p:cNvPr id="1" name=""/>
        <p:cNvGrpSpPr/>
        <p:nvPr/>
      </p:nvGrpSpPr>
      <p:grpSpPr>
        <a:xfrm>
          <a:off x="0" y="0"/>
          <a:ext cx="0" cy="0"/>
          <a:chOff x="0" y="0"/>
          <a:chExt cx="0" cy="0"/>
        </a:xfrm>
      </p:grpSpPr>
      <p:sp>
        <p:nvSpPr>
          <p:cNvPr id="7" name="Rectangle 6"/>
          <p:cNvSpPr/>
          <p:nvPr userDrawn="1"/>
        </p:nvSpPr>
        <p:spPr bwMode="white">
          <a:xfrm>
            <a:off x="1" y="-1"/>
            <a:ext cx="12191999"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540000" y="1536806"/>
            <a:ext cx="10170863" cy="3784387"/>
          </a:xfrm>
        </p:spPr>
        <p:txBody>
          <a:bodyPr anchor="ctr" anchorCtr="0">
            <a:noAutofit/>
          </a:bodyPr>
          <a:lstStyle>
            <a:lvl1pPr algn="l">
              <a:defRPr sz="6000" b="0" cap="none" baseline="0">
                <a:solidFill>
                  <a:schemeClr val="accent5"/>
                </a:solidFill>
              </a:defRPr>
            </a:lvl1pPr>
          </a:lstStyle>
          <a:p>
            <a:r>
              <a:rPr lang="en-GB"/>
              <a:t>Click to add title</a:t>
            </a:r>
          </a:p>
        </p:txBody>
      </p:sp>
      <p:grpSp>
        <p:nvGrpSpPr>
          <p:cNvPr id="14" name="Logo">
            <a:extLst>
              <a:ext uri="{FF2B5EF4-FFF2-40B4-BE49-F238E27FC236}">
                <a16:creationId xmlns:a16="http://schemas.microsoft.com/office/drawing/2014/main" id="{FFD8B2ED-D29A-4DD2-802B-39A737104C76}"/>
              </a:ext>
            </a:extLst>
          </p:cNvPr>
          <p:cNvGrpSpPr/>
          <p:nvPr userDrawn="1"/>
        </p:nvGrpSpPr>
        <p:grpSpPr bwMode="black">
          <a:xfrm>
            <a:off x="10893210" y="6350918"/>
            <a:ext cx="755843" cy="322808"/>
            <a:chOff x="6380216" y="4059273"/>
            <a:chExt cx="2905863" cy="1241045"/>
          </a:xfrm>
          <a:solidFill>
            <a:schemeClr val="bg1"/>
          </a:solidFill>
        </p:grpSpPr>
        <p:sp>
          <p:nvSpPr>
            <p:cNvPr id="15" name="Freeform: Shape 14">
              <a:extLst>
                <a:ext uri="{FF2B5EF4-FFF2-40B4-BE49-F238E27FC236}">
                  <a16:creationId xmlns:a16="http://schemas.microsoft.com/office/drawing/2014/main" id="{CDE34447-D162-4F7B-935A-955BE9F11910}"/>
                </a:ext>
              </a:extLst>
            </p:cNvPr>
            <p:cNvSpPr/>
            <p:nvPr/>
          </p:nvSpPr>
          <p:spPr bwMode="black">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FCC62DE1-D960-4214-AF24-6FCCF8E1E2CB}"/>
                </a:ext>
              </a:extLst>
            </p:cNvPr>
            <p:cNvSpPr/>
            <p:nvPr/>
          </p:nvSpPr>
          <p:spPr bwMode="black">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FDA82B21-5583-4BEB-BD57-5F9CEB1A8934}"/>
                </a:ext>
              </a:extLst>
            </p:cNvPr>
            <p:cNvSpPr/>
            <p:nvPr/>
          </p:nvSpPr>
          <p:spPr bwMode="black">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9CE20039-795E-4D11-8AE0-90EC7F537A0F}"/>
                </a:ext>
              </a:extLst>
            </p:cNvPr>
            <p:cNvSpPr/>
            <p:nvPr/>
          </p:nvSpPr>
          <p:spPr bwMode="black">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698DD760-2FAF-4320-9DEA-72623C379E8E}"/>
                </a:ext>
              </a:extLst>
            </p:cNvPr>
            <p:cNvSpPr/>
            <p:nvPr/>
          </p:nvSpPr>
          <p:spPr bwMode="black">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41B905B-6234-4D84-87BB-D0AC1BB118FB}"/>
                </a:ext>
              </a:extLst>
            </p:cNvPr>
            <p:cNvSpPr/>
            <p:nvPr/>
          </p:nvSpPr>
          <p:spPr bwMode="black">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GB">
              <a:solidFill>
                <a:schemeClr val="bg1"/>
              </a:solidFill>
            </a:endParaRP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8" name="_SD_FLD_Copyright">
            <a:extLst>
              <a:ext uri="{FF2B5EF4-FFF2-40B4-BE49-F238E27FC236}">
                <a16:creationId xmlns:a16="http://schemas.microsoft.com/office/drawing/2014/main" id="{88BB9A6B-143D-4AB2-9315-1A85C0FD59C1}"/>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0" name="SD_FLD_DocumentDate">
            <a:extLst>
              <a:ext uri="{FF2B5EF4-FFF2-40B4-BE49-F238E27FC236}">
                <a16:creationId xmlns:a16="http://schemas.microsoft.com/office/drawing/2014/main" id="{AD49DE91-72EC-4016-8964-B40560EF5373}"/>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bg1"/>
                </a:solidFill>
                <a:ea typeface="ＭＳ Ｐゴシック" charset="-128"/>
                <a:cs typeface="Arial" charset="0"/>
              </a:rPr>
              <a:t>25 November 2024</a:t>
            </a:r>
          </a:p>
        </p:txBody>
      </p:sp>
      <p:sp>
        <p:nvSpPr>
          <p:cNvPr id="22" name="SD_FLD_Draft">
            <a:extLst>
              <a:ext uri="{FF2B5EF4-FFF2-40B4-BE49-F238E27FC236}">
                <a16:creationId xmlns:a16="http://schemas.microsoft.com/office/drawing/2014/main" id="{630717C7-BDDC-469E-A681-3386855F6226}"/>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29E2B795-4D5A-4BB6-835E-D4542969C287}"/>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209290000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7.xml"/><Relationship Id="rId21" Type="http://schemas.openxmlformats.org/officeDocument/2006/relationships/slideLayout" Target="../slideLayouts/slideLayout21.xml"/><Relationship Id="rId34" Type="http://schemas.openxmlformats.org/officeDocument/2006/relationships/tags" Target="../tags/tag2.xml"/><Relationship Id="rId42" Type="http://schemas.openxmlformats.org/officeDocument/2006/relationships/tags" Target="../tags/tag10.xml"/><Relationship Id="rId47" Type="http://schemas.openxmlformats.org/officeDocument/2006/relationships/tags" Target="../tags/tag15.xml"/><Relationship Id="rId50" Type="http://schemas.openxmlformats.org/officeDocument/2006/relationships/tags" Target="../tags/tag18.xml"/><Relationship Id="rId55" Type="http://schemas.openxmlformats.org/officeDocument/2006/relationships/tags" Target="../tags/tag2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1.xml"/><Relationship Id="rId38" Type="http://schemas.openxmlformats.org/officeDocument/2006/relationships/tags" Target="../tags/tag6.xml"/><Relationship Id="rId46" Type="http://schemas.openxmlformats.org/officeDocument/2006/relationships/tags" Target="../tags/tag14.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9.xml"/><Relationship Id="rId54" Type="http://schemas.openxmlformats.org/officeDocument/2006/relationships/tags" Target="../tags/tag2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37" Type="http://schemas.openxmlformats.org/officeDocument/2006/relationships/tags" Target="../tags/tag5.xml"/><Relationship Id="rId40" Type="http://schemas.openxmlformats.org/officeDocument/2006/relationships/tags" Target="../tags/tag8.xml"/><Relationship Id="rId45" Type="http://schemas.openxmlformats.org/officeDocument/2006/relationships/tags" Target="../tags/tag13.xml"/><Relationship Id="rId53" Type="http://schemas.openxmlformats.org/officeDocument/2006/relationships/tags" Target="../tags/tag2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4.xml"/><Relationship Id="rId49" Type="http://schemas.openxmlformats.org/officeDocument/2006/relationships/tags" Target="../tags/tag1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12.xml"/><Relationship Id="rId52" Type="http://schemas.openxmlformats.org/officeDocument/2006/relationships/tags" Target="../tags/tag2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ags" Target="../tags/tag3.xml"/><Relationship Id="rId43" Type="http://schemas.openxmlformats.org/officeDocument/2006/relationships/tags" Target="../tags/tag11.xml"/><Relationship Id="rId48" Type="http://schemas.openxmlformats.org/officeDocument/2006/relationships/tags" Target="../tags/tag16.xml"/><Relationship Id="rId8" Type="http://schemas.openxmlformats.org/officeDocument/2006/relationships/slideLayout" Target="../slideLayouts/slideLayout8.xml"/><Relationship Id="rId51" Type="http://schemas.openxmlformats.org/officeDocument/2006/relationships/tags" Target="../tags/tag1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10914" cy="936000"/>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p:cNvSpPr>
            <a:spLocks noGrp="1"/>
          </p:cNvSpPr>
          <p:nvPr>
            <p:ph type="body" idx="1"/>
          </p:nvPr>
        </p:nvSpPr>
        <p:spPr>
          <a:xfrm>
            <a:off x="539749" y="1730376"/>
            <a:ext cx="11110914" cy="4317624"/>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4" name="Rectangle 13" hidden="1">
            <a:extLst>
              <a:ext uri="{FF2B5EF4-FFF2-40B4-BE49-F238E27FC236}">
                <a16:creationId xmlns:a16="http://schemas.microsoft.com/office/drawing/2014/main" id="{BB63DCEC-AAD3-4DB4-9AE3-B5D19A9C2484}"/>
              </a:ext>
            </a:extLst>
          </p:cNvPr>
          <p:cNvSpPr/>
          <p:nvPr userDrawn="1">
            <p:custDataLst>
              <p:tags r:id="rId33"/>
            </p:custDataLst>
          </p:nvPr>
        </p:nvSpPr>
        <p:spPr>
          <a:xfrm>
            <a:off x="540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17" name="Rectangle 16" hidden="1">
            <a:extLst>
              <a:ext uri="{FF2B5EF4-FFF2-40B4-BE49-F238E27FC236}">
                <a16:creationId xmlns:a16="http://schemas.microsoft.com/office/drawing/2014/main" id="{0FD117DA-A2A8-4F9D-B936-69DCC4F5F5D2}"/>
              </a:ext>
            </a:extLst>
          </p:cNvPr>
          <p:cNvSpPr/>
          <p:nvPr userDrawn="1">
            <p:custDataLst>
              <p:tags r:id="rId34"/>
            </p:custDataLst>
          </p:nvPr>
        </p:nvSpPr>
        <p:spPr>
          <a:xfrm>
            <a:off x="1301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18" name="Rectangle 17" hidden="1">
            <a:extLst>
              <a:ext uri="{FF2B5EF4-FFF2-40B4-BE49-F238E27FC236}">
                <a16:creationId xmlns:a16="http://schemas.microsoft.com/office/drawing/2014/main" id="{2C7B45E7-1F83-4137-A47D-8B64435080C5}"/>
              </a:ext>
            </a:extLst>
          </p:cNvPr>
          <p:cNvSpPr/>
          <p:nvPr userDrawn="1">
            <p:custDataLst>
              <p:tags r:id="rId35"/>
            </p:custDataLst>
          </p:nvPr>
        </p:nvSpPr>
        <p:spPr>
          <a:xfrm>
            <a:off x="1481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19" name="Rectangle 18" hidden="1">
            <a:extLst>
              <a:ext uri="{FF2B5EF4-FFF2-40B4-BE49-F238E27FC236}">
                <a16:creationId xmlns:a16="http://schemas.microsoft.com/office/drawing/2014/main" id="{A8B3B5FE-7988-4FC0-84E6-9CF1C3C4CA51}"/>
              </a:ext>
            </a:extLst>
          </p:cNvPr>
          <p:cNvSpPr/>
          <p:nvPr userDrawn="1">
            <p:custDataLst>
              <p:tags r:id="rId36"/>
            </p:custDataLst>
          </p:nvPr>
        </p:nvSpPr>
        <p:spPr>
          <a:xfrm>
            <a:off x="2242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0" name="Rectangle 19" hidden="1">
            <a:extLst>
              <a:ext uri="{FF2B5EF4-FFF2-40B4-BE49-F238E27FC236}">
                <a16:creationId xmlns:a16="http://schemas.microsoft.com/office/drawing/2014/main" id="{1EDC7C3A-9F84-479D-9C27-16EAE38E647C}"/>
              </a:ext>
            </a:extLst>
          </p:cNvPr>
          <p:cNvSpPr/>
          <p:nvPr userDrawn="1">
            <p:custDataLst>
              <p:tags r:id="rId37"/>
            </p:custDataLst>
          </p:nvPr>
        </p:nvSpPr>
        <p:spPr>
          <a:xfrm>
            <a:off x="2422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1" name="Rectangle 20" hidden="1">
            <a:extLst>
              <a:ext uri="{FF2B5EF4-FFF2-40B4-BE49-F238E27FC236}">
                <a16:creationId xmlns:a16="http://schemas.microsoft.com/office/drawing/2014/main" id="{0D6D4D25-7264-48B4-AADE-6A2F1A824C8B}"/>
              </a:ext>
            </a:extLst>
          </p:cNvPr>
          <p:cNvSpPr/>
          <p:nvPr userDrawn="1">
            <p:custDataLst>
              <p:tags r:id="rId38"/>
            </p:custDataLst>
          </p:nvPr>
        </p:nvSpPr>
        <p:spPr>
          <a:xfrm>
            <a:off x="3183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2" name="Rectangle 21" hidden="1">
            <a:extLst>
              <a:ext uri="{FF2B5EF4-FFF2-40B4-BE49-F238E27FC236}">
                <a16:creationId xmlns:a16="http://schemas.microsoft.com/office/drawing/2014/main" id="{D415979B-387F-475E-814F-C88D5AB822CB}"/>
              </a:ext>
            </a:extLst>
          </p:cNvPr>
          <p:cNvSpPr/>
          <p:nvPr userDrawn="1">
            <p:custDataLst>
              <p:tags r:id="rId39"/>
            </p:custDataLst>
          </p:nvPr>
        </p:nvSpPr>
        <p:spPr>
          <a:xfrm>
            <a:off x="3363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3" name="Rectangle 22" hidden="1">
            <a:extLst>
              <a:ext uri="{FF2B5EF4-FFF2-40B4-BE49-F238E27FC236}">
                <a16:creationId xmlns:a16="http://schemas.microsoft.com/office/drawing/2014/main" id="{877E9948-C983-44F5-B38B-9D9B79AB0C13}"/>
              </a:ext>
            </a:extLst>
          </p:cNvPr>
          <p:cNvSpPr/>
          <p:nvPr userDrawn="1">
            <p:custDataLst>
              <p:tags r:id="rId40"/>
            </p:custDataLst>
          </p:nvPr>
        </p:nvSpPr>
        <p:spPr>
          <a:xfrm>
            <a:off x="4124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4" name="Rectangle 23" hidden="1">
            <a:extLst>
              <a:ext uri="{FF2B5EF4-FFF2-40B4-BE49-F238E27FC236}">
                <a16:creationId xmlns:a16="http://schemas.microsoft.com/office/drawing/2014/main" id="{C90019DE-0E2E-4D25-8EBB-2AA6C9805FCB}"/>
              </a:ext>
            </a:extLst>
          </p:cNvPr>
          <p:cNvSpPr/>
          <p:nvPr userDrawn="1">
            <p:custDataLst>
              <p:tags r:id="rId41"/>
            </p:custDataLst>
          </p:nvPr>
        </p:nvSpPr>
        <p:spPr>
          <a:xfrm>
            <a:off x="4304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5" name="Rectangle 24" hidden="1">
            <a:extLst>
              <a:ext uri="{FF2B5EF4-FFF2-40B4-BE49-F238E27FC236}">
                <a16:creationId xmlns:a16="http://schemas.microsoft.com/office/drawing/2014/main" id="{5743DD09-14AA-4131-9DA2-5E4B49BF5418}"/>
              </a:ext>
            </a:extLst>
          </p:cNvPr>
          <p:cNvSpPr/>
          <p:nvPr userDrawn="1">
            <p:custDataLst>
              <p:tags r:id="rId42"/>
            </p:custDataLst>
          </p:nvPr>
        </p:nvSpPr>
        <p:spPr>
          <a:xfrm>
            <a:off x="5065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6" name="Rectangle 25" hidden="1">
            <a:extLst>
              <a:ext uri="{FF2B5EF4-FFF2-40B4-BE49-F238E27FC236}">
                <a16:creationId xmlns:a16="http://schemas.microsoft.com/office/drawing/2014/main" id="{54D98BB9-B9BA-4230-9B6C-2B0937D4CADC}"/>
              </a:ext>
            </a:extLst>
          </p:cNvPr>
          <p:cNvSpPr/>
          <p:nvPr userDrawn="1">
            <p:custDataLst>
              <p:tags r:id="rId43"/>
            </p:custDataLst>
          </p:nvPr>
        </p:nvSpPr>
        <p:spPr>
          <a:xfrm>
            <a:off x="5245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7" name="Rectangle 26" hidden="1">
            <a:extLst>
              <a:ext uri="{FF2B5EF4-FFF2-40B4-BE49-F238E27FC236}">
                <a16:creationId xmlns:a16="http://schemas.microsoft.com/office/drawing/2014/main" id="{0E84BDF3-3A6F-4957-9C70-3E513F17F8E6}"/>
              </a:ext>
            </a:extLst>
          </p:cNvPr>
          <p:cNvSpPr/>
          <p:nvPr userDrawn="1">
            <p:custDataLst>
              <p:tags r:id="rId44"/>
            </p:custDataLst>
          </p:nvPr>
        </p:nvSpPr>
        <p:spPr>
          <a:xfrm>
            <a:off x="6006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8" name="Rectangle 27" hidden="1">
            <a:extLst>
              <a:ext uri="{FF2B5EF4-FFF2-40B4-BE49-F238E27FC236}">
                <a16:creationId xmlns:a16="http://schemas.microsoft.com/office/drawing/2014/main" id="{F8D87BF2-62DC-4044-8884-CD295F80035D}"/>
              </a:ext>
            </a:extLst>
          </p:cNvPr>
          <p:cNvSpPr/>
          <p:nvPr userDrawn="1">
            <p:custDataLst>
              <p:tags r:id="rId45"/>
            </p:custDataLst>
          </p:nvPr>
        </p:nvSpPr>
        <p:spPr>
          <a:xfrm>
            <a:off x="6186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9" name="Rectangle 28" hidden="1">
            <a:extLst>
              <a:ext uri="{FF2B5EF4-FFF2-40B4-BE49-F238E27FC236}">
                <a16:creationId xmlns:a16="http://schemas.microsoft.com/office/drawing/2014/main" id="{997FA058-ADE0-4733-B4D3-D07665FA08E4}"/>
              </a:ext>
            </a:extLst>
          </p:cNvPr>
          <p:cNvSpPr/>
          <p:nvPr userDrawn="1">
            <p:custDataLst>
              <p:tags r:id="rId46"/>
            </p:custDataLst>
          </p:nvPr>
        </p:nvSpPr>
        <p:spPr>
          <a:xfrm>
            <a:off x="6947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0" name="Rectangle 29" hidden="1">
            <a:extLst>
              <a:ext uri="{FF2B5EF4-FFF2-40B4-BE49-F238E27FC236}">
                <a16:creationId xmlns:a16="http://schemas.microsoft.com/office/drawing/2014/main" id="{CF0CB68A-836B-4424-A951-4595D080DA84}"/>
              </a:ext>
            </a:extLst>
          </p:cNvPr>
          <p:cNvSpPr/>
          <p:nvPr userDrawn="1">
            <p:custDataLst>
              <p:tags r:id="rId47"/>
            </p:custDataLst>
          </p:nvPr>
        </p:nvSpPr>
        <p:spPr>
          <a:xfrm>
            <a:off x="7127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1" name="Rectangle 30" hidden="1">
            <a:extLst>
              <a:ext uri="{FF2B5EF4-FFF2-40B4-BE49-F238E27FC236}">
                <a16:creationId xmlns:a16="http://schemas.microsoft.com/office/drawing/2014/main" id="{37E6161D-D1CC-43BF-868E-E0728DA933D2}"/>
              </a:ext>
            </a:extLst>
          </p:cNvPr>
          <p:cNvSpPr/>
          <p:nvPr userDrawn="1">
            <p:custDataLst>
              <p:tags r:id="rId48"/>
            </p:custDataLst>
          </p:nvPr>
        </p:nvSpPr>
        <p:spPr>
          <a:xfrm>
            <a:off x="7888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2" name="Rectangle 31" hidden="1">
            <a:extLst>
              <a:ext uri="{FF2B5EF4-FFF2-40B4-BE49-F238E27FC236}">
                <a16:creationId xmlns:a16="http://schemas.microsoft.com/office/drawing/2014/main" id="{B91C25CE-0CFC-46B9-8355-74CBDF16BA65}"/>
              </a:ext>
            </a:extLst>
          </p:cNvPr>
          <p:cNvSpPr/>
          <p:nvPr userDrawn="1">
            <p:custDataLst>
              <p:tags r:id="rId49"/>
            </p:custDataLst>
          </p:nvPr>
        </p:nvSpPr>
        <p:spPr>
          <a:xfrm>
            <a:off x="8068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3" name="Rectangle 32" hidden="1">
            <a:extLst>
              <a:ext uri="{FF2B5EF4-FFF2-40B4-BE49-F238E27FC236}">
                <a16:creationId xmlns:a16="http://schemas.microsoft.com/office/drawing/2014/main" id="{DE20CDAE-9F45-4CE8-A05F-6A96B2B5939F}"/>
              </a:ext>
            </a:extLst>
          </p:cNvPr>
          <p:cNvSpPr/>
          <p:nvPr userDrawn="1">
            <p:custDataLst>
              <p:tags r:id="rId50"/>
            </p:custDataLst>
          </p:nvPr>
        </p:nvSpPr>
        <p:spPr>
          <a:xfrm>
            <a:off x="8829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4" name="Rectangle 33" hidden="1">
            <a:extLst>
              <a:ext uri="{FF2B5EF4-FFF2-40B4-BE49-F238E27FC236}">
                <a16:creationId xmlns:a16="http://schemas.microsoft.com/office/drawing/2014/main" id="{6432E07F-A333-4B52-865F-B73930C08029}"/>
              </a:ext>
            </a:extLst>
          </p:cNvPr>
          <p:cNvSpPr/>
          <p:nvPr userDrawn="1">
            <p:custDataLst>
              <p:tags r:id="rId51"/>
            </p:custDataLst>
          </p:nvPr>
        </p:nvSpPr>
        <p:spPr>
          <a:xfrm>
            <a:off x="9009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5" name="Rectangle 34" hidden="1">
            <a:extLst>
              <a:ext uri="{FF2B5EF4-FFF2-40B4-BE49-F238E27FC236}">
                <a16:creationId xmlns:a16="http://schemas.microsoft.com/office/drawing/2014/main" id="{4391A0C5-6CD6-4DC4-8D81-B703452F5556}"/>
              </a:ext>
            </a:extLst>
          </p:cNvPr>
          <p:cNvSpPr/>
          <p:nvPr userDrawn="1">
            <p:custDataLst>
              <p:tags r:id="rId52"/>
            </p:custDataLst>
          </p:nvPr>
        </p:nvSpPr>
        <p:spPr>
          <a:xfrm>
            <a:off x="9770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6" name="Rectangle 35" hidden="1">
            <a:extLst>
              <a:ext uri="{FF2B5EF4-FFF2-40B4-BE49-F238E27FC236}">
                <a16:creationId xmlns:a16="http://schemas.microsoft.com/office/drawing/2014/main" id="{C2BB7253-FD9F-45C4-B7EC-3DFA632E9A5C}"/>
              </a:ext>
            </a:extLst>
          </p:cNvPr>
          <p:cNvSpPr/>
          <p:nvPr userDrawn="1">
            <p:custDataLst>
              <p:tags r:id="rId53"/>
            </p:custDataLst>
          </p:nvPr>
        </p:nvSpPr>
        <p:spPr>
          <a:xfrm>
            <a:off x="9950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7" name="Rectangle 36" hidden="1">
            <a:extLst>
              <a:ext uri="{FF2B5EF4-FFF2-40B4-BE49-F238E27FC236}">
                <a16:creationId xmlns:a16="http://schemas.microsoft.com/office/drawing/2014/main" id="{8551C5F9-5795-44CA-A212-05C6ED297020}"/>
              </a:ext>
            </a:extLst>
          </p:cNvPr>
          <p:cNvSpPr/>
          <p:nvPr userDrawn="1">
            <p:custDataLst>
              <p:tags r:id="rId54"/>
            </p:custDataLst>
          </p:nvPr>
        </p:nvSpPr>
        <p:spPr>
          <a:xfrm>
            <a:off x="10711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8" name="Rectangle 37" hidden="1">
            <a:extLst>
              <a:ext uri="{FF2B5EF4-FFF2-40B4-BE49-F238E27FC236}">
                <a16:creationId xmlns:a16="http://schemas.microsoft.com/office/drawing/2014/main" id="{9BA724BC-F1B2-426A-9B61-ACA60B3A108B}"/>
              </a:ext>
            </a:extLst>
          </p:cNvPr>
          <p:cNvSpPr/>
          <p:nvPr userDrawn="1">
            <p:custDataLst>
              <p:tags r:id="rId55"/>
            </p:custDataLst>
          </p:nvPr>
        </p:nvSpPr>
        <p:spPr>
          <a:xfrm>
            <a:off x="10891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grpSp>
        <p:nvGrpSpPr>
          <p:cNvPr id="40" name="Logo">
            <a:extLst>
              <a:ext uri="{FF2B5EF4-FFF2-40B4-BE49-F238E27FC236}">
                <a16:creationId xmlns:a16="http://schemas.microsoft.com/office/drawing/2014/main" id="{41159307-D2B4-4D3F-A332-4F79D6D74E94}"/>
              </a:ext>
            </a:extLst>
          </p:cNvPr>
          <p:cNvGrpSpPr/>
          <p:nvPr userDrawn="1"/>
        </p:nvGrpSpPr>
        <p:grpSpPr>
          <a:xfrm>
            <a:off x="10893210" y="6350918"/>
            <a:ext cx="755843" cy="322808"/>
            <a:chOff x="6380216" y="4059273"/>
            <a:chExt cx="2905863" cy="1241045"/>
          </a:xfrm>
        </p:grpSpPr>
        <p:sp>
          <p:nvSpPr>
            <p:cNvPr id="41" name="Freeform: Shape 40">
              <a:extLst>
                <a:ext uri="{FF2B5EF4-FFF2-40B4-BE49-F238E27FC236}">
                  <a16:creationId xmlns:a16="http://schemas.microsoft.com/office/drawing/2014/main" id="{58D12840-1B77-4571-AEF6-084C7CA9B155}"/>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2A81581-576B-48A7-8DE8-ED168555C1E3}"/>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C230431-2867-4E73-880C-8C7079DEE770}"/>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4953E370-A14B-4752-8604-69F1D46FD559}"/>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6EAE3BE-38C7-419F-AAB5-25C869D36117}"/>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34311A0A-BE4B-477F-A258-403879A87BF4}"/>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4" name="Date Placeholder 3"/>
          <p:cNvSpPr>
            <a:spLocks noGrp="1"/>
          </p:cNvSpPr>
          <p:nvPr>
            <p:ph type="dt" sz="half" idx="2"/>
          </p:nvPr>
        </p:nvSpPr>
        <p:spPr>
          <a:xfrm>
            <a:off x="0" y="6858000"/>
            <a:ext cx="0" cy="0"/>
          </a:xfrm>
          <a:prstGeom prst="rect">
            <a:avLst/>
          </a:prstGeom>
        </p:spPr>
        <p:txBody>
          <a:bodyPr vert="horz" lIns="0" tIns="0" rIns="0" bIns="0" rtlCol="0" anchor="t" anchorCtr="0"/>
          <a:lstStyle>
            <a:lvl1pPr algn="r">
              <a:defRPr sz="700">
                <a:noFill/>
              </a:defRPr>
            </a:lvl1pPr>
          </a:lstStyle>
          <a:p>
            <a:endParaRPr lang="en-GB" sz="700"/>
          </a:p>
        </p:txBody>
      </p:sp>
      <p:sp>
        <p:nvSpPr>
          <p:cNvPr id="5" name="Footer Placeholder 4"/>
          <p:cNvSpPr>
            <a:spLocks noGrp="1"/>
          </p:cNvSpPr>
          <p:nvPr>
            <p:ph type="ftr" sz="quarter" idx="3"/>
          </p:nvPr>
        </p:nvSpPr>
        <p:spPr>
          <a:xfrm>
            <a:off x="2422800" y="6440400"/>
            <a:ext cx="2638800" cy="151200"/>
          </a:xfrm>
          <a:prstGeom prst="rect">
            <a:avLst/>
          </a:prstGeom>
        </p:spPr>
        <p:txBody>
          <a:bodyPr vert="horz" lIns="0" tIns="0" rIns="0" bIns="0" rtlCol="0" anchor="t" anchorCtr="0"/>
          <a:lstStyle>
            <a:lvl1pPr algn="l">
              <a:defRPr sz="700" b="0" cap="all" baseline="0">
                <a:solidFill>
                  <a:schemeClr val="accent1"/>
                </a:solidFill>
              </a:defRPr>
            </a:lvl1pPr>
          </a:lstStyle>
          <a:p>
            <a:endParaRPr lang="en-GB"/>
          </a:p>
        </p:txBody>
      </p:sp>
      <p:sp>
        <p:nvSpPr>
          <p:cNvPr id="6" name="Slide Number Placeholder 5"/>
          <p:cNvSpPr>
            <a:spLocks noGrp="1"/>
          </p:cNvSpPr>
          <p:nvPr>
            <p:ph type="sldNum" sz="quarter" idx="4"/>
          </p:nvPr>
        </p:nvSpPr>
        <p:spPr>
          <a:xfrm>
            <a:off x="540000" y="6440400"/>
            <a:ext cx="266400" cy="151200"/>
          </a:xfrm>
          <a:prstGeom prst="rect">
            <a:avLst/>
          </a:prstGeom>
        </p:spPr>
        <p:txBody>
          <a:bodyPr vert="horz" lIns="0" tIns="0" rIns="0" bIns="0" rtlCol="0" anchor="t" anchorCtr="0"/>
          <a:lstStyle>
            <a:lvl1pPr algn="l">
              <a:defRPr sz="700">
                <a:solidFill>
                  <a:schemeClr val="accent1"/>
                </a:solidFill>
              </a:defRPr>
            </a:lvl1pPr>
          </a:lstStyle>
          <a:p>
            <a:fld id="{5BA07366-CB75-4AA8-9E5B-928B849F427C}" type="slidenum">
              <a:rPr lang="en-GB" smtClean="0"/>
              <a:pPr/>
              <a:t>‹#›</a:t>
            </a:fld>
            <a:endParaRPr lang="en-GB"/>
          </a:p>
        </p:txBody>
      </p:sp>
      <p:sp>
        <p:nvSpPr>
          <p:cNvPr id="11" name="_SD_FLD_Copyright"/>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6" name="SD_FLD_DocumentDate"/>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r>
              <a:rPr lang="en-GB" altLang="ja-JP" sz="700" cap="all" baseline="0">
                <a:solidFill>
                  <a:schemeClr val="accent1"/>
                </a:solidFill>
                <a:ea typeface="ＭＳ Ｐゴシック" charset="-128"/>
                <a:cs typeface="Arial" charset="0"/>
              </a:rPr>
              <a:t>25 November 2024</a:t>
            </a:r>
          </a:p>
        </p:txBody>
      </p:sp>
      <p:sp>
        <p:nvSpPr>
          <p:cNvPr id="39" name="SD_FLD_Confidentiality">
            <a:extLst>
              <a:ext uri="{FF2B5EF4-FFF2-40B4-BE49-F238E27FC236}">
                <a16:creationId xmlns:a16="http://schemas.microsoft.com/office/drawing/2014/main" id="{93DBE27C-CF05-4B0E-B0C5-CDDB19365D1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438226050"/>
      </p:ext>
    </p:extLst>
  </p:cSld>
  <p:clrMap bg1="lt1" tx1="dk1" bg2="lt2" tx2="dk2" accent1="accent1" accent2="accent2" accent3="accent3" accent4="accent4" accent5="accent5" accent6="accent6" hlink="hlink" folHlink="folHlink"/>
  <p:sldLayoutIdLst>
    <p:sldLayoutId id="2147483649" r:id="rId1"/>
    <p:sldLayoutId id="2147483678" r:id="rId2"/>
    <p:sldLayoutId id="2147483679" r:id="rId3"/>
    <p:sldLayoutId id="2147483680" r:id="rId4"/>
    <p:sldLayoutId id="2147483661" r:id="rId5"/>
    <p:sldLayoutId id="2147483702" r:id="rId6"/>
    <p:sldLayoutId id="2147483682" r:id="rId7"/>
    <p:sldLayoutId id="2147483674" r:id="rId8"/>
    <p:sldLayoutId id="2147483651" r:id="rId9"/>
    <p:sldLayoutId id="2147483650" r:id="rId10"/>
    <p:sldLayoutId id="2147483683" r:id="rId11"/>
    <p:sldLayoutId id="2147483698" r:id="rId12"/>
    <p:sldLayoutId id="2147483699" r:id="rId13"/>
    <p:sldLayoutId id="2147483652" r:id="rId14"/>
    <p:sldLayoutId id="2147483684" r:id="rId15"/>
    <p:sldLayoutId id="2147483685" r:id="rId16"/>
    <p:sldLayoutId id="2147483686" r:id="rId17"/>
    <p:sldLayoutId id="2147483664" r:id="rId18"/>
    <p:sldLayoutId id="2147483701" r:id="rId19"/>
    <p:sldLayoutId id="2147483695" r:id="rId20"/>
    <p:sldLayoutId id="2147483696" r:id="rId21"/>
    <p:sldLayoutId id="2147483690" r:id="rId22"/>
    <p:sldLayoutId id="2147483691" r:id="rId23"/>
    <p:sldLayoutId id="2147483697" r:id="rId24"/>
    <p:sldLayoutId id="2147483694" r:id="rId25"/>
    <p:sldLayoutId id="2147483655" r:id="rId26"/>
    <p:sldLayoutId id="2147483667" r:id="rId27"/>
    <p:sldLayoutId id="2147483692" r:id="rId28"/>
    <p:sldLayoutId id="2147483693" r:id="rId29"/>
    <p:sldLayoutId id="2147483703" r:id="rId30"/>
    <p:sldLayoutId id="2147483705" r:id="rId31"/>
  </p:sldLayoutIdLst>
  <p:hf hdr="0" ftr="0" dt="0"/>
  <p:txStyles>
    <p:titleStyle>
      <a:lvl1pPr algn="l" defTabSz="914400" rtl="0" eaLnBrk="1" latinLnBrk="0" hangingPunct="1">
        <a:lnSpc>
          <a:spcPct val="83000"/>
        </a:lnSpc>
        <a:spcBef>
          <a:spcPct val="0"/>
        </a:spcBef>
        <a:buNone/>
        <a:defRPr sz="3600" b="0" kern="1200">
          <a:solidFill>
            <a:schemeClr val="accent1"/>
          </a:solidFill>
          <a:latin typeface="+mj-lt"/>
          <a:ea typeface="+mj-ea"/>
          <a:cs typeface="+mj-cs"/>
        </a:defRPr>
      </a:lvl1pPr>
    </p:titleStyle>
    <p:bodyStyle>
      <a:lvl1pPr marL="180000" indent="-180000" algn="l" defTabSz="914400" rtl="0" eaLnBrk="1" latinLnBrk="0" hangingPunct="1">
        <a:lnSpc>
          <a:spcPct val="100000"/>
        </a:lnSpc>
        <a:spcBef>
          <a:spcPts val="1200"/>
        </a:spcBef>
        <a:buClrTx/>
        <a:buFont typeface="Arial" panose="020B0604020202020204" pitchFamily="34" charset="0"/>
        <a:buChar char="•"/>
        <a:defRPr sz="2000" b="0" kern="1200">
          <a:solidFill>
            <a:schemeClr val="accent1"/>
          </a:solidFill>
          <a:latin typeface="+mn-lt"/>
          <a:ea typeface="+mn-ea"/>
          <a:cs typeface="+mn-cs"/>
        </a:defRPr>
      </a:lvl1pPr>
      <a:lvl2pPr marL="360000" indent="-180000" algn="l" defTabSz="914400" rtl="0" eaLnBrk="1" latinLnBrk="0" hangingPunct="1">
        <a:lnSpc>
          <a:spcPct val="100000"/>
        </a:lnSpc>
        <a:spcBef>
          <a:spcPts val="600"/>
        </a:spcBef>
        <a:buClrTx/>
        <a:buFont typeface="Arial" panose="020B0604020202020204" pitchFamily="34" charset="0"/>
        <a:buChar char="•"/>
        <a:defRPr sz="1800" kern="1200">
          <a:solidFill>
            <a:schemeClr val="accent1"/>
          </a:solidFill>
          <a:latin typeface="+mn-lt"/>
          <a:ea typeface="+mn-ea"/>
          <a:cs typeface="+mn-cs"/>
        </a:defRPr>
      </a:lvl2pPr>
      <a:lvl3pPr marL="540000" indent="-180000" algn="l" defTabSz="914400" rtl="0" eaLnBrk="1" latinLnBrk="0" hangingPunct="1">
        <a:lnSpc>
          <a:spcPct val="100000"/>
        </a:lnSpc>
        <a:spcBef>
          <a:spcPts val="600"/>
        </a:spcBef>
        <a:buClrTx/>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90000"/>
        </a:lnSpc>
        <a:spcBef>
          <a:spcPts val="600"/>
        </a:spcBef>
        <a:buClrTx/>
        <a:buFont typeface="Arial" panose="020B0604020202020204" pitchFamily="34" charset="0"/>
        <a:buChar char="​"/>
        <a:defRPr sz="2000" b="1" kern="1200">
          <a:solidFill>
            <a:schemeClr val="accent1"/>
          </a:solidFill>
          <a:latin typeface="+mn-lt"/>
          <a:ea typeface="+mn-ea"/>
          <a:cs typeface="+mn-cs"/>
        </a:defRPr>
      </a:lvl4pPr>
      <a:lvl5pPr marL="0" indent="0" algn="l" defTabSz="914400" rtl="0" eaLnBrk="1" latinLnBrk="0" hangingPunct="1">
        <a:lnSpc>
          <a:spcPct val="100000"/>
        </a:lnSpc>
        <a:spcBef>
          <a:spcPts val="1200"/>
        </a:spcBef>
        <a:buClrTx/>
        <a:buFont typeface="Arial" panose="020B0604020202020204" pitchFamily="34" charset="0"/>
        <a:buChar char="​"/>
        <a:defRPr sz="2000" kern="1200">
          <a:solidFill>
            <a:schemeClr val="accent1"/>
          </a:solidFill>
          <a:latin typeface="+mn-lt"/>
          <a:ea typeface="+mn-ea"/>
          <a:cs typeface="+mn-cs"/>
        </a:defRPr>
      </a:lvl5pPr>
      <a:lvl6pPr marL="0" indent="0" algn="l" defTabSz="914400" rtl="0" eaLnBrk="1" latinLnBrk="0" hangingPunct="1">
        <a:spcBef>
          <a:spcPts val="600"/>
        </a:spcBef>
        <a:buFont typeface="Arial" panose="020B0604020202020204" pitchFamily="34" charset="0"/>
        <a:buChar char="​"/>
        <a:defRPr sz="1000" b="1" kern="1200">
          <a:solidFill>
            <a:schemeClr val="accent1"/>
          </a:solidFill>
          <a:latin typeface="+mn-lt"/>
          <a:ea typeface="+mn-ea"/>
          <a:cs typeface="+mn-cs"/>
        </a:defRPr>
      </a:lvl6pPr>
      <a:lvl7pPr marL="0" indent="0" algn="l" defTabSz="914400" rtl="0" eaLnBrk="1" latinLnBrk="0" hangingPunct="1">
        <a:spcBef>
          <a:spcPts val="600"/>
        </a:spcBef>
        <a:buFont typeface="Arial" panose="020B0604020202020204" pitchFamily="34" charset="0"/>
        <a:buChar char="​"/>
        <a:defRPr sz="1000" kern="1200">
          <a:solidFill>
            <a:schemeClr val="accent1"/>
          </a:solidFill>
          <a:latin typeface="+mn-lt"/>
          <a:ea typeface="+mn-ea"/>
          <a:cs typeface="+mn-cs"/>
        </a:defRPr>
      </a:lvl7pPr>
      <a:lvl8pPr marL="180000" indent="-180000" algn="l" defTabSz="914400" rtl="0" eaLnBrk="1" latinLnBrk="0" hangingPunct="1">
        <a:spcBef>
          <a:spcPts val="600"/>
        </a:spcBef>
        <a:buFont typeface="Arial" pitchFamily="34" charset="0"/>
        <a:buChar char="•"/>
        <a:defRPr sz="1000" kern="1200">
          <a:solidFill>
            <a:schemeClr val="accent1"/>
          </a:solidFill>
          <a:latin typeface="+mn-lt"/>
          <a:ea typeface="+mn-ea"/>
          <a:cs typeface="+mn-cs"/>
        </a:defRPr>
      </a:lvl8pPr>
      <a:lvl9pPr marL="0" indent="0" algn="l" defTabSz="914400" rtl="0" eaLnBrk="1" latinLnBrk="0" hangingPunct="1">
        <a:lnSpc>
          <a:spcPct val="83000"/>
        </a:lnSpc>
        <a:spcBef>
          <a:spcPts val="0"/>
        </a:spcBef>
        <a:buFont typeface="Arial" panose="020B0604020202020204" pitchFamily="34" charset="0"/>
        <a:buChar char="​"/>
        <a:defRPr sz="6000" b="1" kern="1200" spc="-300" baseline="0">
          <a:solidFill>
            <a:schemeClr val="accent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userDrawn="1">
          <p15:clr>
            <a:srgbClr val="F26B43"/>
          </p15:clr>
        </p15:guide>
        <p15:guide id="2" pos="819" userDrawn="1">
          <p15:clr>
            <a:srgbClr val="F26B43"/>
          </p15:clr>
        </p15:guide>
        <p15:guide id="3" orient="horz" pos="340" userDrawn="1">
          <p15:clr>
            <a:srgbClr val="F26B43"/>
          </p15:clr>
        </p15:guide>
        <p15:guide id="4" orient="horz" pos="3809" userDrawn="1">
          <p15:clr>
            <a:srgbClr val="F26B43"/>
          </p15:clr>
        </p15:guide>
        <p15:guide id="5" pos="932" userDrawn="1">
          <p15:clr>
            <a:srgbClr val="F26B43"/>
          </p15:clr>
        </p15:guide>
        <p15:guide id="6" pos="1412" userDrawn="1">
          <p15:clr>
            <a:srgbClr val="F26B43"/>
          </p15:clr>
        </p15:guide>
        <p15:guide id="7" pos="1525" userDrawn="1">
          <p15:clr>
            <a:srgbClr val="F26B43"/>
          </p15:clr>
        </p15:guide>
        <p15:guide id="8" pos="2005" userDrawn="1">
          <p15:clr>
            <a:srgbClr val="F26B43"/>
          </p15:clr>
        </p15:guide>
        <p15:guide id="9" pos="2118" userDrawn="1">
          <p15:clr>
            <a:srgbClr val="F26B43"/>
          </p15:clr>
        </p15:guide>
        <p15:guide id="10" pos="2597" userDrawn="1">
          <p15:clr>
            <a:srgbClr val="F26B43"/>
          </p15:clr>
        </p15:guide>
        <p15:guide id="11" pos="2711" userDrawn="1">
          <p15:clr>
            <a:srgbClr val="F26B43"/>
          </p15:clr>
        </p15:guide>
        <p15:guide id="12" pos="3190" userDrawn="1">
          <p15:clr>
            <a:srgbClr val="F26B43"/>
          </p15:clr>
        </p15:guide>
        <p15:guide id="13" pos="3303" userDrawn="1">
          <p15:clr>
            <a:srgbClr val="F26B43"/>
          </p15:clr>
        </p15:guide>
        <p15:guide id="14" pos="3783" userDrawn="1">
          <p15:clr>
            <a:srgbClr val="F26B43"/>
          </p15:clr>
        </p15:guide>
        <p15:guide id="15" pos="3896" userDrawn="1">
          <p15:clr>
            <a:srgbClr val="F26B43"/>
          </p15:clr>
        </p15:guide>
        <p15:guide id="16" pos="4376" userDrawn="1">
          <p15:clr>
            <a:srgbClr val="F26B43"/>
          </p15:clr>
        </p15:guide>
        <p15:guide id="17" pos="4489" userDrawn="1">
          <p15:clr>
            <a:srgbClr val="F26B43"/>
          </p15:clr>
        </p15:guide>
        <p15:guide id="18" pos="4968" userDrawn="1">
          <p15:clr>
            <a:srgbClr val="F26B43"/>
          </p15:clr>
        </p15:guide>
        <p15:guide id="19" pos="5082" userDrawn="1">
          <p15:clr>
            <a:srgbClr val="F26B43"/>
          </p15:clr>
        </p15:guide>
        <p15:guide id="20" pos="5561" userDrawn="1">
          <p15:clr>
            <a:srgbClr val="F26B43"/>
          </p15:clr>
        </p15:guide>
        <p15:guide id="21" pos="5674" userDrawn="1">
          <p15:clr>
            <a:srgbClr val="F26B43"/>
          </p15:clr>
        </p15:guide>
        <p15:guide id="22" pos="6154" userDrawn="1">
          <p15:clr>
            <a:srgbClr val="F26B43"/>
          </p15:clr>
        </p15:guide>
        <p15:guide id="23" pos="6267" userDrawn="1">
          <p15:clr>
            <a:srgbClr val="F26B43"/>
          </p15:clr>
        </p15:guide>
        <p15:guide id="24" pos="6747" userDrawn="1">
          <p15:clr>
            <a:srgbClr val="F26B43"/>
          </p15:clr>
        </p15:guide>
        <p15:guide id="25" pos="6860" userDrawn="1">
          <p15:clr>
            <a:srgbClr val="F26B43"/>
          </p15:clr>
        </p15:guide>
        <p15:guide id="26" pos="7339" userDrawn="1">
          <p15:clr>
            <a:srgbClr val="F26B43"/>
          </p15:clr>
        </p15:guide>
        <p15:guide id="27" orient="horz" pos="109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pda.energydataweb.com/#!/"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sv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s>
</file>

<file path=ppt/slides/_rels/slide29.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sv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hyperlink" Target="https://pda.energydataweb.com/api/view/3903/CPUC%20Group%20A%202023%20Residential%20Insulation%20EUL%20Study%20Final%20Report.pdf" TargetMode="External"/><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hyperlink" Target="https://www.caetrm.com/dashboard/" TargetMode="External"/><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hyperlink" Target="https://cedars.cpuc.ca.gov/deer-resources/deer-versions/2026/"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3" Type="http://schemas.openxmlformats.org/officeDocument/2006/relationships/hyperlink" Target="https://docs.cpuc.ca.gov/SearchRes.aspx?ProposedDecisions=1&amp;DaySearch=30" TargetMode="External"/><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hyperlink" Target="mailto:Leanne.Hoadley@cpuc.ca.gov" TargetMode="External"/><Relationship Id="rId5" Type="http://schemas.openxmlformats.org/officeDocument/2006/relationships/hyperlink" Target="mailto:Peter.Biermayer@cpuc.ca.gov" TargetMode="External"/><Relationship Id="rId4" Type="http://schemas.openxmlformats.org/officeDocument/2006/relationships/hyperlink" Target="mailto:edtariffunit@cpuc.ca.gov"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78F47-A382-4A48-9F1B-1E46B4B636EA}"/>
              </a:ext>
            </a:extLst>
          </p:cNvPr>
          <p:cNvSpPr>
            <a:spLocks noGrp="1"/>
          </p:cNvSpPr>
          <p:nvPr>
            <p:ph type="ctrTitle"/>
          </p:nvPr>
        </p:nvSpPr>
        <p:spPr/>
        <p:txBody>
          <a:bodyPr/>
          <a:lstStyle/>
          <a:p>
            <a:r>
              <a:rPr lang="en-GB"/>
              <a:t>DEER2026 Update Resolution </a:t>
            </a:r>
            <a:r>
              <a:rPr lang="en-GB" altLang="en-US"/>
              <a:t>E-5350</a:t>
            </a:r>
            <a:endParaRPr lang="en-GB"/>
          </a:p>
        </p:txBody>
      </p:sp>
      <p:sp>
        <p:nvSpPr>
          <p:cNvPr id="7" name="Subtitle 6">
            <a:extLst>
              <a:ext uri="{FF2B5EF4-FFF2-40B4-BE49-F238E27FC236}">
                <a16:creationId xmlns:a16="http://schemas.microsoft.com/office/drawing/2014/main" id="{1DA0DD25-260E-469A-9E65-62422B5454C2}"/>
              </a:ext>
            </a:extLst>
          </p:cNvPr>
          <p:cNvSpPr>
            <a:spLocks noGrp="1"/>
          </p:cNvSpPr>
          <p:nvPr>
            <p:ph type="subTitle" idx="1"/>
          </p:nvPr>
        </p:nvSpPr>
        <p:spPr/>
        <p:txBody>
          <a:bodyPr/>
          <a:lstStyle/>
          <a:p>
            <a:r>
              <a:rPr lang="en-GB"/>
              <a:t>Webinar November 25, 2024</a:t>
            </a:r>
          </a:p>
        </p:txBody>
      </p:sp>
      <p:sp>
        <p:nvSpPr>
          <p:cNvPr id="8" name="Text Placeholder 7">
            <a:extLst>
              <a:ext uri="{FF2B5EF4-FFF2-40B4-BE49-F238E27FC236}">
                <a16:creationId xmlns:a16="http://schemas.microsoft.com/office/drawing/2014/main" id="{615B879D-A4F5-4E37-916F-6EDD551AEB0F}"/>
              </a:ext>
            </a:extLst>
          </p:cNvPr>
          <p:cNvSpPr>
            <a:spLocks noGrp="1"/>
          </p:cNvSpPr>
          <p:nvPr>
            <p:ph type="body" sz="quarter" idx="18"/>
          </p:nvPr>
        </p:nvSpPr>
        <p:spPr/>
        <p:txBody>
          <a:bodyPr/>
          <a:lstStyle/>
          <a:p>
            <a:r>
              <a:rPr lang="en-GB"/>
              <a:t>Ex Ante Review Team</a:t>
            </a:r>
          </a:p>
        </p:txBody>
      </p:sp>
      <p:sp>
        <p:nvSpPr>
          <p:cNvPr id="6" name="Slide Number Placeholder 5">
            <a:extLst>
              <a:ext uri="{FF2B5EF4-FFF2-40B4-BE49-F238E27FC236}">
                <a16:creationId xmlns:a16="http://schemas.microsoft.com/office/drawing/2014/main" id="{7E1BF1F7-7A1F-41AE-A1CD-33B2E83BFA96}"/>
              </a:ext>
            </a:extLst>
          </p:cNvPr>
          <p:cNvSpPr>
            <a:spLocks noGrp="1"/>
          </p:cNvSpPr>
          <p:nvPr>
            <p:ph type="sldNum" sz="quarter" idx="17"/>
          </p:nvPr>
        </p:nvSpPr>
        <p:spPr/>
        <p:txBody>
          <a:bodyPr/>
          <a:lstStyle/>
          <a:p>
            <a:fld id="{5BA07366-CB75-4AA8-9E5B-928B849F427C}" type="slidenum">
              <a:rPr lang="en-GB" smtClean="0"/>
              <a:pPr/>
              <a:t>1</a:t>
            </a:fld>
            <a:endParaRPr lang="en-GB"/>
          </a:p>
        </p:txBody>
      </p:sp>
    </p:spTree>
    <p:extLst>
      <p:ext uri="{BB962C8B-B14F-4D97-AF65-F5344CB8AC3E}">
        <p14:creationId xmlns:p14="http://schemas.microsoft.com/office/powerpoint/2010/main" val="4096500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a:xfrm>
            <a:off x="577214" y="550308"/>
            <a:ext cx="11110914" cy="843713"/>
          </a:xfrm>
        </p:spPr>
        <p:txBody>
          <a:bodyPr/>
          <a:lstStyle/>
          <a:p>
            <a:pPr marL="0" indent="0">
              <a:buNone/>
            </a:pPr>
            <a:r>
              <a:rPr lang="en-GB"/>
              <a:t>DEER System and Measure Package Updates: </a:t>
            </a:r>
            <a:r>
              <a:rPr lang="en-GB">
                <a:solidFill>
                  <a:schemeClr val="accent6"/>
                </a:solidFill>
                <a:ea typeface="+mn-lt"/>
                <a:cs typeface="+mn-lt"/>
              </a:rPr>
              <a:t>RACC-FSC_v3.0/v3.1 workbooks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a:xfrm>
            <a:off x="553926" y="1485632"/>
            <a:ext cx="11110914" cy="4457967"/>
          </a:xfrm>
        </p:spPr>
        <p:txBody>
          <a:bodyPr vert="horz" lIns="0" tIns="45720" rIns="91440" bIns="45720" rtlCol="0" anchor="t">
            <a:noAutofit/>
          </a:bodyPr>
          <a:lstStyle/>
          <a:p>
            <a:pPr marL="0" indent="0">
              <a:buNone/>
            </a:pPr>
            <a:r>
              <a:rPr lang="en-GB" b="1">
                <a:ea typeface="+mn-lt"/>
                <a:cs typeface="+mn-lt"/>
              </a:rPr>
              <a:t> </a:t>
            </a:r>
            <a:endParaRPr lang="en-GB"/>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10</a:t>
            </a:fld>
            <a:endParaRPr lang="en-GB"/>
          </a:p>
        </p:txBody>
      </p:sp>
      <p:graphicFrame>
        <p:nvGraphicFramePr>
          <p:cNvPr id="9" name="Table 8">
            <a:extLst>
              <a:ext uri="{FF2B5EF4-FFF2-40B4-BE49-F238E27FC236}">
                <a16:creationId xmlns:a16="http://schemas.microsoft.com/office/drawing/2014/main" id="{EA805369-5733-F9C9-167E-59E48EA1FE38}"/>
              </a:ext>
            </a:extLst>
          </p:cNvPr>
          <p:cNvGraphicFramePr>
            <a:graphicFrameLocks noGrp="1"/>
          </p:cNvGraphicFramePr>
          <p:nvPr>
            <p:extLst>
              <p:ext uri="{D42A27DB-BD31-4B8C-83A1-F6EECF244321}">
                <p14:modId xmlns:p14="http://schemas.microsoft.com/office/powerpoint/2010/main" val="839880002"/>
              </p:ext>
            </p:extLst>
          </p:nvPr>
        </p:nvGraphicFramePr>
        <p:xfrm>
          <a:off x="573202" y="1524000"/>
          <a:ext cx="10874051" cy="3498726"/>
        </p:xfrm>
        <a:graphic>
          <a:graphicData uri="http://schemas.openxmlformats.org/drawingml/2006/table">
            <a:tbl>
              <a:tblPr firstRow="1" bandRow="1">
                <a:tableStyleId>{5C22544A-7EE6-4342-B048-85BDC9FD1C3A}</a:tableStyleId>
              </a:tblPr>
              <a:tblGrid>
                <a:gridCol w="8130851">
                  <a:extLst>
                    <a:ext uri="{9D8B030D-6E8A-4147-A177-3AD203B41FA5}">
                      <a16:colId xmlns:a16="http://schemas.microsoft.com/office/drawing/2014/main" val="1529981130"/>
                    </a:ext>
                  </a:extLst>
                </a:gridCol>
                <a:gridCol w="1371600">
                  <a:extLst>
                    <a:ext uri="{9D8B030D-6E8A-4147-A177-3AD203B41FA5}">
                      <a16:colId xmlns:a16="http://schemas.microsoft.com/office/drawing/2014/main" val="223640126"/>
                    </a:ext>
                  </a:extLst>
                </a:gridCol>
                <a:gridCol w="1371600">
                  <a:extLst>
                    <a:ext uri="{9D8B030D-6E8A-4147-A177-3AD203B41FA5}">
                      <a16:colId xmlns:a16="http://schemas.microsoft.com/office/drawing/2014/main" val="2326860461"/>
                    </a:ext>
                  </a:extLst>
                </a:gridCol>
              </a:tblGrid>
              <a:tr h="0">
                <a:tc>
                  <a:txBody>
                    <a:bodyPr/>
                    <a:lstStyle/>
                    <a:p>
                      <a:pPr marL="0" marR="0">
                        <a:lnSpc>
                          <a:spcPct val="115000"/>
                        </a:lnSpc>
                        <a:spcBef>
                          <a:spcPts val="200"/>
                        </a:spcBef>
                        <a:spcAft>
                          <a:spcPts val="0"/>
                        </a:spcAft>
                      </a:pPr>
                      <a:r>
                        <a:rPr lang="en-US" sz="1400">
                          <a:effectLst/>
                          <a:latin typeface="+mn-lt"/>
                          <a:ea typeface="Calibri" panose="020F0502020204030204" pitchFamily="34" charset="0"/>
                          <a:cs typeface="Arial" panose="020B0604020202020204" pitchFamily="34" charset="0"/>
                        </a:rPr>
                        <a:t>Measure Type</a:t>
                      </a:r>
                    </a:p>
                  </a:txBody>
                  <a:tcPr marL="137160" marR="137160" marT="137160" marB="137160" anchor="ctr"/>
                </a:tc>
                <a:tc>
                  <a:txBody>
                    <a:bodyPr/>
                    <a:lstStyle/>
                    <a:p>
                      <a:pPr marL="0" marR="0">
                        <a:lnSpc>
                          <a:spcPct val="115000"/>
                        </a:lnSpc>
                        <a:spcBef>
                          <a:spcPts val="0"/>
                        </a:spcBef>
                        <a:spcAft>
                          <a:spcPts val="0"/>
                        </a:spcAft>
                      </a:pPr>
                      <a:r>
                        <a:rPr lang="en-US" sz="1400">
                          <a:effectLst/>
                          <a:latin typeface="+mn-lt"/>
                          <a:ea typeface="Calibri" panose="020F0502020204030204" pitchFamily="34" charset="0"/>
                          <a:cs typeface="Arial" panose="020B0604020202020204" pitchFamily="34" charset="0"/>
                        </a:rPr>
                        <a:t>2 RACC worksheet</a:t>
                      </a:r>
                    </a:p>
                  </a:txBody>
                  <a:tcPr marL="137160" marR="137160" marT="137160" marB="137160" anchor="ctr"/>
                </a:tc>
                <a:tc>
                  <a:txBody>
                    <a:bodyPr/>
                    <a:lstStyle/>
                    <a:p>
                      <a:pPr marL="0" marR="0">
                        <a:lnSpc>
                          <a:spcPct val="115000"/>
                        </a:lnSpc>
                        <a:spcBef>
                          <a:spcPts val="0"/>
                        </a:spcBef>
                        <a:spcAft>
                          <a:spcPts val="0"/>
                        </a:spcAft>
                      </a:pPr>
                      <a:r>
                        <a:rPr lang="en-US" sz="1400">
                          <a:effectLst/>
                          <a:latin typeface="+mn-lt"/>
                          <a:ea typeface="Calibri" panose="020F0502020204030204" pitchFamily="34" charset="0"/>
                          <a:cs typeface="Arial" panose="020B0604020202020204" pitchFamily="34" charset="0"/>
                        </a:rPr>
                        <a:t>3 FSC worksheet</a:t>
                      </a:r>
                    </a:p>
                  </a:txBody>
                  <a:tcPr marL="137160" marR="137160" marT="137160" marB="137160" anchor="ctr"/>
                </a:tc>
                <a:extLst>
                  <a:ext uri="{0D108BD9-81ED-4DB2-BD59-A6C34878D82A}">
                    <a16:rowId xmlns:a16="http://schemas.microsoft.com/office/drawing/2014/main" val="1634914357"/>
                  </a:ext>
                </a:extLst>
              </a:tr>
              <a:tr h="370840">
                <a:tc>
                  <a:txBody>
                    <a:bodyPr/>
                    <a:lstStyle/>
                    <a:p>
                      <a:pPr marL="0" marR="0">
                        <a:lnSpc>
                          <a:spcPct val="115000"/>
                        </a:lnSpc>
                        <a:spcBef>
                          <a:spcPts val="200"/>
                        </a:spcBef>
                        <a:spcAft>
                          <a:spcPts val="0"/>
                        </a:spcAft>
                      </a:pPr>
                      <a:r>
                        <a:rPr lang="en-US" sz="1200">
                          <a:effectLst/>
                          <a:latin typeface="+mn-lt"/>
                          <a:ea typeface="Calibri" panose="020F0502020204030204" pitchFamily="34" charset="0"/>
                          <a:cs typeface="Arial" panose="020B0604020202020204" pitchFamily="34" charset="0"/>
                        </a:rPr>
                        <a:t>Efficiency rating differs between the measure, standard practice, and/or existing equipment cases (i.e., refrigerant type and amount is the same between the cases)</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Not required</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Not required</a:t>
                      </a:r>
                    </a:p>
                  </a:txBody>
                  <a:tcPr marL="137160" marR="137160" marT="137160" marB="137160" anchor="ctr"/>
                </a:tc>
                <a:extLst>
                  <a:ext uri="{0D108BD9-81ED-4DB2-BD59-A6C34878D82A}">
                    <a16:rowId xmlns:a16="http://schemas.microsoft.com/office/drawing/2014/main" val="1961133595"/>
                  </a:ext>
                </a:extLst>
              </a:tr>
              <a:tr h="370840">
                <a:tc>
                  <a:txBody>
                    <a:bodyPr/>
                    <a:lstStyle/>
                    <a:p>
                      <a:pPr marL="0" marR="0">
                        <a:lnSpc>
                          <a:spcPct val="115000"/>
                        </a:lnSpc>
                        <a:spcBef>
                          <a:spcPts val="200"/>
                        </a:spcBef>
                        <a:spcAft>
                          <a:spcPts val="0"/>
                        </a:spcAft>
                      </a:pPr>
                      <a:r>
                        <a:rPr lang="en-US" sz="1200">
                          <a:effectLst/>
                          <a:latin typeface="+mn-lt"/>
                          <a:ea typeface="Calibri" panose="020F0502020204030204" pitchFamily="34" charset="0"/>
                          <a:cs typeface="Arial" panose="020B0604020202020204" pitchFamily="34" charset="0"/>
                        </a:rPr>
                        <a:t>Type of refrigerant differs between or changes for the measure, standard practice, and/or existing equipment cases</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X</a:t>
                      </a:r>
                    </a:p>
                  </a:txBody>
                  <a:tcPr marL="137160" marR="137160" marT="137160" marB="137160" anchor="ctr"/>
                </a:tc>
                <a:tc rowSpan="3">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Completion required only for fuel-substitution measures</a:t>
                      </a:r>
                    </a:p>
                  </a:txBody>
                  <a:tcPr marL="137160" marR="137160" marT="137160" marB="137160" anchor="ctr"/>
                </a:tc>
                <a:extLst>
                  <a:ext uri="{0D108BD9-81ED-4DB2-BD59-A6C34878D82A}">
                    <a16:rowId xmlns:a16="http://schemas.microsoft.com/office/drawing/2014/main" val="521886579"/>
                  </a:ext>
                </a:extLst>
              </a:tr>
              <a:tr h="370840">
                <a:tc>
                  <a:txBody>
                    <a:bodyPr/>
                    <a:lstStyle/>
                    <a:p>
                      <a:pPr marL="0" marR="0">
                        <a:lnSpc>
                          <a:spcPct val="115000"/>
                        </a:lnSpc>
                        <a:spcBef>
                          <a:spcPts val="200"/>
                        </a:spcBef>
                        <a:spcAft>
                          <a:spcPts val="0"/>
                        </a:spcAft>
                      </a:pPr>
                      <a:r>
                        <a:rPr lang="en-US" sz="1200">
                          <a:effectLst/>
                          <a:latin typeface="+mn-lt"/>
                          <a:ea typeface="Calibri" panose="020F0502020204030204" pitchFamily="34" charset="0"/>
                          <a:cs typeface="Arial" panose="020B0604020202020204" pitchFamily="34" charset="0"/>
                        </a:rPr>
                        <a:t>Amount (charge) of refrigerant differs between or changes for measure, standard practice, and/or existing equipment cases</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X</a:t>
                      </a:r>
                    </a:p>
                  </a:txBody>
                  <a:tcPr marL="137160" marR="137160" marT="137160" marB="137160" anchor="ctr"/>
                </a:tc>
                <a:tc vMerge="1">
                  <a:txBody>
                    <a:bodyPr/>
                    <a:lstStyle/>
                    <a:p>
                      <a:pPr marL="0" marR="0">
                        <a:lnSpc>
                          <a:spcPct val="115000"/>
                        </a:lnSpc>
                        <a:spcBef>
                          <a:spcPts val="0"/>
                        </a:spcBef>
                        <a:spcAft>
                          <a:spcPts val="0"/>
                        </a:spcAft>
                      </a:pPr>
                      <a:endParaRPr lang="en-US" sz="1400">
                        <a:effectLst/>
                        <a:latin typeface="+mn-lt"/>
                        <a:ea typeface="Calibri" panose="020F0502020204030204" pitchFamily="34" charset="0"/>
                        <a:cs typeface="Arial" panose="020B0604020202020204" pitchFamily="34" charset="0"/>
                      </a:endParaRPr>
                    </a:p>
                  </a:txBody>
                  <a:tcPr marL="137160" marR="137160" marT="137160" marB="137160" anchor="ctr"/>
                </a:tc>
                <a:extLst>
                  <a:ext uri="{0D108BD9-81ED-4DB2-BD59-A6C34878D82A}">
                    <a16:rowId xmlns:a16="http://schemas.microsoft.com/office/drawing/2014/main" val="3736942540"/>
                  </a:ext>
                </a:extLst>
              </a:tr>
              <a:tr h="370840">
                <a:tc>
                  <a:txBody>
                    <a:bodyPr/>
                    <a:lstStyle/>
                    <a:p>
                      <a:pPr marL="0" marR="0">
                        <a:lnSpc>
                          <a:spcPct val="115000"/>
                        </a:lnSpc>
                        <a:spcBef>
                          <a:spcPts val="200"/>
                        </a:spcBef>
                        <a:spcAft>
                          <a:spcPts val="0"/>
                        </a:spcAft>
                      </a:pPr>
                      <a:r>
                        <a:rPr lang="en-US" sz="1200">
                          <a:effectLst/>
                          <a:latin typeface="+mn-lt"/>
                          <a:ea typeface="Calibri" panose="020F0502020204030204" pitchFamily="34" charset="0"/>
                          <a:cs typeface="Arial" panose="020B0604020202020204" pitchFamily="34" charset="0"/>
                        </a:rPr>
                        <a:t>Claiming avoided emissions when refrigerant in existing equipment is recovered and documentation provided*</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X</a:t>
                      </a:r>
                    </a:p>
                  </a:txBody>
                  <a:tcPr marL="137160" marR="137160" marT="137160" marB="137160" anchor="ctr"/>
                </a:tc>
                <a:tc vMerge="1">
                  <a:txBody>
                    <a:bodyPr/>
                    <a:lstStyle/>
                    <a:p>
                      <a:pPr marL="0" marR="0">
                        <a:lnSpc>
                          <a:spcPct val="115000"/>
                        </a:lnSpc>
                        <a:spcBef>
                          <a:spcPts val="0"/>
                        </a:spcBef>
                        <a:spcAft>
                          <a:spcPts val="0"/>
                        </a:spcAft>
                      </a:pPr>
                      <a:endParaRPr lang="en-US" sz="1400">
                        <a:effectLst/>
                        <a:latin typeface="+mn-lt"/>
                        <a:ea typeface="Calibri" panose="020F0502020204030204" pitchFamily="34" charset="0"/>
                        <a:cs typeface="Arial" panose="020B0604020202020204" pitchFamily="34" charset="0"/>
                      </a:endParaRPr>
                    </a:p>
                  </a:txBody>
                  <a:tcPr marL="137160" marR="137160" marT="137160" marB="137160" anchor="ctr"/>
                </a:tc>
                <a:extLst>
                  <a:ext uri="{0D108BD9-81ED-4DB2-BD59-A6C34878D82A}">
                    <a16:rowId xmlns:a16="http://schemas.microsoft.com/office/drawing/2014/main" val="3942401839"/>
                  </a:ext>
                </a:extLst>
              </a:tr>
              <a:tr h="370840">
                <a:tc>
                  <a:txBody>
                    <a:bodyPr/>
                    <a:lstStyle/>
                    <a:p>
                      <a:pPr marL="0" marR="0">
                        <a:lnSpc>
                          <a:spcPct val="115000"/>
                        </a:lnSpc>
                        <a:spcBef>
                          <a:spcPts val="200"/>
                        </a:spcBef>
                        <a:spcAft>
                          <a:spcPts val="0"/>
                        </a:spcAft>
                      </a:pPr>
                      <a:r>
                        <a:rPr lang="en-US" sz="1200">
                          <a:effectLst/>
                          <a:latin typeface="+mn-lt"/>
                          <a:ea typeface="Calibri" panose="020F0502020204030204" pitchFamily="34" charset="0"/>
                          <a:cs typeface="Arial" panose="020B0604020202020204" pitchFamily="34" charset="0"/>
                        </a:rPr>
                        <a:t>Fuel substitution measure without refrigerant (e.g., induction range)</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X**</a:t>
                      </a:r>
                    </a:p>
                  </a:txBody>
                  <a:tcPr marL="137160" marR="137160" marT="137160" marB="137160" anchor="ctr"/>
                </a:tc>
                <a:tc>
                  <a:txBody>
                    <a:bodyPr/>
                    <a:lstStyle/>
                    <a:p>
                      <a:pPr marL="0" marR="0">
                        <a:lnSpc>
                          <a:spcPct val="115000"/>
                        </a:lnSpc>
                        <a:spcBef>
                          <a:spcPts val="0"/>
                        </a:spcBef>
                        <a:spcAft>
                          <a:spcPts val="0"/>
                        </a:spcAft>
                      </a:pPr>
                      <a:r>
                        <a:rPr lang="en-US" sz="1200">
                          <a:effectLst/>
                          <a:latin typeface="+mn-lt"/>
                          <a:ea typeface="Calibri" panose="020F0502020204030204" pitchFamily="34" charset="0"/>
                          <a:cs typeface="Arial" panose="020B0604020202020204" pitchFamily="34" charset="0"/>
                        </a:rPr>
                        <a:t>X</a:t>
                      </a:r>
                    </a:p>
                  </a:txBody>
                  <a:tcPr marL="137160" marR="137160" marT="137160" marB="137160" anchor="ctr"/>
                </a:tc>
                <a:extLst>
                  <a:ext uri="{0D108BD9-81ED-4DB2-BD59-A6C34878D82A}">
                    <a16:rowId xmlns:a16="http://schemas.microsoft.com/office/drawing/2014/main" val="1972458786"/>
                  </a:ext>
                </a:extLst>
              </a:tr>
            </a:tbl>
          </a:graphicData>
        </a:graphic>
      </p:graphicFrame>
      <p:sp>
        <p:nvSpPr>
          <p:cNvPr id="10" name="TextBox 9">
            <a:extLst>
              <a:ext uri="{FF2B5EF4-FFF2-40B4-BE49-F238E27FC236}">
                <a16:creationId xmlns:a16="http://schemas.microsoft.com/office/drawing/2014/main" id="{34A0C3E4-C6A0-F3B7-D7B0-156173E21CC4}"/>
              </a:ext>
            </a:extLst>
          </p:cNvPr>
          <p:cNvSpPr txBox="1"/>
          <p:nvPr/>
        </p:nvSpPr>
        <p:spPr>
          <a:xfrm>
            <a:off x="674972" y="5167691"/>
            <a:ext cx="10737852" cy="707886"/>
          </a:xfrm>
          <a:prstGeom prst="rect">
            <a:avLst/>
          </a:prstGeom>
          <a:noFill/>
        </p:spPr>
        <p:txBody>
          <a:bodyPr wrap="square" lIns="0" tIns="0" rIns="0" bIns="0" rtlCol="0">
            <a:spAutoFit/>
          </a:bodyPr>
          <a:lstStyle/>
          <a:p>
            <a:pPr algn="l">
              <a:lnSpc>
                <a:spcPct val="100000"/>
              </a:lnSpc>
              <a:spcBef>
                <a:spcPts val="600"/>
              </a:spcBef>
            </a:pPr>
            <a:r>
              <a:rPr lang="en-GB" sz="1200">
                <a:solidFill>
                  <a:schemeClr val="accent1"/>
                </a:solidFill>
              </a:rPr>
              <a:t>*  Although the RACC spreadsheet has the functionality to claim credit for refrigerant recovery, it is not currently sanctioned by the CPUC.</a:t>
            </a:r>
          </a:p>
          <a:p>
            <a:pPr algn="l">
              <a:lnSpc>
                <a:spcPct val="100000"/>
              </a:lnSpc>
              <a:spcBef>
                <a:spcPts val="600"/>
              </a:spcBef>
            </a:pPr>
            <a:r>
              <a:rPr lang="en-GB" sz="1200">
                <a:solidFill>
                  <a:schemeClr val="accent1"/>
                </a:solidFill>
              </a:rPr>
              <a:t>** T</a:t>
            </a:r>
            <a:r>
              <a:rPr lang="en-US" sz="1200">
                <a:solidFill>
                  <a:schemeClr val="accent1"/>
                </a:solidFill>
              </a:rPr>
              <a:t>he “2 RACC” worksheet contains a dropdown menu that includes “No refrigerant” to indicate when equipment contains no refrigerant. The “2 RACC”</a:t>
            </a:r>
          </a:p>
          <a:p>
            <a:pPr algn="l">
              <a:lnSpc>
                <a:spcPct val="100000"/>
              </a:lnSpc>
              <a:spcBef>
                <a:spcPts val="600"/>
              </a:spcBef>
            </a:pPr>
            <a:r>
              <a:rPr lang="en-US" sz="1200">
                <a:solidFill>
                  <a:schemeClr val="accent1"/>
                </a:solidFill>
              </a:rPr>
              <a:t>    worksheet must be filled in prior to any use of the “3 FSC” worksheet.</a:t>
            </a:r>
            <a:endParaRPr lang="en-GB" sz="1200">
              <a:solidFill>
                <a:schemeClr val="accent1"/>
              </a:solidFill>
            </a:endParaRPr>
          </a:p>
        </p:txBody>
      </p:sp>
      <p:sp>
        <p:nvSpPr>
          <p:cNvPr id="11" name="Text Placeholder 3">
            <a:extLst>
              <a:ext uri="{FF2B5EF4-FFF2-40B4-BE49-F238E27FC236}">
                <a16:creationId xmlns:a16="http://schemas.microsoft.com/office/drawing/2014/main" id="{92D88BBE-0B0C-6F3F-78CA-0E5C1388D570}"/>
              </a:ext>
            </a:extLst>
          </p:cNvPr>
          <p:cNvSpPr txBox="1">
            <a:spLocks/>
          </p:cNvSpPr>
          <p:nvPr/>
        </p:nvSpPr>
        <p:spPr>
          <a:xfrm>
            <a:off x="9372600" y="189834"/>
            <a:ext cx="2531165" cy="349916"/>
          </a:xfrm>
          <a:prstGeom prst="rect">
            <a:avLst/>
          </a:prstGeom>
          <a:noFill/>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tabLst/>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tabLst/>
              <a:defRPr sz="12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r"/>
            <a:r>
              <a:rPr lang="en-GB" sz="1800">
                <a:solidFill>
                  <a:srgbClr val="C00000"/>
                </a:solidFill>
              </a:rPr>
              <a:t>Effective: 2024-2026</a:t>
            </a:r>
          </a:p>
        </p:txBody>
      </p:sp>
    </p:spTree>
    <p:extLst>
      <p:ext uri="{BB962C8B-B14F-4D97-AF65-F5344CB8AC3E}">
        <p14:creationId xmlns:p14="http://schemas.microsoft.com/office/powerpoint/2010/main" val="798034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a:xfrm>
            <a:off x="552032" y="794376"/>
            <a:ext cx="11110914" cy="936000"/>
          </a:xfrm>
        </p:spPr>
        <p:txBody>
          <a:bodyPr/>
          <a:lstStyle/>
          <a:p>
            <a:r>
              <a:rPr lang="en-GB"/>
              <a:t>DEER System and Measure Package Updates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p:txBody>
          <a:bodyPr vert="horz" lIns="0" tIns="45720" rIns="91440" bIns="45720" rtlCol="0" anchor="t">
            <a:noAutofit/>
          </a:bodyPr>
          <a:lstStyle/>
          <a:p>
            <a:r>
              <a:rPr lang="en-GB" b="1">
                <a:ea typeface="+mn-lt"/>
                <a:cs typeface="+mn-lt"/>
              </a:rPr>
              <a:t>Water-Energy Nexus (WEN) Impacts</a:t>
            </a:r>
            <a:r>
              <a:rPr lang="en-GB" b="1"/>
              <a:t> </a:t>
            </a:r>
            <a:r>
              <a:rPr lang="en-GB"/>
              <a:t>long term solution is now implemented. The CET was updated to include a separate field for embedded water savings. </a:t>
            </a:r>
          </a:p>
          <a:p>
            <a:endParaRPr lang="en-GB" b="1"/>
          </a:p>
          <a:p>
            <a:r>
              <a:rPr lang="en-GB" b="1">
                <a:ea typeface="+mn-lt"/>
                <a:cs typeface="+mn-lt"/>
              </a:rPr>
              <a:t>Lighting Baseline Updates.</a:t>
            </a:r>
            <a:r>
              <a:rPr lang="en-GB"/>
              <a:t> </a:t>
            </a:r>
            <a:r>
              <a:rPr lang="en-US" sz="1800">
                <a:effectLst/>
                <a:latin typeface="Palatino Linotype" panose="02040502050505030304" pitchFamily="18" charset="0"/>
                <a:ea typeface="Calibri" panose="020F0502020204030204" pitchFamily="34" charset="0"/>
                <a:cs typeface="Arial" panose="020B0604020202020204" pitchFamily="34" charset="0"/>
              </a:rPr>
              <a:t> </a:t>
            </a:r>
            <a:r>
              <a:rPr lang="en-US"/>
              <a:t>The standard practice baseline in measure packages will conform to the updated values in the Modified Lighting Calculator (MLC). </a:t>
            </a:r>
            <a:endParaRPr lang="en-GB"/>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11</a:t>
            </a:fld>
            <a:endParaRPr lang="en-GB"/>
          </a:p>
        </p:txBody>
      </p:sp>
      <p:sp>
        <p:nvSpPr>
          <p:cNvPr id="5" name="Text Placeholder 3">
            <a:extLst>
              <a:ext uri="{FF2B5EF4-FFF2-40B4-BE49-F238E27FC236}">
                <a16:creationId xmlns:a16="http://schemas.microsoft.com/office/drawing/2014/main" id="{EB3AC96D-7D83-4455-E780-1D572167B3BE}"/>
              </a:ext>
            </a:extLst>
          </p:cNvPr>
          <p:cNvSpPr txBox="1">
            <a:spLocks/>
          </p:cNvSpPr>
          <p:nvPr/>
        </p:nvSpPr>
        <p:spPr>
          <a:xfrm>
            <a:off x="9372600" y="189834"/>
            <a:ext cx="2531165" cy="349916"/>
          </a:xfrm>
          <a:prstGeom prst="rect">
            <a:avLst/>
          </a:prstGeom>
          <a:noFill/>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tabLst/>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tabLst/>
              <a:defRPr sz="12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r"/>
            <a:r>
              <a:rPr lang="en-GB" sz="1800">
                <a:solidFill>
                  <a:srgbClr val="C00000"/>
                </a:solidFill>
              </a:rPr>
              <a:t>Effective: 2024-2026</a:t>
            </a:r>
          </a:p>
        </p:txBody>
      </p:sp>
    </p:spTree>
    <p:extLst>
      <p:ext uri="{BB962C8B-B14F-4D97-AF65-F5344CB8AC3E}">
        <p14:creationId xmlns:p14="http://schemas.microsoft.com/office/powerpoint/2010/main" val="2660434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p:txBody>
          <a:bodyPr/>
          <a:lstStyle/>
          <a:p>
            <a:r>
              <a:rPr lang="en-GB"/>
              <a:t>DEER System and Measure Package Updates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a:xfrm>
            <a:off x="560053" y="1497642"/>
            <a:ext cx="11110914" cy="4317624"/>
          </a:xfrm>
        </p:spPr>
        <p:txBody>
          <a:bodyPr vert="horz" lIns="0" tIns="45720" rIns="91440" bIns="45720" rtlCol="0" anchor="t">
            <a:noAutofit/>
          </a:bodyPr>
          <a:lstStyle/>
          <a:p>
            <a:r>
              <a:rPr lang="en-GB" b="1"/>
              <a:t>Definition of Incentive and Rebate. </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Per D.08-07-006:</a:t>
            </a:r>
          </a:p>
          <a:p>
            <a:pPr marL="368640" marR="548640" indent="0" algn="just">
              <a:lnSpc>
                <a:spcPct val="115000"/>
              </a:lnSpc>
              <a:spcBef>
                <a:spcPts val="1000"/>
              </a:spcBef>
              <a:spcAft>
                <a:spcPts val="800"/>
              </a:spcAft>
              <a:buNone/>
            </a:pPr>
            <a:r>
              <a:rPr lang="en-US" sz="1800" i="1">
                <a:solidFill>
                  <a:srgbClr val="404040"/>
                </a:solidFill>
                <a:effectLst/>
                <a:latin typeface="Palatino Linotype" panose="02040502050505030304" pitchFamily="18" charset="0"/>
                <a:ea typeface="Calibri" panose="020F0502020204030204" pitchFamily="34" charset="0"/>
                <a:cs typeface="Arial" panose="020B0604020202020204" pitchFamily="34" charset="0"/>
              </a:rPr>
              <a:t>The SPM [standard practice manual] defines the incentive (INC) term very narrowly as the type of incentive that can be treated as a transfer payment in the SPM TRC [Total Resource Cost] formulation. The definition of the INC term, as set forth in the SPM, is restricted to "dollar benefits" such as rebates or rate incentives (monthly bill credits) paid by the sponsoring utility to the customers participating in the program. Moreover, the SPM is very clear that the term "participant" refers to the customer participating in the program, and that this transfer incentive (INC) is one that is paid directly to the participating customer. </a:t>
            </a:r>
          </a:p>
          <a:p>
            <a:r>
              <a:rPr lang="en-GB" b="1"/>
              <a:t>Deemed Measure Cost and Incentive Reporting.</a:t>
            </a:r>
            <a:r>
              <a:rPr lang="en-GB"/>
              <a:t> Measure level incentives (</a:t>
            </a:r>
            <a:r>
              <a:rPr lang="en-GB" sz="1800" i="1">
                <a:latin typeface="Palatino Linotype" panose="02040502050505030304" pitchFamily="18" charset="0"/>
              </a:rPr>
              <a:t>UnitDirectInstallLab, UnitDirectInstallMat, UnitEndUserRebate, UnitIncentiveToOthers</a:t>
            </a:r>
            <a:r>
              <a:rPr lang="en-GB"/>
              <a:t>) include only the portion of the incentive that reduces the customer cost of the measure.</a:t>
            </a:r>
          </a:p>
          <a:p>
            <a:r>
              <a:rPr lang="en-GB" b="1"/>
              <a:t>Peak Load Definition </a:t>
            </a:r>
            <a:r>
              <a:rPr lang="en-GB"/>
              <a:t>has not changed. The peak demand window is still from 4 p.m. to 9 p.m.</a:t>
            </a:r>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12</a:t>
            </a:fld>
            <a:endParaRPr lang="en-GB"/>
          </a:p>
        </p:txBody>
      </p:sp>
    </p:spTree>
    <p:extLst>
      <p:ext uri="{BB962C8B-B14F-4D97-AF65-F5344CB8AC3E}">
        <p14:creationId xmlns:p14="http://schemas.microsoft.com/office/powerpoint/2010/main" val="712345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p:txBody>
          <a:bodyPr/>
          <a:lstStyle/>
          <a:p>
            <a:r>
              <a:rPr lang="en-GB"/>
              <a:t>DEER System and Measure Package Updates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p:txBody>
          <a:bodyPr vert="horz" lIns="0" tIns="45720" rIns="91440" bIns="45720" rtlCol="0" anchor="t">
            <a:noAutofit/>
          </a:bodyPr>
          <a:lstStyle/>
          <a:p>
            <a:r>
              <a:rPr lang="en-GB" b="1"/>
              <a:t>Vintage and Era Definitions </a:t>
            </a:r>
            <a:r>
              <a:rPr lang="en-GB"/>
              <a:t>are revised. Starting in PY2026, the recent and old building eras are removed, and the existing era represents all existing buildings.</a:t>
            </a:r>
          </a:p>
          <a:p>
            <a:pPr marL="0" indent="0">
              <a:buNone/>
            </a:pPr>
            <a:endParaRPr lang="en-GB"/>
          </a:p>
          <a:p>
            <a:r>
              <a:rPr lang="en-GB" b="1"/>
              <a:t>DEER Prototype Models </a:t>
            </a:r>
            <a:r>
              <a:rPr lang="en-GB"/>
              <a:t>have transitioned from a DOE2-based system to EnergyPlus.</a:t>
            </a:r>
            <a:r>
              <a:rPr lang="en-GB" b="1"/>
              <a:t> </a:t>
            </a:r>
            <a:r>
              <a:rPr lang="en-GB"/>
              <a:t>The new system uses ModelKit to facilitate input file creation and running batch simulation models. PY2026 measure packages will use 2025 T-24 as the baseline.</a:t>
            </a:r>
            <a:endParaRPr lang="en-GB">
              <a:highlight>
                <a:srgbClr val="FFFF00"/>
              </a:highlight>
            </a:endParaRPr>
          </a:p>
          <a:p>
            <a:endParaRPr lang="en-GB"/>
          </a:p>
          <a:p>
            <a:r>
              <a:rPr lang="en-GB" b="1"/>
              <a:t>Data Requirements</a:t>
            </a:r>
            <a:r>
              <a:rPr lang="en-GB"/>
              <a:t> </a:t>
            </a:r>
            <a:r>
              <a:rPr lang="en-US"/>
              <a:t>outlined in Resolution E-5221 should continue to be listed in measure packages moving forward</a:t>
            </a:r>
            <a:r>
              <a:rPr lang="en-GB"/>
              <a:t>. </a:t>
            </a:r>
            <a:r>
              <a:rPr lang="en-US" b="1" i="1">
                <a:latin typeface="Palatino Linotype" panose="02040502050505030304" pitchFamily="18" charset="0"/>
              </a:rPr>
              <a:t>SiteID</a:t>
            </a:r>
            <a:r>
              <a:rPr lang="en-US"/>
              <a:t> is not a replacement for end use or customer tracking data for evaluation purposes. </a:t>
            </a:r>
            <a:endParaRPr lang="en-GB"/>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13</a:t>
            </a:fld>
            <a:endParaRPr lang="en-GB"/>
          </a:p>
        </p:txBody>
      </p:sp>
    </p:spTree>
    <p:extLst>
      <p:ext uri="{BB962C8B-B14F-4D97-AF65-F5344CB8AC3E}">
        <p14:creationId xmlns:p14="http://schemas.microsoft.com/office/powerpoint/2010/main" val="3782707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6CC0A-4820-4F27-9159-5A7C0FD5CCB5}"/>
              </a:ext>
            </a:extLst>
          </p:cNvPr>
          <p:cNvSpPr>
            <a:spLocks noGrp="1"/>
          </p:cNvSpPr>
          <p:nvPr>
            <p:ph type="title"/>
          </p:nvPr>
        </p:nvSpPr>
        <p:spPr>
          <a:xfrm>
            <a:off x="609600" y="365125"/>
            <a:ext cx="10972800" cy="1325563"/>
          </a:xfrm>
        </p:spPr>
        <p:txBody>
          <a:bodyPr anchor="b">
            <a:normAutofit/>
          </a:bodyPr>
          <a:lstStyle/>
          <a:p>
            <a:r>
              <a:rPr lang="en-GB"/>
              <a:t>DEER 2028 Update and Measure Package Submission/Review Timeline</a:t>
            </a:r>
          </a:p>
        </p:txBody>
      </p:sp>
      <p:sp>
        <p:nvSpPr>
          <p:cNvPr id="4" name="Slide Number Placeholder 3">
            <a:extLst>
              <a:ext uri="{FF2B5EF4-FFF2-40B4-BE49-F238E27FC236}">
                <a16:creationId xmlns:a16="http://schemas.microsoft.com/office/drawing/2014/main" id="{23ACC1E8-5463-4EEC-890A-ECB9A3C37C23}"/>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GB" smtClean="0"/>
              <a:pPr>
                <a:spcAft>
                  <a:spcPts val="600"/>
                </a:spcAft>
              </a:pPr>
              <a:t>14</a:t>
            </a:fld>
            <a:endParaRPr lang="en-GB"/>
          </a:p>
        </p:txBody>
      </p:sp>
      <p:graphicFrame>
        <p:nvGraphicFramePr>
          <p:cNvPr id="9" name="Table 8">
            <a:extLst>
              <a:ext uri="{FF2B5EF4-FFF2-40B4-BE49-F238E27FC236}">
                <a16:creationId xmlns:a16="http://schemas.microsoft.com/office/drawing/2014/main" id="{0D47CFC7-69F2-1277-75F4-A99A8EC90B6C}"/>
              </a:ext>
            </a:extLst>
          </p:cNvPr>
          <p:cNvGraphicFramePr>
            <a:graphicFrameLocks noGrp="1"/>
          </p:cNvGraphicFramePr>
          <p:nvPr>
            <p:extLst>
              <p:ext uri="{D42A27DB-BD31-4B8C-83A1-F6EECF244321}">
                <p14:modId xmlns:p14="http://schemas.microsoft.com/office/powerpoint/2010/main" val="3410578656"/>
              </p:ext>
            </p:extLst>
          </p:nvPr>
        </p:nvGraphicFramePr>
        <p:xfrm>
          <a:off x="685800" y="1911047"/>
          <a:ext cx="10424160" cy="3200400"/>
        </p:xfrm>
        <a:graphic>
          <a:graphicData uri="http://schemas.openxmlformats.org/drawingml/2006/table">
            <a:tbl>
              <a:tblPr firstRow="1" firstCol="1" bandRow="1">
                <a:tableStyleId>{5C22544A-7EE6-4342-B048-85BDC9FD1C3A}</a:tableStyleId>
              </a:tblPr>
              <a:tblGrid>
                <a:gridCol w="4206240">
                  <a:extLst>
                    <a:ext uri="{9D8B030D-6E8A-4147-A177-3AD203B41FA5}">
                      <a16:colId xmlns:a16="http://schemas.microsoft.com/office/drawing/2014/main" val="623277523"/>
                    </a:ext>
                  </a:extLst>
                </a:gridCol>
                <a:gridCol w="1554480">
                  <a:extLst>
                    <a:ext uri="{9D8B030D-6E8A-4147-A177-3AD203B41FA5}">
                      <a16:colId xmlns:a16="http://schemas.microsoft.com/office/drawing/2014/main" val="3550402138"/>
                    </a:ext>
                  </a:extLst>
                </a:gridCol>
                <a:gridCol w="1554480">
                  <a:extLst>
                    <a:ext uri="{9D8B030D-6E8A-4147-A177-3AD203B41FA5}">
                      <a16:colId xmlns:a16="http://schemas.microsoft.com/office/drawing/2014/main" val="46041094"/>
                    </a:ext>
                  </a:extLst>
                </a:gridCol>
                <a:gridCol w="1554480">
                  <a:extLst>
                    <a:ext uri="{9D8B030D-6E8A-4147-A177-3AD203B41FA5}">
                      <a16:colId xmlns:a16="http://schemas.microsoft.com/office/drawing/2014/main" val="2773416909"/>
                    </a:ext>
                  </a:extLst>
                </a:gridCol>
                <a:gridCol w="1554480">
                  <a:extLst>
                    <a:ext uri="{9D8B030D-6E8A-4147-A177-3AD203B41FA5}">
                      <a16:colId xmlns:a16="http://schemas.microsoft.com/office/drawing/2014/main" val="2372430136"/>
                    </a:ext>
                  </a:extLst>
                </a:gridCol>
              </a:tblGrid>
              <a:tr h="640080">
                <a:tc>
                  <a:txBody>
                    <a:bodyPr/>
                    <a:lstStyle/>
                    <a:p>
                      <a:r>
                        <a:rPr lang="en-GB">
                          <a:effectLst/>
                        </a:rPr>
                        <a:t>Description</a:t>
                      </a:r>
                    </a:p>
                  </a:txBody>
                  <a:tcPr marL="45720" marR="45720" anchor="b"/>
                </a:tc>
                <a:tc>
                  <a:txBody>
                    <a:bodyPr/>
                    <a:lstStyle/>
                    <a:p>
                      <a:r>
                        <a:rPr lang="en-GB">
                          <a:effectLst/>
                        </a:rPr>
                        <a:t>Responsible Party</a:t>
                      </a:r>
                    </a:p>
                  </a:txBody>
                  <a:tcPr marL="45720" marR="45720" anchor="b"/>
                </a:tc>
                <a:tc>
                  <a:txBody>
                    <a:bodyPr/>
                    <a:lstStyle/>
                    <a:p>
                      <a:r>
                        <a:rPr lang="en-GB">
                          <a:effectLst/>
                        </a:rPr>
                        <a:t>Due </a:t>
                      </a:r>
                    </a:p>
                    <a:p>
                      <a:r>
                        <a:rPr lang="en-GB">
                          <a:effectLst/>
                        </a:rPr>
                        <a:t>Date</a:t>
                      </a:r>
                    </a:p>
                  </a:txBody>
                  <a:tcPr marL="45720" marR="45720" anchor="b"/>
                </a:tc>
                <a:tc>
                  <a:txBody>
                    <a:bodyPr/>
                    <a:lstStyle/>
                    <a:p>
                      <a:r>
                        <a:rPr lang="en-GB">
                          <a:effectLst/>
                        </a:rPr>
                        <a:t>Approval Date</a:t>
                      </a:r>
                    </a:p>
                  </a:txBody>
                  <a:tcPr marL="45720" marR="45720" anchor="b"/>
                </a:tc>
                <a:tc>
                  <a:txBody>
                    <a:bodyPr/>
                    <a:lstStyle/>
                    <a:p>
                      <a:r>
                        <a:rPr lang="en-GB">
                          <a:effectLst/>
                        </a:rPr>
                        <a:t>Effective Date</a:t>
                      </a:r>
                    </a:p>
                  </a:txBody>
                  <a:tcPr marL="45720" marR="45720" anchor="b"/>
                </a:tc>
                <a:extLst>
                  <a:ext uri="{0D108BD9-81ED-4DB2-BD59-A6C34878D82A}">
                    <a16:rowId xmlns:a16="http://schemas.microsoft.com/office/drawing/2014/main" val="2257255913"/>
                  </a:ext>
                </a:extLst>
              </a:tr>
              <a:tr h="640080">
                <a:tc>
                  <a:txBody>
                    <a:bodyPr/>
                    <a:lstStyle/>
                    <a:p>
                      <a:r>
                        <a:rPr lang="en-GB">
                          <a:effectLst/>
                        </a:rPr>
                        <a:t>Measure Package Update Schedule</a:t>
                      </a:r>
                    </a:p>
                  </a:txBody>
                  <a:tcPr marL="45720" marR="45720"/>
                </a:tc>
                <a:tc>
                  <a:txBody>
                    <a:bodyPr/>
                    <a:lstStyle/>
                    <a:p>
                      <a:r>
                        <a:rPr lang="en-GB">
                          <a:effectLst/>
                        </a:rPr>
                        <a:t>PAs/ Stakeholders</a:t>
                      </a:r>
                    </a:p>
                  </a:txBody>
                  <a:tcPr marL="45720" marR="45720"/>
                </a:tc>
                <a:tc>
                  <a:txBody>
                    <a:bodyPr/>
                    <a:lstStyle/>
                    <a:p>
                      <a:pPr algn="r"/>
                      <a:r>
                        <a:rPr lang="en-GB">
                          <a:effectLst/>
                        </a:rPr>
                        <a:t>2025-08-01**</a:t>
                      </a:r>
                    </a:p>
                  </a:txBody>
                  <a:tcPr marL="45720" marR="45720"/>
                </a:tc>
                <a:tc>
                  <a:txBody>
                    <a:bodyPr/>
                    <a:lstStyle/>
                    <a:p>
                      <a:pPr algn="r"/>
                      <a:r>
                        <a:rPr lang="en-GB">
                          <a:effectLst/>
                        </a:rPr>
                        <a:t>-</a:t>
                      </a:r>
                    </a:p>
                  </a:txBody>
                  <a:tcPr marL="45720" marR="45720"/>
                </a:tc>
                <a:tc>
                  <a:txBody>
                    <a:bodyPr/>
                    <a:lstStyle/>
                    <a:p>
                      <a:pPr algn="r"/>
                      <a:r>
                        <a:rPr lang="en-GB">
                          <a:effectLst/>
                        </a:rPr>
                        <a:t>-</a:t>
                      </a:r>
                    </a:p>
                  </a:txBody>
                  <a:tcPr marL="45720" marR="45720"/>
                </a:tc>
                <a:extLst>
                  <a:ext uri="{0D108BD9-81ED-4DB2-BD59-A6C34878D82A}">
                    <a16:rowId xmlns:a16="http://schemas.microsoft.com/office/drawing/2014/main" val="2364263988"/>
                  </a:ext>
                </a:extLst>
              </a:tr>
              <a:tr h="640080">
                <a:tc>
                  <a:txBody>
                    <a:bodyPr/>
                    <a:lstStyle/>
                    <a:p>
                      <a:r>
                        <a:rPr lang="en-GB">
                          <a:effectLst/>
                        </a:rPr>
                        <a:t>Measure Package Submittals</a:t>
                      </a:r>
                    </a:p>
                  </a:txBody>
                  <a:tcPr marL="45720" marR="45720"/>
                </a:tc>
                <a:tc>
                  <a:txBody>
                    <a:bodyPr/>
                    <a:lstStyle/>
                    <a:p>
                      <a:r>
                        <a:rPr lang="en-GB">
                          <a:effectLst/>
                        </a:rPr>
                        <a:t>PAs</a:t>
                      </a:r>
                    </a:p>
                  </a:txBody>
                  <a:tcPr marL="45720" marR="45720"/>
                </a:tc>
                <a:tc>
                  <a:txBody>
                    <a:bodyPr/>
                    <a:lstStyle/>
                    <a:p>
                      <a:pPr lvl="0" algn="r"/>
                      <a:r>
                        <a:rPr lang="en-GB">
                          <a:effectLst/>
                        </a:rPr>
                        <a:t>2026-03-31 </a:t>
                      </a:r>
                    </a:p>
                    <a:p>
                      <a:pPr lvl="0" algn="r"/>
                      <a:r>
                        <a:rPr lang="en-GB">
                          <a:effectLst/>
                        </a:rPr>
                        <a:t>to CPUC</a:t>
                      </a:r>
                    </a:p>
                  </a:txBody>
                  <a:tcPr marL="45720" marR="45720"/>
                </a:tc>
                <a:tc>
                  <a:txBody>
                    <a:bodyPr/>
                    <a:lstStyle/>
                    <a:p>
                      <a:pPr algn="r"/>
                      <a:r>
                        <a:rPr lang="en-GB">
                          <a:effectLst/>
                        </a:rPr>
                        <a:t>2026-07-31</a:t>
                      </a:r>
                      <a:r>
                        <a:rPr lang="en-GB" baseline="30000">
                          <a:effectLst/>
                        </a:rPr>
                        <a:t>+</a:t>
                      </a:r>
                      <a:endParaRPr lang="en-GB">
                        <a:effectLst/>
                      </a:endParaRPr>
                    </a:p>
                  </a:txBody>
                  <a:tcPr marL="45720" marR="45720"/>
                </a:tc>
                <a:tc>
                  <a:txBody>
                    <a:bodyPr/>
                    <a:lstStyle/>
                    <a:p>
                      <a:pPr algn="r"/>
                      <a:r>
                        <a:rPr lang="en-GB">
                          <a:effectLst/>
                        </a:rPr>
                        <a:t>2028-01-01*</a:t>
                      </a:r>
                    </a:p>
                  </a:txBody>
                  <a:tcPr marL="45720" marR="45720"/>
                </a:tc>
                <a:extLst>
                  <a:ext uri="{0D108BD9-81ED-4DB2-BD59-A6C34878D82A}">
                    <a16:rowId xmlns:a16="http://schemas.microsoft.com/office/drawing/2014/main" val="3613460497"/>
                  </a:ext>
                </a:extLst>
              </a:tr>
              <a:tr h="640080">
                <a:tc>
                  <a:txBody>
                    <a:bodyPr/>
                    <a:lstStyle/>
                    <a:p>
                      <a:r>
                        <a:rPr lang="en-GB">
                          <a:effectLst/>
                        </a:rPr>
                        <a:t>Draft DEER2028 Update Resolution</a:t>
                      </a:r>
                    </a:p>
                  </a:txBody>
                  <a:tcPr marL="45720" marR="45720"/>
                </a:tc>
                <a:tc>
                  <a:txBody>
                    <a:bodyPr/>
                    <a:lstStyle/>
                    <a:p>
                      <a:r>
                        <a:rPr lang="en-GB">
                          <a:effectLst/>
                        </a:rPr>
                        <a:t>CPUC</a:t>
                      </a:r>
                    </a:p>
                  </a:txBody>
                  <a:tcPr marL="45720" marR="45720"/>
                </a:tc>
                <a:tc>
                  <a:txBody>
                    <a:bodyPr/>
                    <a:lstStyle/>
                    <a:p>
                      <a:pPr algn="r"/>
                      <a:r>
                        <a:rPr lang="en-GB">
                          <a:effectLst/>
                        </a:rPr>
                        <a:t>2026-07-31</a:t>
                      </a:r>
                    </a:p>
                  </a:txBody>
                  <a:tcPr marL="45720" marR="45720"/>
                </a:tc>
                <a:tc>
                  <a:txBody>
                    <a:bodyPr/>
                    <a:lstStyle/>
                    <a:p>
                      <a:pPr algn="r"/>
                      <a:r>
                        <a:rPr lang="en-GB">
                          <a:effectLst/>
                        </a:rPr>
                        <a:t>-</a:t>
                      </a:r>
                    </a:p>
                  </a:txBody>
                  <a:tcPr marL="45720" marR="45720"/>
                </a:tc>
                <a:tc>
                  <a:txBody>
                    <a:bodyPr/>
                    <a:lstStyle/>
                    <a:p>
                      <a:pPr algn="r"/>
                      <a:r>
                        <a:rPr lang="en-GB">
                          <a:effectLst/>
                        </a:rPr>
                        <a:t>-</a:t>
                      </a:r>
                    </a:p>
                  </a:txBody>
                  <a:tcPr marL="45720" marR="45720"/>
                </a:tc>
                <a:extLst>
                  <a:ext uri="{0D108BD9-81ED-4DB2-BD59-A6C34878D82A}">
                    <a16:rowId xmlns:a16="http://schemas.microsoft.com/office/drawing/2014/main" val="2478453047"/>
                  </a:ext>
                </a:extLst>
              </a:tr>
              <a:tr h="640080">
                <a:tc>
                  <a:txBody>
                    <a:bodyPr/>
                    <a:lstStyle/>
                    <a:p>
                      <a:r>
                        <a:rPr lang="en-GB">
                          <a:effectLst/>
                        </a:rPr>
                        <a:t>DEER2028 Update Resolution</a:t>
                      </a:r>
                    </a:p>
                  </a:txBody>
                  <a:tcPr marL="45720" marR="45720"/>
                </a:tc>
                <a:tc>
                  <a:txBody>
                    <a:bodyPr/>
                    <a:lstStyle/>
                    <a:p>
                      <a:r>
                        <a:rPr lang="en-GB">
                          <a:effectLst/>
                        </a:rPr>
                        <a:t>CPUC</a:t>
                      </a:r>
                    </a:p>
                  </a:txBody>
                  <a:tcPr marL="45720" marR="45720"/>
                </a:tc>
                <a:tc>
                  <a:txBody>
                    <a:bodyPr/>
                    <a:lstStyle/>
                    <a:p>
                      <a:pPr algn="r"/>
                      <a:r>
                        <a:rPr lang="en-GB">
                          <a:effectLst/>
                        </a:rPr>
                        <a:t>-</a:t>
                      </a:r>
                    </a:p>
                  </a:txBody>
                  <a:tcPr marL="45720" marR="45720"/>
                </a:tc>
                <a:tc>
                  <a:txBody>
                    <a:bodyPr/>
                    <a:lstStyle/>
                    <a:p>
                      <a:pPr algn="r"/>
                      <a:r>
                        <a:rPr lang="en-GB">
                          <a:effectLst/>
                        </a:rPr>
                        <a:t>2026-10-30 </a:t>
                      </a:r>
                    </a:p>
                  </a:txBody>
                  <a:tcPr marL="45720" marR="45720"/>
                </a:tc>
                <a:tc>
                  <a:txBody>
                    <a:bodyPr/>
                    <a:lstStyle/>
                    <a:p>
                      <a:pPr algn="r"/>
                      <a:r>
                        <a:rPr lang="en-GB">
                          <a:effectLst/>
                        </a:rPr>
                        <a:t>2028-01-01*</a:t>
                      </a:r>
                    </a:p>
                  </a:txBody>
                  <a:tcPr marL="45720" marR="45720"/>
                </a:tc>
                <a:extLst>
                  <a:ext uri="{0D108BD9-81ED-4DB2-BD59-A6C34878D82A}">
                    <a16:rowId xmlns:a16="http://schemas.microsoft.com/office/drawing/2014/main" val="38191415"/>
                  </a:ext>
                </a:extLst>
              </a:tr>
            </a:tbl>
          </a:graphicData>
        </a:graphic>
      </p:graphicFrame>
      <p:sp>
        <p:nvSpPr>
          <p:cNvPr id="10" name="TextBox 9">
            <a:extLst>
              <a:ext uri="{FF2B5EF4-FFF2-40B4-BE49-F238E27FC236}">
                <a16:creationId xmlns:a16="http://schemas.microsoft.com/office/drawing/2014/main" id="{A87669C0-2291-FFB1-6ADA-2EFA0794CE7A}"/>
              </a:ext>
            </a:extLst>
          </p:cNvPr>
          <p:cNvSpPr txBox="1"/>
          <p:nvPr/>
        </p:nvSpPr>
        <p:spPr>
          <a:xfrm>
            <a:off x="1143000" y="5257800"/>
            <a:ext cx="9607248"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8925" indent="-288925"/>
            <a:r>
              <a:rPr lang="en-GB" sz="1600"/>
              <a:t>*	There may be exceptions when updates become effective mid-cycle.</a:t>
            </a:r>
          </a:p>
          <a:p>
            <a:pPr marL="288925" indent="-288925"/>
            <a:r>
              <a:rPr lang="en-GB" sz="1600"/>
              <a:t>**  Draft for workflow scheduling. Updates to the schedule may be made if needed.</a:t>
            </a:r>
          </a:p>
          <a:p>
            <a:pPr marL="288925" indent="-288925"/>
            <a:r>
              <a:rPr lang="en-GB" sz="1600"/>
              <a:t>+	Per Draft Resolution release, adoption in Final Resolution</a:t>
            </a:r>
          </a:p>
        </p:txBody>
      </p:sp>
    </p:spTree>
    <p:extLst>
      <p:ext uri="{BB962C8B-B14F-4D97-AF65-F5344CB8AC3E}">
        <p14:creationId xmlns:p14="http://schemas.microsoft.com/office/powerpoint/2010/main" val="3728178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A2FB3-E718-4015-8EC1-50AD537E81F3}"/>
              </a:ext>
            </a:extLst>
          </p:cNvPr>
          <p:cNvSpPr>
            <a:spLocks noGrp="1"/>
          </p:cNvSpPr>
          <p:nvPr>
            <p:ph type="title"/>
          </p:nvPr>
        </p:nvSpPr>
        <p:spPr/>
        <p:txBody>
          <a:bodyPr/>
          <a:lstStyle/>
          <a:p>
            <a:r>
              <a:rPr lang="en-GB"/>
              <a:t>DEER Mid-Cycle Adjustments to the Locked Ex-Ante Values</a:t>
            </a:r>
          </a:p>
        </p:txBody>
      </p:sp>
      <p:sp>
        <p:nvSpPr>
          <p:cNvPr id="3" name="Content Placeholder 2">
            <a:extLst>
              <a:ext uri="{FF2B5EF4-FFF2-40B4-BE49-F238E27FC236}">
                <a16:creationId xmlns:a16="http://schemas.microsoft.com/office/drawing/2014/main" id="{C9DA31B9-1EDF-457A-AD4D-AA8CB8B7878A}"/>
              </a:ext>
            </a:extLst>
          </p:cNvPr>
          <p:cNvSpPr>
            <a:spLocks noGrp="1"/>
          </p:cNvSpPr>
          <p:nvPr>
            <p:ph idx="1"/>
          </p:nvPr>
        </p:nvSpPr>
        <p:spPr/>
        <p:txBody>
          <a:bodyPr vert="horz" lIns="0" tIns="45720" rIns="91440" bIns="45720" rtlCol="0" anchor="t">
            <a:noAutofit/>
          </a:bodyPr>
          <a:lstStyle/>
          <a:p>
            <a:r>
              <a:rPr lang="en-GB" b="1"/>
              <a:t>New measure packages</a:t>
            </a:r>
            <a:r>
              <a:rPr lang="en-GB"/>
              <a:t> and additions to measure packages may be submitted for CPUC staff review at any time during the biennial cycle</a:t>
            </a:r>
          </a:p>
          <a:p>
            <a:r>
              <a:rPr lang="en-GB" b="1"/>
              <a:t>All error corrections</a:t>
            </a:r>
            <a:r>
              <a:rPr lang="en-GB"/>
              <a:t> will be handled on a case-by-case basis</a:t>
            </a:r>
          </a:p>
          <a:p>
            <a:r>
              <a:rPr lang="en-GB" b="1"/>
              <a:t>Anticipated changes to codes and standards</a:t>
            </a:r>
            <a:r>
              <a:rPr lang="en-GB"/>
              <a:t> that occur off-cycle shall be planned for and may necessitate mid-cycle updates to measure packages.</a:t>
            </a:r>
          </a:p>
          <a:p>
            <a:r>
              <a:rPr lang="en-GB" b="1"/>
              <a:t>Uncertain or unanticipated changes to codes and standards</a:t>
            </a:r>
            <a:r>
              <a:rPr lang="en-GB"/>
              <a:t> that occur off-cycle will require a revised measure package baseline and become effective 90 days after the measure package is approved</a:t>
            </a:r>
          </a:p>
        </p:txBody>
      </p:sp>
      <p:sp>
        <p:nvSpPr>
          <p:cNvPr id="4" name="Slide Number Placeholder 3">
            <a:extLst>
              <a:ext uri="{FF2B5EF4-FFF2-40B4-BE49-F238E27FC236}">
                <a16:creationId xmlns:a16="http://schemas.microsoft.com/office/drawing/2014/main" id="{9C48ED53-C056-4D9B-A744-269AB05905CF}"/>
              </a:ext>
            </a:extLst>
          </p:cNvPr>
          <p:cNvSpPr>
            <a:spLocks noGrp="1"/>
          </p:cNvSpPr>
          <p:nvPr>
            <p:ph type="sldNum" sz="quarter" idx="12"/>
          </p:nvPr>
        </p:nvSpPr>
        <p:spPr/>
        <p:txBody>
          <a:bodyPr/>
          <a:lstStyle/>
          <a:p>
            <a:fld id="{1C4126A1-9282-4A82-AC02-A59AF4A969C8}" type="slidenum">
              <a:rPr lang="en-GB" smtClean="0"/>
              <a:t>15</a:t>
            </a:fld>
            <a:endParaRPr lang="en-GB"/>
          </a:p>
        </p:txBody>
      </p:sp>
    </p:spTree>
    <p:extLst>
      <p:ext uri="{BB962C8B-B14F-4D97-AF65-F5344CB8AC3E}">
        <p14:creationId xmlns:p14="http://schemas.microsoft.com/office/powerpoint/2010/main" val="230401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943C4-1D32-4B30-9618-98D6003650D3}"/>
              </a:ext>
            </a:extLst>
          </p:cNvPr>
          <p:cNvSpPr>
            <a:spLocks noGrp="1"/>
          </p:cNvSpPr>
          <p:nvPr>
            <p:ph type="title"/>
          </p:nvPr>
        </p:nvSpPr>
        <p:spPr/>
        <p:txBody>
          <a:bodyPr/>
          <a:lstStyle/>
          <a:p>
            <a:r>
              <a:rPr lang="en-GB"/>
              <a:t>Structural Changes - New DEER Tables</a:t>
            </a:r>
          </a:p>
        </p:txBody>
      </p:sp>
      <p:sp>
        <p:nvSpPr>
          <p:cNvPr id="3" name="Content Placeholder 2">
            <a:extLst>
              <a:ext uri="{FF2B5EF4-FFF2-40B4-BE49-F238E27FC236}">
                <a16:creationId xmlns:a16="http://schemas.microsoft.com/office/drawing/2014/main" id="{413A6FC3-7759-4B34-B1BB-844FD5CF4A90}"/>
              </a:ext>
            </a:extLst>
          </p:cNvPr>
          <p:cNvSpPr>
            <a:spLocks noGrp="1"/>
          </p:cNvSpPr>
          <p:nvPr>
            <p:ph idx="1"/>
          </p:nvPr>
        </p:nvSpPr>
        <p:spPr>
          <a:xfrm>
            <a:off x="609600" y="1676400"/>
            <a:ext cx="10972800" cy="4724399"/>
          </a:xfrm>
        </p:spPr>
        <p:txBody>
          <a:bodyPr numCol="2"/>
          <a:lstStyle/>
          <a:p>
            <a:r>
              <a:rPr lang="en-GB" sz="2200" b="1"/>
              <a:t>FuelID</a:t>
            </a:r>
          </a:p>
          <a:p>
            <a:pPr lvl="1">
              <a:buFont typeface="Courier New" panose="02070309020205020404" pitchFamily="49" charset="0"/>
              <a:buChar char="o"/>
            </a:pPr>
            <a:r>
              <a:rPr lang="en-GB" sz="1600"/>
              <a:t>EE-Elec-Only</a:t>
            </a:r>
          </a:p>
          <a:p>
            <a:pPr lvl="1">
              <a:buFont typeface="Courier New" panose="02070309020205020404" pitchFamily="49" charset="0"/>
              <a:buChar char="o"/>
            </a:pPr>
            <a:r>
              <a:rPr lang="en-GB" sz="1600"/>
              <a:t>Exempt</a:t>
            </a:r>
          </a:p>
          <a:p>
            <a:pPr lvl="1">
              <a:buFont typeface="Courier New" panose="02070309020205020404" pitchFamily="49" charset="0"/>
              <a:buChar char="o"/>
            </a:pPr>
            <a:r>
              <a:rPr lang="en-GB" sz="1600"/>
              <a:t>Exempt-FuelSub-ToElec</a:t>
            </a:r>
          </a:p>
          <a:p>
            <a:pPr lvl="1">
              <a:buFont typeface="Courier New" panose="02070309020205020404" pitchFamily="49" charset="0"/>
              <a:buChar char="o"/>
            </a:pPr>
            <a:r>
              <a:rPr lang="en-GB" sz="1600"/>
              <a:t>Exempt-NC-AllElec</a:t>
            </a:r>
          </a:p>
          <a:p>
            <a:pPr lvl="1">
              <a:buFont typeface="Courier New" panose="02070309020205020404" pitchFamily="49" charset="0"/>
              <a:buChar char="o"/>
            </a:pPr>
            <a:r>
              <a:rPr lang="en-GB" sz="1600"/>
              <a:t>None</a:t>
            </a:r>
          </a:p>
          <a:p>
            <a:pPr lvl="1">
              <a:buFont typeface="Courier New" panose="02070309020205020404" pitchFamily="49" charset="0"/>
              <a:buChar char="o"/>
            </a:pPr>
            <a:r>
              <a:rPr lang="en-GB" sz="1600"/>
              <a:t>NonExempt-FuelSub-ToGas</a:t>
            </a:r>
          </a:p>
          <a:p>
            <a:pPr lvl="1">
              <a:buFont typeface="Courier New" panose="02070309020205020404" pitchFamily="49" charset="0"/>
              <a:buChar char="o"/>
            </a:pPr>
            <a:r>
              <a:rPr lang="en-GB" sz="1600"/>
              <a:t>NonExempt-EE-Gas-Ex</a:t>
            </a:r>
          </a:p>
          <a:p>
            <a:pPr lvl="1">
              <a:buFont typeface="Courier New" panose="02070309020205020404" pitchFamily="49" charset="0"/>
              <a:buChar char="o"/>
            </a:pPr>
            <a:r>
              <a:rPr lang="en-GB" sz="1600"/>
              <a:t>NonExempt-EE-Gas-New</a:t>
            </a:r>
          </a:p>
          <a:p>
            <a:pPr lvl="1">
              <a:buFont typeface="Courier New" panose="02070309020205020404" pitchFamily="49" charset="0"/>
              <a:buChar char="o"/>
            </a:pPr>
            <a:r>
              <a:rPr lang="en-GB" sz="1600"/>
              <a:t>NonExempt-EE-Gas-New-NoVEA</a:t>
            </a:r>
          </a:p>
          <a:p>
            <a:pPr marL="0" indent="0">
              <a:buNone/>
            </a:pPr>
            <a:endParaRPr lang="en-GB"/>
          </a:p>
          <a:p>
            <a:r>
              <a:rPr lang="en-GB"/>
              <a:t>Retire</a:t>
            </a:r>
            <a:r>
              <a:rPr lang="en-GB" b="1"/>
              <a:t> FuelSub </a:t>
            </a:r>
            <a:r>
              <a:rPr lang="en-GB"/>
              <a:t>table (replaced by          </a:t>
            </a:r>
            <a:r>
              <a:rPr lang="en-GB" b="1"/>
              <a:t>FuelID</a:t>
            </a:r>
            <a:r>
              <a:rPr lang="en-GB"/>
              <a:t> table)</a:t>
            </a:r>
          </a:p>
          <a:p>
            <a:r>
              <a:rPr lang="en-GB" b="1"/>
              <a:t>BldgWts</a:t>
            </a:r>
          </a:p>
          <a:p>
            <a:pPr lvl="1"/>
            <a:r>
              <a:rPr lang="en-GB" sz="1600"/>
              <a:t>Building Type weights</a:t>
            </a:r>
          </a:p>
          <a:p>
            <a:pPr lvl="1"/>
            <a:r>
              <a:rPr lang="en-GB" sz="1600"/>
              <a:t>Building Vintage weights</a:t>
            </a:r>
          </a:p>
          <a:p>
            <a:pPr lvl="1"/>
            <a:r>
              <a:rPr lang="en-GB" sz="1600"/>
              <a:t>Building HVAC weights</a:t>
            </a:r>
          </a:p>
          <a:p>
            <a:pPr lvl="1"/>
            <a:r>
              <a:rPr lang="en-GB" sz="1600" i="1"/>
              <a:t>FS-rImputedDX</a:t>
            </a:r>
            <a:r>
              <a:rPr lang="en-GB" sz="1600"/>
              <a:t> weights (</a:t>
            </a:r>
            <a:r>
              <a:rPr lang="en-US" sz="1600"/>
              <a:t>for use with RACC-FSC to impute cooling when the baseline residential space-conditioning equipment does not include cooling)</a:t>
            </a:r>
            <a:endParaRPr lang="en-GB" sz="1600"/>
          </a:p>
          <a:p>
            <a:pPr lvl="1"/>
            <a:endParaRPr lang="en-GB"/>
          </a:p>
          <a:p>
            <a:pPr lvl="1"/>
            <a:endParaRPr lang="en-GB"/>
          </a:p>
          <a:p>
            <a:pPr lvl="1"/>
            <a:endParaRPr lang="en-GB"/>
          </a:p>
          <a:p>
            <a:pPr lvl="1"/>
            <a:endParaRPr lang="en-GB"/>
          </a:p>
          <a:p>
            <a:pPr lvl="1"/>
            <a:endParaRPr lang="en-GB" b="1"/>
          </a:p>
          <a:p>
            <a:pPr lvl="1"/>
            <a:endParaRPr lang="en-GB" b="1"/>
          </a:p>
          <a:p>
            <a:pPr lvl="1"/>
            <a:endParaRPr lang="en-GB"/>
          </a:p>
        </p:txBody>
      </p:sp>
      <p:sp>
        <p:nvSpPr>
          <p:cNvPr id="4" name="Slide Number Placeholder 3">
            <a:extLst>
              <a:ext uri="{FF2B5EF4-FFF2-40B4-BE49-F238E27FC236}">
                <a16:creationId xmlns:a16="http://schemas.microsoft.com/office/drawing/2014/main" id="{82252B09-9E4C-4385-9148-7BAD05CAE098}"/>
              </a:ext>
            </a:extLst>
          </p:cNvPr>
          <p:cNvSpPr>
            <a:spLocks noGrp="1"/>
          </p:cNvSpPr>
          <p:nvPr>
            <p:ph type="sldNum" sz="quarter" idx="12"/>
          </p:nvPr>
        </p:nvSpPr>
        <p:spPr/>
        <p:txBody>
          <a:bodyPr/>
          <a:lstStyle/>
          <a:p>
            <a:fld id="{1C4126A1-9282-4A82-AC02-A59AF4A969C8}" type="slidenum">
              <a:rPr lang="en-GB" smtClean="0"/>
              <a:t>16</a:t>
            </a:fld>
            <a:endParaRPr lang="en-GB"/>
          </a:p>
        </p:txBody>
      </p:sp>
      <p:sp>
        <p:nvSpPr>
          <p:cNvPr id="5" name="Text Placeholder 3">
            <a:extLst>
              <a:ext uri="{FF2B5EF4-FFF2-40B4-BE49-F238E27FC236}">
                <a16:creationId xmlns:a16="http://schemas.microsoft.com/office/drawing/2014/main" id="{6028E432-A106-482B-930A-745ABFE6ACC5}"/>
              </a:ext>
            </a:extLst>
          </p:cNvPr>
          <p:cNvSpPr txBox="1">
            <a:spLocks/>
          </p:cNvSpPr>
          <p:nvPr/>
        </p:nvSpPr>
        <p:spPr>
          <a:xfrm>
            <a:off x="5943600" y="1155927"/>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2024-2026</a:t>
            </a:r>
          </a:p>
        </p:txBody>
      </p:sp>
      <p:sp>
        <p:nvSpPr>
          <p:cNvPr id="6" name="Text Placeholder 3">
            <a:extLst>
              <a:ext uri="{FF2B5EF4-FFF2-40B4-BE49-F238E27FC236}">
                <a16:creationId xmlns:a16="http://schemas.microsoft.com/office/drawing/2014/main" id="{96566BEE-49FA-40AD-0FAF-A63B6CC0391E}"/>
              </a:ext>
            </a:extLst>
          </p:cNvPr>
          <p:cNvSpPr txBox="1">
            <a:spLocks/>
          </p:cNvSpPr>
          <p:nvPr/>
        </p:nvSpPr>
        <p:spPr>
          <a:xfrm>
            <a:off x="-141807" y="1154284"/>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2026</a:t>
            </a:r>
          </a:p>
        </p:txBody>
      </p:sp>
    </p:spTree>
    <p:extLst>
      <p:ext uri="{BB962C8B-B14F-4D97-AF65-F5344CB8AC3E}">
        <p14:creationId xmlns:p14="http://schemas.microsoft.com/office/powerpoint/2010/main" val="1703222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943C4-1D32-4B30-9618-98D6003650D3}"/>
              </a:ext>
            </a:extLst>
          </p:cNvPr>
          <p:cNvSpPr>
            <a:spLocks noGrp="1"/>
          </p:cNvSpPr>
          <p:nvPr>
            <p:ph type="title"/>
          </p:nvPr>
        </p:nvSpPr>
        <p:spPr/>
        <p:txBody>
          <a:bodyPr/>
          <a:lstStyle/>
          <a:p>
            <a:r>
              <a:rPr lang="en-GB"/>
              <a:t>Structural Changes to DEER Tables</a:t>
            </a:r>
          </a:p>
        </p:txBody>
      </p:sp>
      <p:sp>
        <p:nvSpPr>
          <p:cNvPr id="3" name="Content Placeholder 2">
            <a:extLst>
              <a:ext uri="{FF2B5EF4-FFF2-40B4-BE49-F238E27FC236}">
                <a16:creationId xmlns:a16="http://schemas.microsoft.com/office/drawing/2014/main" id="{413A6FC3-7759-4B34-B1BB-844FD5CF4A90}"/>
              </a:ext>
            </a:extLst>
          </p:cNvPr>
          <p:cNvSpPr>
            <a:spLocks noGrp="1"/>
          </p:cNvSpPr>
          <p:nvPr>
            <p:ph idx="1"/>
          </p:nvPr>
        </p:nvSpPr>
        <p:spPr>
          <a:xfrm>
            <a:off x="609600" y="1611401"/>
            <a:ext cx="10972800" cy="4575175"/>
          </a:xfrm>
        </p:spPr>
        <p:txBody>
          <a:bodyPr/>
          <a:lstStyle/>
          <a:p>
            <a:endParaRPr lang="en-GB"/>
          </a:p>
          <a:p>
            <a:r>
              <a:rPr lang="en-GB" b="1"/>
              <a:t>Locking Measure and Energy Impact Tables</a:t>
            </a:r>
            <a:r>
              <a:rPr lang="en-GB"/>
              <a:t>. Records will no longer be added to either the “Measure” table for the “EnergyImpact” Table. These values will be entirely held in eTRM.</a:t>
            </a:r>
          </a:p>
          <a:p>
            <a:endParaRPr lang="en-GB"/>
          </a:p>
          <a:p>
            <a:r>
              <a:rPr lang="en-GB" b="1"/>
              <a:t>New fields in TechType table:</a:t>
            </a:r>
          </a:p>
          <a:p>
            <a:pPr marL="339725" lvl="1" indent="-180975"/>
            <a:r>
              <a:rPr lang="en-GB" sz="1600"/>
              <a:t>IsExempt</a:t>
            </a:r>
          </a:p>
          <a:p>
            <a:pPr marL="339725" lvl="1" indent="-180975"/>
            <a:r>
              <a:rPr lang="en-GB" sz="1600"/>
              <a:t>HasElecAlt</a:t>
            </a:r>
          </a:p>
          <a:p>
            <a:pPr marL="339725" lvl="1" indent="-180975"/>
            <a:r>
              <a:rPr lang="en-GB" sz="1600"/>
              <a:t>HasRefrigerant</a:t>
            </a:r>
          </a:p>
          <a:p>
            <a:pPr marL="339725" lvl="1" indent="-180975"/>
            <a:r>
              <a:rPr lang="en-GB" sz="1600"/>
              <a:t>HasRefrigerantAlt</a:t>
            </a:r>
          </a:p>
          <a:p>
            <a:pPr marL="339725" indent="-180975">
              <a:lnSpc>
                <a:spcPct val="90000"/>
              </a:lnSpc>
              <a:spcBef>
                <a:spcPts val="500"/>
              </a:spcBef>
            </a:pPr>
            <a:r>
              <a:rPr lang="en-GB" sz="1600">
                <a:solidFill>
                  <a:schemeClr val="tx2"/>
                </a:solidFill>
              </a:rPr>
              <a:t>UsesElec</a:t>
            </a:r>
          </a:p>
          <a:p>
            <a:pPr marL="339725" indent="-180975">
              <a:lnSpc>
                <a:spcPct val="90000"/>
              </a:lnSpc>
              <a:spcBef>
                <a:spcPts val="500"/>
              </a:spcBef>
            </a:pPr>
            <a:r>
              <a:rPr lang="en-GB" sz="1600">
                <a:solidFill>
                  <a:schemeClr val="tx2"/>
                </a:solidFill>
              </a:rPr>
              <a:t>UsesGas</a:t>
            </a:r>
            <a:endParaRPr lang="en-GB" sz="1600"/>
          </a:p>
          <a:p>
            <a:endParaRPr lang="en-GB"/>
          </a:p>
        </p:txBody>
      </p:sp>
      <p:sp>
        <p:nvSpPr>
          <p:cNvPr id="4" name="Slide Number Placeholder 3">
            <a:extLst>
              <a:ext uri="{FF2B5EF4-FFF2-40B4-BE49-F238E27FC236}">
                <a16:creationId xmlns:a16="http://schemas.microsoft.com/office/drawing/2014/main" id="{82252B09-9E4C-4385-9148-7BAD05CAE098}"/>
              </a:ext>
            </a:extLst>
          </p:cNvPr>
          <p:cNvSpPr>
            <a:spLocks noGrp="1"/>
          </p:cNvSpPr>
          <p:nvPr>
            <p:ph type="sldNum" sz="quarter" idx="12"/>
          </p:nvPr>
        </p:nvSpPr>
        <p:spPr/>
        <p:txBody>
          <a:bodyPr/>
          <a:lstStyle/>
          <a:p>
            <a:fld id="{1C4126A1-9282-4A82-AC02-A59AF4A969C8}" type="slidenum">
              <a:rPr lang="en-GB" smtClean="0"/>
              <a:t>17</a:t>
            </a:fld>
            <a:endParaRPr lang="en-GB"/>
          </a:p>
        </p:txBody>
      </p:sp>
      <p:sp>
        <p:nvSpPr>
          <p:cNvPr id="7" name="TextBox 6">
            <a:extLst>
              <a:ext uri="{FF2B5EF4-FFF2-40B4-BE49-F238E27FC236}">
                <a16:creationId xmlns:a16="http://schemas.microsoft.com/office/drawing/2014/main" id="{FA3ECFBA-110A-4B2F-81C3-2020713AE476}"/>
              </a:ext>
            </a:extLst>
          </p:cNvPr>
          <p:cNvSpPr txBox="1"/>
          <p:nvPr/>
        </p:nvSpPr>
        <p:spPr>
          <a:xfrm>
            <a:off x="5105400" y="3245516"/>
            <a:ext cx="5815262" cy="1217769"/>
          </a:xfrm>
          <a:prstGeom prst="rect">
            <a:avLst/>
          </a:prstGeom>
          <a:noFill/>
        </p:spPr>
        <p:txBody>
          <a:bodyPr wrap="square" rtlCol="0">
            <a:spAutoFit/>
          </a:bodyPr>
          <a:lstStyle/>
          <a:p>
            <a:pPr marL="571500" lvl="1" indent="-231775">
              <a:lnSpc>
                <a:spcPct val="90000"/>
              </a:lnSpc>
              <a:spcBef>
                <a:spcPts val="500"/>
              </a:spcBef>
              <a:buFont typeface="Arial" panose="020B0604020202020204" pitchFamily="34" charset="0"/>
              <a:buChar char="•"/>
            </a:pPr>
            <a:r>
              <a:rPr lang="en-GB" sz="2000" b="1"/>
              <a:t>Fields proposed for deletion in TechType table:</a:t>
            </a:r>
            <a:endParaRPr lang="en-GB" sz="2000" b="1">
              <a:solidFill>
                <a:schemeClr val="tx2"/>
              </a:solidFill>
            </a:endParaRPr>
          </a:p>
          <a:p>
            <a:pPr marL="1028700" lvl="2" indent="-231775">
              <a:lnSpc>
                <a:spcPct val="90000"/>
              </a:lnSpc>
              <a:spcBef>
                <a:spcPts val="500"/>
              </a:spcBef>
              <a:buFont typeface="Arial" panose="020B0604020202020204" pitchFamily="34" charset="0"/>
              <a:buChar char="•"/>
            </a:pPr>
            <a:r>
              <a:rPr lang="en-GB" sz="1600">
                <a:solidFill>
                  <a:schemeClr val="tx2"/>
                </a:solidFill>
              </a:rPr>
              <a:t>NormUnit</a:t>
            </a:r>
          </a:p>
          <a:p>
            <a:pPr marL="1028700" lvl="2" indent="-231775">
              <a:lnSpc>
                <a:spcPct val="90000"/>
              </a:lnSpc>
              <a:spcBef>
                <a:spcPts val="500"/>
              </a:spcBef>
              <a:buFont typeface="Arial" panose="020B0604020202020204" pitchFamily="34" charset="0"/>
              <a:buChar char="•"/>
            </a:pPr>
            <a:r>
              <a:rPr lang="en-GB" sz="1600">
                <a:solidFill>
                  <a:schemeClr val="tx2"/>
                </a:solidFill>
              </a:rPr>
              <a:t>defEULCode</a:t>
            </a:r>
          </a:p>
        </p:txBody>
      </p:sp>
      <p:sp>
        <p:nvSpPr>
          <p:cNvPr id="8" name="Text Placeholder 3">
            <a:extLst>
              <a:ext uri="{FF2B5EF4-FFF2-40B4-BE49-F238E27FC236}">
                <a16:creationId xmlns:a16="http://schemas.microsoft.com/office/drawing/2014/main" id="{3E801ED7-A7BD-7612-984E-AB35EE661183}"/>
              </a:ext>
            </a:extLst>
          </p:cNvPr>
          <p:cNvSpPr txBox="1">
            <a:spLocks/>
          </p:cNvSpPr>
          <p:nvPr/>
        </p:nvSpPr>
        <p:spPr>
          <a:xfrm>
            <a:off x="609600" y="1610853"/>
            <a:ext cx="1769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2026</a:t>
            </a:r>
          </a:p>
        </p:txBody>
      </p:sp>
      <p:sp>
        <p:nvSpPr>
          <p:cNvPr id="10" name="Text Placeholder 3">
            <a:extLst>
              <a:ext uri="{FF2B5EF4-FFF2-40B4-BE49-F238E27FC236}">
                <a16:creationId xmlns:a16="http://schemas.microsoft.com/office/drawing/2014/main" id="{71DE5012-0194-DB48-3D18-816F61B6FEAC}"/>
              </a:ext>
            </a:extLst>
          </p:cNvPr>
          <p:cNvSpPr txBox="1">
            <a:spLocks/>
          </p:cNvSpPr>
          <p:nvPr/>
        </p:nvSpPr>
        <p:spPr>
          <a:xfrm>
            <a:off x="609600" y="2895600"/>
            <a:ext cx="1769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2024</a:t>
            </a:r>
          </a:p>
        </p:txBody>
      </p:sp>
      <p:sp>
        <p:nvSpPr>
          <p:cNvPr id="11" name="Text Placeholder 3">
            <a:extLst>
              <a:ext uri="{FF2B5EF4-FFF2-40B4-BE49-F238E27FC236}">
                <a16:creationId xmlns:a16="http://schemas.microsoft.com/office/drawing/2014/main" id="{19BCAB9C-B50D-5318-DB4F-A8AEBD64325A}"/>
              </a:ext>
            </a:extLst>
          </p:cNvPr>
          <p:cNvSpPr txBox="1">
            <a:spLocks/>
          </p:cNvSpPr>
          <p:nvPr/>
        </p:nvSpPr>
        <p:spPr>
          <a:xfrm>
            <a:off x="5334000" y="2895600"/>
            <a:ext cx="1769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2028</a:t>
            </a:r>
          </a:p>
        </p:txBody>
      </p:sp>
    </p:spTree>
    <p:extLst>
      <p:ext uri="{BB962C8B-B14F-4D97-AF65-F5344CB8AC3E}">
        <p14:creationId xmlns:p14="http://schemas.microsoft.com/office/powerpoint/2010/main" val="4113254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GB"/>
              <a:t>Updates to DEER Support Tables: Tech Types</a:t>
            </a:r>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GB" smtClean="0"/>
              <a:t>18</a:t>
            </a:fld>
            <a:endParaRPr lang="en-GB"/>
          </a:p>
        </p:txBody>
      </p:sp>
      <p:sp>
        <p:nvSpPr>
          <p:cNvPr id="5" name="Text Placeholder 3">
            <a:extLst>
              <a:ext uri="{FF2B5EF4-FFF2-40B4-BE49-F238E27FC236}">
                <a16:creationId xmlns:a16="http://schemas.microsoft.com/office/drawing/2014/main" id="{781C8087-9E8A-4E60-AF3F-79E7DF06913A}"/>
              </a:ext>
            </a:extLst>
          </p:cNvPr>
          <p:cNvSpPr txBox="1">
            <a:spLocks/>
          </p:cNvSpPr>
          <p:nvPr/>
        </p:nvSpPr>
        <p:spPr>
          <a:xfrm>
            <a:off x="673200" y="1145625"/>
            <a:ext cx="1729408"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2026</a:t>
            </a:r>
          </a:p>
        </p:txBody>
      </p:sp>
      <p:sp>
        <p:nvSpPr>
          <p:cNvPr id="8" name="Content Placeholder 7">
            <a:extLst>
              <a:ext uri="{FF2B5EF4-FFF2-40B4-BE49-F238E27FC236}">
                <a16:creationId xmlns:a16="http://schemas.microsoft.com/office/drawing/2014/main" id="{EFCB02E0-C7F9-DD55-BF1C-AF6E0C3A7129}"/>
              </a:ext>
            </a:extLst>
          </p:cNvPr>
          <p:cNvSpPr>
            <a:spLocks noGrp="1"/>
          </p:cNvSpPr>
          <p:nvPr>
            <p:ph idx="1"/>
          </p:nvPr>
        </p:nvSpPr>
        <p:spPr>
          <a:xfrm>
            <a:off x="838200" y="1490740"/>
            <a:ext cx="10801830" cy="1188720"/>
          </a:xfrm>
        </p:spPr>
        <p:txBody>
          <a:bodyPr/>
          <a:lstStyle/>
          <a:p>
            <a:r>
              <a:rPr lang="en-GB" sz="2400"/>
              <a:t>Many new TechTypes were created so that each TechType consists only of equipment that uses one type of primary fuel (e.g., Fryers was expired and replaced with Fryers-Electric and Fryers-Gas).</a:t>
            </a:r>
          </a:p>
        </p:txBody>
      </p:sp>
      <p:grpSp>
        <p:nvGrpSpPr>
          <p:cNvPr id="15" name="Group 14">
            <a:extLst>
              <a:ext uri="{FF2B5EF4-FFF2-40B4-BE49-F238E27FC236}">
                <a16:creationId xmlns:a16="http://schemas.microsoft.com/office/drawing/2014/main" id="{AE7C92C3-43DE-3E8F-993E-53BD9026080B}"/>
              </a:ext>
            </a:extLst>
          </p:cNvPr>
          <p:cNvGrpSpPr/>
          <p:nvPr/>
        </p:nvGrpSpPr>
        <p:grpSpPr>
          <a:xfrm>
            <a:off x="685800" y="2971800"/>
            <a:ext cx="4724400" cy="3276600"/>
            <a:chOff x="381000" y="2819400"/>
            <a:chExt cx="4724400" cy="3276600"/>
          </a:xfrm>
        </p:grpSpPr>
        <p:sp>
          <p:nvSpPr>
            <p:cNvPr id="10" name="TextBox 9">
              <a:extLst>
                <a:ext uri="{FF2B5EF4-FFF2-40B4-BE49-F238E27FC236}">
                  <a16:creationId xmlns:a16="http://schemas.microsoft.com/office/drawing/2014/main" id="{835CC1CE-227D-21BB-3682-AB362197BD43}"/>
                </a:ext>
              </a:extLst>
            </p:cNvPr>
            <p:cNvSpPr txBox="1"/>
            <p:nvPr/>
          </p:nvSpPr>
          <p:spPr>
            <a:xfrm>
              <a:off x="441960" y="3064401"/>
              <a:ext cx="4663440" cy="3031599"/>
            </a:xfrm>
            <a:prstGeom prst="rect">
              <a:avLst/>
            </a:prstGeom>
            <a:noFill/>
          </p:spPr>
          <p:txBody>
            <a:bodyPr wrap="square">
              <a:spAutoFit/>
            </a:bodyPr>
            <a:lstStyle/>
            <a:p>
              <a:pPr marL="285750" indent="-285750">
                <a:buFont typeface="Arial" panose="020B0604020202020204" pitchFamily="34" charset="0"/>
                <a:buChar char="•"/>
              </a:pPr>
              <a:r>
                <a:rPr lang="en-GB" sz="2400">
                  <a:solidFill>
                    <a:schemeClr val="accent1"/>
                  </a:solidFill>
                </a:rPr>
                <a:t>New fields in TechType table</a:t>
              </a:r>
              <a:r>
                <a:rPr lang="en-GB" b="1"/>
                <a:t>:</a:t>
              </a:r>
            </a:p>
            <a:p>
              <a:pPr marL="901700" lvl="2" indent="-285750">
                <a:lnSpc>
                  <a:spcPct val="150000"/>
                </a:lnSpc>
                <a:buFont typeface="Courier New" panose="02070309020205020404" pitchFamily="49" charset="0"/>
                <a:buChar char="o"/>
              </a:pPr>
              <a:r>
                <a:rPr lang="en-GB"/>
                <a:t>IsExempt</a:t>
              </a:r>
            </a:p>
            <a:p>
              <a:pPr marL="901700" lvl="2" indent="-285750">
                <a:lnSpc>
                  <a:spcPct val="150000"/>
                </a:lnSpc>
                <a:buFont typeface="Courier New" panose="02070309020205020404" pitchFamily="49" charset="0"/>
                <a:buChar char="o"/>
              </a:pPr>
              <a:r>
                <a:rPr lang="en-GB"/>
                <a:t>HasElecAlt</a:t>
              </a:r>
            </a:p>
            <a:p>
              <a:pPr marL="901700" lvl="2" indent="-285750">
                <a:lnSpc>
                  <a:spcPct val="150000"/>
                </a:lnSpc>
                <a:buFont typeface="Courier New" panose="02070309020205020404" pitchFamily="49" charset="0"/>
                <a:buChar char="o"/>
              </a:pPr>
              <a:r>
                <a:rPr lang="en-GB"/>
                <a:t>HasRefrigerant</a:t>
              </a:r>
            </a:p>
            <a:p>
              <a:pPr marL="901700" lvl="2" indent="-285750">
                <a:lnSpc>
                  <a:spcPct val="150000"/>
                </a:lnSpc>
                <a:buFont typeface="Courier New" panose="02070309020205020404" pitchFamily="49" charset="0"/>
                <a:buChar char="o"/>
              </a:pPr>
              <a:r>
                <a:rPr lang="en-GB"/>
                <a:t>HasRefrigerantAlt</a:t>
              </a:r>
            </a:p>
            <a:p>
              <a:pPr marL="901700" lvl="1" indent="-285750">
                <a:lnSpc>
                  <a:spcPct val="150000"/>
                </a:lnSpc>
                <a:spcBef>
                  <a:spcPts val="500"/>
                </a:spcBef>
                <a:buFont typeface="Courier New" panose="02070309020205020404" pitchFamily="49" charset="0"/>
                <a:buChar char="o"/>
              </a:pPr>
              <a:r>
                <a:rPr lang="en-GB">
                  <a:solidFill>
                    <a:schemeClr val="tx2"/>
                  </a:solidFill>
                </a:rPr>
                <a:t>UsesElec</a:t>
              </a:r>
            </a:p>
            <a:p>
              <a:pPr marL="901700" lvl="1" indent="-285750">
                <a:lnSpc>
                  <a:spcPct val="150000"/>
                </a:lnSpc>
                <a:spcBef>
                  <a:spcPts val="500"/>
                </a:spcBef>
                <a:buFont typeface="Courier New" panose="02070309020205020404" pitchFamily="49" charset="0"/>
                <a:buChar char="o"/>
              </a:pPr>
              <a:r>
                <a:rPr lang="en-GB">
                  <a:solidFill>
                    <a:schemeClr val="tx2"/>
                  </a:solidFill>
                </a:rPr>
                <a:t>UsesGas</a:t>
              </a:r>
              <a:endParaRPr lang="en-GB"/>
            </a:p>
          </p:txBody>
        </p:sp>
        <p:sp>
          <p:nvSpPr>
            <p:cNvPr id="12" name="Text Placeholder 3">
              <a:extLst>
                <a:ext uri="{FF2B5EF4-FFF2-40B4-BE49-F238E27FC236}">
                  <a16:creationId xmlns:a16="http://schemas.microsoft.com/office/drawing/2014/main" id="{27C9CF33-1025-55FF-32EF-ED249211B794}"/>
                </a:ext>
              </a:extLst>
            </p:cNvPr>
            <p:cNvSpPr txBox="1">
              <a:spLocks/>
            </p:cNvSpPr>
            <p:nvPr/>
          </p:nvSpPr>
          <p:spPr>
            <a:xfrm>
              <a:off x="381000" y="2819400"/>
              <a:ext cx="1729408"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2024</a:t>
              </a:r>
            </a:p>
          </p:txBody>
        </p:sp>
      </p:grpSp>
      <p:grpSp>
        <p:nvGrpSpPr>
          <p:cNvPr id="14" name="Group 13">
            <a:extLst>
              <a:ext uri="{FF2B5EF4-FFF2-40B4-BE49-F238E27FC236}">
                <a16:creationId xmlns:a16="http://schemas.microsoft.com/office/drawing/2014/main" id="{762F96E1-CDA9-5F94-C329-40BBB75064BE}"/>
              </a:ext>
            </a:extLst>
          </p:cNvPr>
          <p:cNvGrpSpPr/>
          <p:nvPr/>
        </p:nvGrpSpPr>
        <p:grpSpPr>
          <a:xfrm>
            <a:off x="5913120" y="2971800"/>
            <a:ext cx="5212080" cy="1838524"/>
            <a:chOff x="5913120" y="2796842"/>
            <a:chExt cx="5212080" cy="1838524"/>
          </a:xfrm>
        </p:grpSpPr>
        <p:sp>
          <p:nvSpPr>
            <p:cNvPr id="11" name="TextBox 10">
              <a:extLst>
                <a:ext uri="{FF2B5EF4-FFF2-40B4-BE49-F238E27FC236}">
                  <a16:creationId xmlns:a16="http://schemas.microsoft.com/office/drawing/2014/main" id="{1FF3B435-2086-FD64-54CE-D194035E5539}"/>
                </a:ext>
              </a:extLst>
            </p:cNvPr>
            <p:cNvSpPr txBox="1"/>
            <p:nvPr/>
          </p:nvSpPr>
          <p:spPr>
            <a:xfrm>
              <a:off x="5913120" y="3062628"/>
              <a:ext cx="5212080" cy="1572738"/>
            </a:xfrm>
            <a:prstGeom prst="rect">
              <a:avLst/>
            </a:prstGeom>
            <a:noFill/>
          </p:spPr>
          <p:txBody>
            <a:bodyPr wrap="square" rtlCol="0">
              <a:spAutoFit/>
            </a:bodyPr>
            <a:lstStyle/>
            <a:p>
              <a:pPr marL="571500" lvl="1" indent="-231775">
                <a:spcBef>
                  <a:spcPts val="500"/>
                </a:spcBef>
                <a:buFont typeface="Arial" panose="020B0604020202020204" pitchFamily="34" charset="0"/>
                <a:buChar char="•"/>
              </a:pPr>
              <a:r>
                <a:rPr lang="en-GB" sz="2400"/>
                <a:t>Fields proposed for deletion in TechType table:</a:t>
              </a:r>
              <a:endParaRPr lang="en-GB" sz="2400">
                <a:solidFill>
                  <a:schemeClr val="tx2"/>
                </a:solidFill>
              </a:endParaRPr>
            </a:p>
            <a:p>
              <a:pPr marL="1082675" lvl="2" indent="-285750">
                <a:lnSpc>
                  <a:spcPct val="90000"/>
                </a:lnSpc>
                <a:spcBef>
                  <a:spcPts val="500"/>
                </a:spcBef>
                <a:buFont typeface="Courier New" panose="02070309020205020404" pitchFamily="49" charset="0"/>
                <a:buChar char="o"/>
              </a:pPr>
              <a:r>
                <a:rPr lang="en-GB">
                  <a:solidFill>
                    <a:schemeClr val="tx2"/>
                  </a:solidFill>
                </a:rPr>
                <a:t>NormUnit</a:t>
              </a:r>
            </a:p>
            <a:p>
              <a:pPr marL="1082675" lvl="2" indent="-285750">
                <a:lnSpc>
                  <a:spcPct val="150000"/>
                </a:lnSpc>
                <a:spcBef>
                  <a:spcPts val="500"/>
                </a:spcBef>
                <a:buFont typeface="Courier New" panose="02070309020205020404" pitchFamily="49" charset="0"/>
                <a:buChar char="o"/>
              </a:pPr>
              <a:r>
                <a:rPr lang="en-GB">
                  <a:solidFill>
                    <a:schemeClr val="tx2"/>
                  </a:solidFill>
                </a:rPr>
                <a:t>defEULCode</a:t>
              </a:r>
            </a:p>
          </p:txBody>
        </p:sp>
        <p:sp>
          <p:nvSpPr>
            <p:cNvPr id="13" name="Text Placeholder 3">
              <a:extLst>
                <a:ext uri="{FF2B5EF4-FFF2-40B4-BE49-F238E27FC236}">
                  <a16:creationId xmlns:a16="http://schemas.microsoft.com/office/drawing/2014/main" id="{7B85C58E-567E-B70D-1E57-17F8CB10C1F1}"/>
                </a:ext>
              </a:extLst>
            </p:cNvPr>
            <p:cNvSpPr txBox="1">
              <a:spLocks/>
            </p:cNvSpPr>
            <p:nvPr/>
          </p:nvSpPr>
          <p:spPr>
            <a:xfrm>
              <a:off x="6221898" y="2796842"/>
              <a:ext cx="1729408"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2028</a:t>
              </a:r>
            </a:p>
          </p:txBody>
        </p:sp>
      </p:grpSp>
    </p:spTree>
    <p:extLst>
      <p:ext uri="{BB962C8B-B14F-4D97-AF65-F5344CB8AC3E}">
        <p14:creationId xmlns:p14="http://schemas.microsoft.com/office/powerpoint/2010/main" val="57078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GB"/>
              <a:t>Updates to DEER Support Tables</a:t>
            </a:r>
          </a:p>
        </p:txBody>
      </p:sp>
      <p:sp>
        <p:nvSpPr>
          <p:cNvPr id="3" name="Content Placeholder 2">
            <a:extLst>
              <a:ext uri="{FF2B5EF4-FFF2-40B4-BE49-F238E27FC236}">
                <a16:creationId xmlns:a16="http://schemas.microsoft.com/office/drawing/2014/main" id="{508C0DC4-3CD8-4B69-9109-D515FD5FC59C}"/>
              </a:ext>
            </a:extLst>
          </p:cNvPr>
          <p:cNvSpPr>
            <a:spLocks noGrp="1"/>
          </p:cNvSpPr>
          <p:nvPr>
            <p:ph idx="1"/>
          </p:nvPr>
        </p:nvSpPr>
        <p:spPr>
          <a:xfrm>
            <a:off x="609600" y="2166729"/>
            <a:ext cx="10972800" cy="4010233"/>
          </a:xfrm>
        </p:spPr>
        <p:txBody>
          <a:bodyPr numCol="2"/>
          <a:lstStyle/>
          <a:p>
            <a:r>
              <a:rPr lang="en-GB"/>
              <a:t>The following NTG IDs are expired since    they should no longer be used:</a:t>
            </a:r>
          </a:p>
          <a:p>
            <a:pPr lvl="2">
              <a:lnSpc>
                <a:spcPct val="150000"/>
              </a:lnSpc>
              <a:buFont typeface="Courier New" panose="02070309020205020404" pitchFamily="49" charset="0"/>
              <a:buChar char="o"/>
            </a:pPr>
            <a:r>
              <a:rPr lang="en-US"/>
              <a:t>All-</a:t>
            </a:r>
            <a:r>
              <a:rPr lang="en-US" err="1"/>
              <a:t>Ltg</a:t>
            </a:r>
            <a:r>
              <a:rPr lang="en-US"/>
              <a:t>-LED-WRR</a:t>
            </a:r>
          </a:p>
          <a:p>
            <a:pPr lvl="2">
              <a:lnSpc>
                <a:spcPct val="150000"/>
              </a:lnSpc>
              <a:buFont typeface="Courier New" panose="02070309020205020404" pitchFamily="49" charset="0"/>
              <a:buChar char="o"/>
            </a:pPr>
            <a:r>
              <a:rPr lang="en-US" err="1"/>
              <a:t>NonRes</a:t>
            </a:r>
            <a:r>
              <a:rPr lang="en-US"/>
              <a:t>-Out-</a:t>
            </a:r>
            <a:r>
              <a:rPr lang="en-US" err="1"/>
              <a:t>Ltg</a:t>
            </a:r>
            <a:r>
              <a:rPr lang="en-US"/>
              <a:t>-</a:t>
            </a:r>
            <a:r>
              <a:rPr lang="en-US" err="1"/>
              <a:t>LEDFixt</a:t>
            </a:r>
            <a:endParaRPr lang="en-US"/>
          </a:p>
          <a:p>
            <a:pPr lvl="2">
              <a:lnSpc>
                <a:spcPct val="150000"/>
              </a:lnSpc>
              <a:buFont typeface="Courier New" panose="02070309020205020404" pitchFamily="49" charset="0"/>
              <a:buChar char="o"/>
            </a:pPr>
            <a:r>
              <a:rPr lang="en-US"/>
              <a:t>Res-</a:t>
            </a:r>
            <a:r>
              <a:rPr lang="en-US" err="1"/>
              <a:t>InCmn</a:t>
            </a:r>
            <a:r>
              <a:rPr lang="en-US"/>
              <a:t>-</a:t>
            </a:r>
            <a:r>
              <a:rPr lang="en-US" err="1"/>
              <a:t>Ltg-LEDFixt</a:t>
            </a:r>
            <a:endParaRPr lang="en-US"/>
          </a:p>
          <a:p>
            <a:pPr lvl="2">
              <a:lnSpc>
                <a:spcPct val="150000"/>
              </a:lnSpc>
              <a:buFont typeface="Courier New" panose="02070309020205020404" pitchFamily="49" charset="0"/>
              <a:buChar char="o"/>
            </a:pPr>
            <a:r>
              <a:rPr lang="en-US"/>
              <a:t>Res-</a:t>
            </a:r>
            <a:r>
              <a:rPr lang="en-US" err="1"/>
              <a:t>OutCmn</a:t>
            </a:r>
            <a:r>
              <a:rPr lang="en-US"/>
              <a:t>-</a:t>
            </a:r>
            <a:r>
              <a:rPr lang="en-US" err="1"/>
              <a:t>Ltg-LEDFixt</a:t>
            </a:r>
            <a:endParaRPr lang="en-GB"/>
          </a:p>
          <a:p>
            <a:endParaRPr lang="en-GB"/>
          </a:p>
          <a:p>
            <a:endParaRPr lang="en-GB"/>
          </a:p>
          <a:p>
            <a:endParaRPr lang="en-GB"/>
          </a:p>
          <a:p>
            <a:r>
              <a:rPr lang="en-GB"/>
              <a:t>Measure Impact Types are consolidated as follows:</a:t>
            </a:r>
          </a:p>
          <a:p>
            <a:pPr lvl="2">
              <a:lnSpc>
                <a:spcPct val="150000"/>
              </a:lnSpc>
              <a:buFont typeface="Courier New" panose="02070309020205020404" pitchFamily="49" charset="0"/>
              <a:buChar char="o"/>
            </a:pPr>
            <a:r>
              <a:rPr lang="en-US"/>
              <a:t>Cust-Gen</a:t>
            </a:r>
          </a:p>
          <a:p>
            <a:pPr lvl="2">
              <a:lnSpc>
                <a:spcPct val="150000"/>
              </a:lnSpc>
              <a:buFont typeface="Courier New" panose="02070309020205020404" pitchFamily="49" charset="0"/>
              <a:buChar char="o"/>
            </a:pPr>
            <a:r>
              <a:rPr lang="en-US"/>
              <a:t>Cust-NMEC-Pop</a:t>
            </a:r>
          </a:p>
          <a:p>
            <a:pPr lvl="2">
              <a:lnSpc>
                <a:spcPct val="150000"/>
              </a:lnSpc>
              <a:buFont typeface="Courier New" panose="02070309020205020404" pitchFamily="49" charset="0"/>
              <a:buChar char="o"/>
            </a:pPr>
            <a:r>
              <a:rPr lang="en-US"/>
              <a:t>Cust-NMEC-Site</a:t>
            </a:r>
          </a:p>
          <a:p>
            <a:pPr lvl="2">
              <a:lnSpc>
                <a:spcPct val="150000"/>
              </a:lnSpc>
              <a:buFont typeface="Courier New" panose="02070309020205020404" pitchFamily="49" charset="0"/>
              <a:buChar char="o"/>
            </a:pPr>
            <a:r>
              <a:rPr lang="en-US"/>
              <a:t>Cust-RCT</a:t>
            </a:r>
          </a:p>
          <a:p>
            <a:pPr lvl="2">
              <a:lnSpc>
                <a:spcPct val="150000"/>
              </a:lnSpc>
              <a:buFont typeface="Courier New" panose="02070309020205020404" pitchFamily="49" charset="0"/>
              <a:buChar char="o"/>
            </a:pPr>
            <a:r>
              <a:rPr lang="en-US"/>
              <a:t>Cust-SEM</a:t>
            </a:r>
          </a:p>
          <a:p>
            <a:pPr lvl="2">
              <a:lnSpc>
                <a:spcPct val="150000"/>
              </a:lnSpc>
              <a:buFont typeface="Courier New" panose="02070309020205020404" pitchFamily="49" charset="0"/>
              <a:buChar char="o"/>
            </a:pPr>
            <a:r>
              <a:rPr lang="en-US"/>
              <a:t>Deem</a:t>
            </a:r>
            <a:endParaRPr lang="en-GB"/>
          </a:p>
          <a:p>
            <a:endParaRPr lang="en-GB"/>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GB" smtClean="0"/>
              <a:t>19</a:t>
            </a:fld>
            <a:endParaRPr lang="en-GB"/>
          </a:p>
        </p:txBody>
      </p:sp>
      <p:sp>
        <p:nvSpPr>
          <p:cNvPr id="6" name="Text Placeholder 3">
            <a:extLst>
              <a:ext uri="{FF2B5EF4-FFF2-40B4-BE49-F238E27FC236}">
                <a16:creationId xmlns:a16="http://schemas.microsoft.com/office/drawing/2014/main" id="{B4392569-98E1-D41D-2A68-27136586C718}"/>
              </a:ext>
            </a:extLst>
          </p:cNvPr>
          <p:cNvSpPr txBox="1">
            <a:spLocks/>
          </p:cNvSpPr>
          <p:nvPr/>
        </p:nvSpPr>
        <p:spPr>
          <a:xfrm>
            <a:off x="304800" y="1669319"/>
            <a:ext cx="1881176"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2024</a:t>
            </a:r>
          </a:p>
        </p:txBody>
      </p:sp>
      <p:sp>
        <p:nvSpPr>
          <p:cNvPr id="7" name="Text Placeholder 3">
            <a:extLst>
              <a:ext uri="{FF2B5EF4-FFF2-40B4-BE49-F238E27FC236}">
                <a16:creationId xmlns:a16="http://schemas.microsoft.com/office/drawing/2014/main" id="{F5BB509E-8FB7-753C-C7AF-D9DF87C74472}"/>
              </a:ext>
            </a:extLst>
          </p:cNvPr>
          <p:cNvSpPr txBox="1">
            <a:spLocks/>
          </p:cNvSpPr>
          <p:nvPr/>
        </p:nvSpPr>
        <p:spPr>
          <a:xfrm>
            <a:off x="5105400" y="1728333"/>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2026</a:t>
            </a:r>
          </a:p>
        </p:txBody>
      </p:sp>
    </p:spTree>
    <p:extLst>
      <p:ext uri="{BB962C8B-B14F-4D97-AF65-F5344CB8AC3E}">
        <p14:creationId xmlns:p14="http://schemas.microsoft.com/office/powerpoint/2010/main" val="187648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69C3C8-1EE3-4070-87EA-38845D6B8637}"/>
              </a:ext>
            </a:extLst>
          </p:cNvPr>
          <p:cNvSpPr>
            <a:spLocks noGrp="1"/>
          </p:cNvSpPr>
          <p:nvPr>
            <p:ph type="title"/>
          </p:nvPr>
        </p:nvSpPr>
        <p:spPr/>
        <p:txBody>
          <a:bodyPr/>
          <a:lstStyle/>
          <a:p>
            <a:r>
              <a:rPr lang="en-GB"/>
              <a:t>Webinar Participation</a:t>
            </a:r>
          </a:p>
        </p:txBody>
      </p:sp>
      <p:sp>
        <p:nvSpPr>
          <p:cNvPr id="4" name="Content Placeholder 3">
            <a:extLst>
              <a:ext uri="{FF2B5EF4-FFF2-40B4-BE49-F238E27FC236}">
                <a16:creationId xmlns:a16="http://schemas.microsoft.com/office/drawing/2014/main" id="{EA82BE79-A8F1-48A1-9EEA-B6B3B190572E}"/>
              </a:ext>
            </a:extLst>
          </p:cNvPr>
          <p:cNvSpPr>
            <a:spLocks noGrp="1"/>
          </p:cNvSpPr>
          <p:nvPr>
            <p:ph idx="1"/>
          </p:nvPr>
        </p:nvSpPr>
        <p:spPr/>
        <p:txBody>
          <a:bodyPr vert="horz" lIns="0" tIns="0" rIns="0" bIns="0" rtlCol="0" anchor="t">
            <a:noAutofit/>
          </a:bodyPr>
          <a:lstStyle/>
          <a:p>
            <a:pPr marL="179705" indent="-179705"/>
            <a:r>
              <a:rPr lang="en-GB" altLang="en-US"/>
              <a:t>All attendees are muted on entry</a:t>
            </a:r>
            <a:endParaRPr lang="en-US"/>
          </a:p>
          <a:p>
            <a:pPr marL="179705" indent="-179705"/>
            <a:r>
              <a:rPr lang="en-GB" altLang="en-US"/>
              <a:t>How to participate in this webinar: </a:t>
            </a:r>
            <a:endParaRPr lang="en-GB" altLang="en-US">
              <a:cs typeface="Arial"/>
            </a:endParaRPr>
          </a:p>
          <a:p>
            <a:pPr marL="359410" lvl="1" indent="-179705"/>
            <a:r>
              <a:rPr lang="en-GB" altLang="en-US" sz="1600"/>
              <a:t>Please use the chat box to submit questions</a:t>
            </a:r>
            <a:endParaRPr lang="en-GB" altLang="en-US" sz="1600">
              <a:cs typeface="Arial"/>
            </a:endParaRPr>
          </a:p>
          <a:p>
            <a:pPr marL="359410" lvl="1" indent="-179705"/>
            <a:r>
              <a:rPr lang="en-GB" altLang="en-US" sz="1600"/>
              <a:t>We will read and respond to questions at the end of each section</a:t>
            </a:r>
            <a:endParaRPr lang="en-GB" altLang="en-US" sz="1600">
              <a:cs typeface="Arial"/>
            </a:endParaRPr>
          </a:p>
          <a:p>
            <a:pPr marL="179705" indent="-179705"/>
            <a:r>
              <a:rPr lang="en-GB" altLang="en-US"/>
              <a:t>During the wrap-up Q&amp;A session, use the “raise hand” option in Webex:</a:t>
            </a:r>
            <a:endParaRPr lang="en-GB" altLang="en-US">
              <a:cs typeface="Arial"/>
            </a:endParaRPr>
          </a:p>
          <a:p>
            <a:pPr marL="359410" lvl="1" indent="-179705"/>
            <a:r>
              <a:rPr lang="en-GB" altLang="en-US" sz="1600"/>
              <a:t>Use the button to raise your hand and the host will call on you</a:t>
            </a:r>
            <a:endParaRPr lang="en-GB" altLang="en-US" sz="1600">
              <a:cs typeface="Arial"/>
            </a:endParaRPr>
          </a:p>
          <a:p>
            <a:pPr marL="359410" lvl="1" indent="-179705"/>
            <a:r>
              <a:rPr lang="en-GB" altLang="en-US" sz="1600"/>
              <a:t>Please state your name and affiliation when you ask your question</a:t>
            </a:r>
            <a:endParaRPr lang="en-GB" altLang="en-US" sz="1600">
              <a:cs typeface="Arial"/>
            </a:endParaRPr>
          </a:p>
          <a:p>
            <a:pPr marL="359410" lvl="1" indent="-179705"/>
            <a:r>
              <a:rPr lang="en-GB" altLang="en-US" sz="1600"/>
              <a:t>Please turn off the raised hand after your question</a:t>
            </a:r>
            <a:endParaRPr lang="en-GB" altLang="en-US" sz="1600">
              <a:cs typeface="Arial"/>
            </a:endParaRPr>
          </a:p>
          <a:p>
            <a:pPr marL="359410" lvl="1" indent="-179705">
              <a:defRPr/>
            </a:pPr>
            <a:r>
              <a:rPr lang="en-GB" altLang="en-US" sz="1600">
                <a:cs typeface="Arial"/>
              </a:rPr>
              <a:t>This Webinar is being recorded.  Participation implies permission to be recorded.</a:t>
            </a:r>
            <a:endParaRPr lang="en-GB" altLang="en-US" sz="1600"/>
          </a:p>
          <a:p>
            <a:pPr marL="179705" indent="-179705">
              <a:spcBef>
                <a:spcPts val="500"/>
              </a:spcBef>
              <a:defRPr/>
            </a:pPr>
            <a:r>
              <a:rPr lang="en-GB" altLang="en-US" spc="100"/>
              <a:t>Slides are posted to the Public Document Area</a:t>
            </a:r>
            <a:endParaRPr lang="en-GB" altLang="en-US" spc="100">
              <a:cs typeface="Arial"/>
            </a:endParaRPr>
          </a:p>
          <a:p>
            <a:pPr marL="339725" lvl="1" indent="0">
              <a:buNone/>
              <a:defRPr/>
            </a:pPr>
            <a:r>
              <a:rPr lang="en-GB" spc="100">
                <a:solidFill>
                  <a:schemeClr val="accent2">
                    <a:lumMod val="75000"/>
                  </a:schemeClr>
                </a:solidFill>
                <a:hlinkClick r:id="rId3">
                  <a:extLst>
                    <a:ext uri="{A12FA001-AC4F-418D-AE19-62706E023703}">
                      <ahyp:hlinkClr xmlns:ahyp="http://schemas.microsoft.com/office/drawing/2018/hyperlinkcolor" val="tx"/>
                    </a:ext>
                  </a:extLst>
                </a:hlinkClick>
              </a:rPr>
              <a:t>https://pda.energydataweb.com/#!/</a:t>
            </a:r>
            <a:r>
              <a:rPr lang="en-GB" spc="100">
                <a:solidFill>
                  <a:schemeClr val="accent2">
                    <a:lumMod val="75000"/>
                  </a:schemeClr>
                </a:solidFill>
              </a:rPr>
              <a:t> </a:t>
            </a:r>
            <a:r>
              <a:rPr lang="en-GB" spc="100">
                <a:solidFill>
                  <a:schemeClr val="tx1"/>
                </a:solidFill>
              </a:rPr>
              <a:t>(</a:t>
            </a:r>
            <a:r>
              <a:rPr lang="en-GB"/>
              <a:t>Search using </a:t>
            </a:r>
            <a:r>
              <a:rPr lang="en-GB" b="1"/>
              <a:t>DEER2026</a:t>
            </a:r>
            <a:r>
              <a:rPr lang="en-GB">
                <a:solidFill>
                  <a:schemeClr val="tx1"/>
                </a:solidFill>
              </a:rPr>
              <a:t>)</a:t>
            </a:r>
            <a:endParaRPr lang="en-GB">
              <a:solidFill>
                <a:schemeClr val="tx1"/>
              </a:solidFill>
              <a:cs typeface="Arial"/>
            </a:endParaRPr>
          </a:p>
          <a:p>
            <a:pPr marL="339725" lvl="1" indent="0">
              <a:buNone/>
            </a:pPr>
            <a:endParaRPr lang="en-GB">
              <a:solidFill>
                <a:schemeClr val="tx1"/>
              </a:solidFill>
              <a:cs typeface="Arial"/>
            </a:endParaRPr>
          </a:p>
          <a:p>
            <a:pPr marL="179705" indent="-179705"/>
            <a:endParaRPr lang="en-GB">
              <a:cs typeface="Arial"/>
            </a:endParaRPr>
          </a:p>
        </p:txBody>
      </p:sp>
      <p:sp>
        <p:nvSpPr>
          <p:cNvPr id="6" name="Slide Number Placeholder 5">
            <a:extLst>
              <a:ext uri="{FF2B5EF4-FFF2-40B4-BE49-F238E27FC236}">
                <a16:creationId xmlns:a16="http://schemas.microsoft.com/office/drawing/2014/main" id="{636EF7BC-0E6D-4690-B6A3-C0EE4F476627}"/>
              </a:ext>
            </a:extLst>
          </p:cNvPr>
          <p:cNvSpPr>
            <a:spLocks noGrp="1"/>
          </p:cNvSpPr>
          <p:nvPr>
            <p:ph type="sldNum" sz="quarter" idx="12"/>
          </p:nvPr>
        </p:nvSpPr>
        <p:spPr>
          <a:xfrm>
            <a:off x="540000" y="6440400"/>
            <a:ext cx="266400" cy="151200"/>
          </a:xfrm>
        </p:spPr>
        <p:txBody>
          <a:bodyPr/>
          <a:lstStyle/>
          <a:p>
            <a:fld id="{5BA07366-CB75-4AA8-9E5B-928B849F427C}" type="slidenum">
              <a:rPr lang="en-GB" smtClean="0"/>
              <a:pPr/>
              <a:t>2</a:t>
            </a:fld>
            <a:endParaRPr lang="en-GB"/>
          </a:p>
        </p:txBody>
      </p:sp>
    </p:spTree>
    <p:extLst>
      <p:ext uri="{BB962C8B-B14F-4D97-AF65-F5344CB8AC3E}">
        <p14:creationId xmlns:p14="http://schemas.microsoft.com/office/powerpoint/2010/main" val="1478619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a:xfrm>
            <a:off x="539747" y="777348"/>
            <a:ext cx="11110914" cy="527050"/>
          </a:xfrm>
        </p:spPr>
        <p:txBody>
          <a:bodyPr/>
          <a:lstStyle/>
          <a:p>
            <a:r>
              <a:rPr lang="en-GB"/>
              <a:t>Updates to DEER Support Tables: Delivery Types </a:t>
            </a:r>
          </a:p>
        </p:txBody>
      </p:sp>
      <p:graphicFrame>
        <p:nvGraphicFramePr>
          <p:cNvPr id="12" name="Content Placeholder 11">
            <a:extLst>
              <a:ext uri="{FF2B5EF4-FFF2-40B4-BE49-F238E27FC236}">
                <a16:creationId xmlns:a16="http://schemas.microsoft.com/office/drawing/2014/main" id="{581363FC-E0A4-19AC-0DCA-831446329D8D}"/>
              </a:ext>
            </a:extLst>
          </p:cNvPr>
          <p:cNvGraphicFramePr>
            <a:graphicFrameLocks noGrp="1"/>
          </p:cNvGraphicFramePr>
          <p:nvPr>
            <p:ph idx="1"/>
            <p:extLst>
              <p:ext uri="{D42A27DB-BD31-4B8C-83A1-F6EECF244321}">
                <p14:modId xmlns:p14="http://schemas.microsoft.com/office/powerpoint/2010/main" val="3967687333"/>
              </p:ext>
            </p:extLst>
          </p:nvPr>
        </p:nvGraphicFramePr>
        <p:xfrm>
          <a:off x="539747" y="1280232"/>
          <a:ext cx="11110911" cy="4881183"/>
        </p:xfrm>
        <a:graphic>
          <a:graphicData uri="http://schemas.openxmlformats.org/drawingml/2006/table">
            <a:tbl>
              <a:tblPr firstRow="1" bandRow="1">
                <a:tableStyleId>{5C22544A-7EE6-4342-B048-85BDC9FD1C3A}</a:tableStyleId>
              </a:tblPr>
              <a:tblGrid>
                <a:gridCol w="1212853">
                  <a:extLst>
                    <a:ext uri="{9D8B030D-6E8A-4147-A177-3AD203B41FA5}">
                      <a16:colId xmlns:a16="http://schemas.microsoft.com/office/drawing/2014/main" val="3635750557"/>
                    </a:ext>
                  </a:extLst>
                </a:gridCol>
                <a:gridCol w="1676400">
                  <a:extLst>
                    <a:ext uri="{9D8B030D-6E8A-4147-A177-3AD203B41FA5}">
                      <a16:colId xmlns:a16="http://schemas.microsoft.com/office/drawing/2014/main" val="1815698540"/>
                    </a:ext>
                  </a:extLst>
                </a:gridCol>
                <a:gridCol w="8221658">
                  <a:extLst>
                    <a:ext uri="{9D8B030D-6E8A-4147-A177-3AD203B41FA5}">
                      <a16:colId xmlns:a16="http://schemas.microsoft.com/office/drawing/2014/main" val="3563932494"/>
                    </a:ext>
                  </a:extLst>
                </a:gridCol>
              </a:tblGrid>
              <a:tr h="548568">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Delivery Type</a:t>
                      </a:r>
                    </a:p>
                  </a:txBody>
                  <a:tcPr marL="68580" marR="100330" marT="8890" marB="8890" anchor="b"/>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Formerly</a:t>
                      </a:r>
                    </a:p>
                  </a:txBody>
                  <a:tcPr marL="68580" marR="100330" marT="8890" marB="8890" anchor="b"/>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Description of Delivery Type</a:t>
                      </a:r>
                    </a:p>
                  </a:txBody>
                  <a:tcPr marL="68580" marR="100330" marT="8890" marB="8890" anchor="b"/>
                </a:tc>
                <a:extLst>
                  <a:ext uri="{0D108BD9-81ED-4DB2-BD59-A6C34878D82A}">
                    <a16:rowId xmlns:a16="http://schemas.microsoft.com/office/drawing/2014/main" val="4133288082"/>
                  </a:ext>
                </a:extLst>
              </a:tr>
              <a:tr h="651443">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Up-Manuf</a:t>
                      </a:r>
                    </a:p>
                  </a:txBody>
                  <a:tcPr marL="68580" marR="100330" marT="8890" marB="8890" anchor="ctr"/>
                </a:tc>
                <a:tc rowSpan="3">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UpDeemed</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Incentivizes an energy-efficient technology through a program administrator partnership with the manufacturer</a:t>
                      </a:r>
                    </a:p>
                  </a:txBody>
                  <a:tcPr marL="68580" marR="100330" marT="8890" marB="8890" anchor="ctr"/>
                </a:tc>
                <a:extLst>
                  <a:ext uri="{0D108BD9-81ED-4DB2-BD59-A6C34878D82A}">
                    <a16:rowId xmlns:a16="http://schemas.microsoft.com/office/drawing/2014/main" val="202165565"/>
                  </a:ext>
                </a:extLst>
              </a:tr>
              <a:tr h="651443">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Mid-Distr</a:t>
                      </a:r>
                    </a:p>
                  </a:txBody>
                  <a:tcPr marL="68580" marR="100330" marT="8890" marB="8890" anchor="ctr"/>
                </a:tc>
                <a:tc vMerge="1">
                  <a:txBody>
                    <a:bodyPr/>
                    <a:lstStyle/>
                    <a:p>
                      <a:endParaRPr lang="en-GB"/>
                    </a:p>
                  </a:txBody>
                  <a:tcP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Incentivizes an energy-efficient technology through a program administrator partnership with the distributor</a:t>
                      </a:r>
                    </a:p>
                  </a:txBody>
                  <a:tcPr marL="68580" marR="100330" marT="8890" marB="8890" anchor="ctr"/>
                </a:tc>
                <a:extLst>
                  <a:ext uri="{0D108BD9-81ED-4DB2-BD59-A6C34878D82A}">
                    <a16:rowId xmlns:a16="http://schemas.microsoft.com/office/drawing/2014/main" val="682397890"/>
                  </a:ext>
                </a:extLst>
              </a:tr>
              <a:tr h="651443">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Mid-Retail</a:t>
                      </a:r>
                    </a:p>
                  </a:txBody>
                  <a:tcPr marL="68580" marR="100330" marT="8890" marB="8890" anchor="ctr"/>
                </a:tc>
                <a:tc vMerge="1">
                  <a:txBody>
                    <a:bodyPr/>
                    <a:lstStyle/>
                    <a:p>
                      <a:endParaRPr lang="en-GB"/>
                    </a:p>
                  </a:txBody>
                  <a:tcP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Incentivizes an energy-efficient technology through a program administrator partnership with the retailer</a:t>
                      </a:r>
                    </a:p>
                  </a:txBody>
                  <a:tcPr marL="68580" marR="100330" marT="8890" marB="8890" anchor="ctr"/>
                </a:tc>
                <a:extLst>
                  <a:ext uri="{0D108BD9-81ED-4DB2-BD59-A6C34878D82A}">
                    <a16:rowId xmlns:a16="http://schemas.microsoft.com/office/drawing/2014/main" val="222553210"/>
                  </a:ext>
                </a:extLst>
              </a:tr>
              <a:tr h="651443">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Down</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DnDeemed and DnCust</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Incentivizes an energy-efficient technology or service to a participating customer for them to install or have installed</a:t>
                      </a:r>
                    </a:p>
                  </a:txBody>
                  <a:tcPr marL="68580" marR="100330" marT="8890" marB="8890" anchor="ctr"/>
                </a:tc>
                <a:extLst>
                  <a:ext uri="{0D108BD9-81ED-4DB2-BD59-A6C34878D82A}">
                    <a16:rowId xmlns:a16="http://schemas.microsoft.com/office/drawing/2014/main" val="1254434824"/>
                  </a:ext>
                </a:extLst>
              </a:tr>
              <a:tr h="1329953">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DI</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DnDeemDI and DnCustDI</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Incentivizes the downstream delivery and/or installation of an energy efficient technology and/or service at a customer property by a program implementer-managed third-party contractor or trade professional. Program incentives are paid directly to the installation contractor or technology/service provider. (see guidance memo on CEDARS site for details)</a:t>
                      </a:r>
                    </a:p>
                  </a:txBody>
                  <a:tcPr marL="68580" marR="100330" marT="8890" marB="8890" anchor="ctr"/>
                </a:tc>
                <a:extLst>
                  <a:ext uri="{0D108BD9-81ED-4DB2-BD59-A6C34878D82A}">
                    <a16:rowId xmlns:a16="http://schemas.microsoft.com/office/drawing/2014/main" val="3597893714"/>
                  </a:ext>
                </a:extLst>
              </a:tr>
              <a:tr h="383356">
                <a:tc>
                  <a:txBody>
                    <a:bodyPr/>
                    <a:lstStyle/>
                    <a:p>
                      <a:pPr marL="0" marR="0">
                        <a:lnSpc>
                          <a:spcPct val="115000"/>
                        </a:lnSpc>
                        <a:spcBef>
                          <a:spcPts val="20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C&amp;S</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None</a:t>
                      </a:r>
                    </a:p>
                  </a:txBody>
                  <a:tcPr marL="68580" marR="100330" marT="8890" marB="8890" anchor="ctr"/>
                </a:tc>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Codes and Standards (C&amp;S advocacy and related programs)</a:t>
                      </a:r>
                    </a:p>
                  </a:txBody>
                  <a:tcPr marL="68580" marR="100330" marT="8890" marB="8890" anchor="ctr"/>
                </a:tc>
                <a:extLst>
                  <a:ext uri="{0D108BD9-81ED-4DB2-BD59-A6C34878D82A}">
                    <a16:rowId xmlns:a16="http://schemas.microsoft.com/office/drawing/2014/main" val="2178940216"/>
                  </a:ext>
                </a:extLst>
              </a:tr>
            </a:tbl>
          </a:graphicData>
        </a:graphic>
      </p:graphicFrame>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GB" smtClean="0"/>
              <a:t>20</a:t>
            </a:fld>
            <a:endParaRPr lang="en-GB"/>
          </a:p>
        </p:txBody>
      </p:sp>
      <p:sp>
        <p:nvSpPr>
          <p:cNvPr id="5" name="Text Placeholder 3">
            <a:extLst>
              <a:ext uri="{FF2B5EF4-FFF2-40B4-BE49-F238E27FC236}">
                <a16:creationId xmlns:a16="http://schemas.microsoft.com/office/drawing/2014/main" id="{781C8087-9E8A-4E60-AF3F-79E7DF06913A}"/>
              </a:ext>
            </a:extLst>
          </p:cNvPr>
          <p:cNvSpPr txBox="1">
            <a:spLocks/>
          </p:cNvSpPr>
          <p:nvPr/>
        </p:nvSpPr>
        <p:spPr>
          <a:xfrm>
            <a:off x="9256643" y="457200"/>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2026</a:t>
            </a:r>
          </a:p>
        </p:txBody>
      </p:sp>
    </p:spTree>
    <p:extLst>
      <p:ext uri="{BB962C8B-B14F-4D97-AF65-F5344CB8AC3E}">
        <p14:creationId xmlns:p14="http://schemas.microsoft.com/office/powerpoint/2010/main" val="2559632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47F06-BD19-4497-9CE3-5AFBB279FB0C}"/>
              </a:ext>
            </a:extLst>
          </p:cNvPr>
          <p:cNvSpPr>
            <a:spLocks noGrp="1"/>
          </p:cNvSpPr>
          <p:nvPr>
            <p:ph type="title"/>
          </p:nvPr>
        </p:nvSpPr>
        <p:spPr/>
        <p:txBody>
          <a:bodyPr/>
          <a:lstStyle/>
          <a:p>
            <a:r>
              <a:rPr lang="en-GB"/>
              <a:t>Updates to DEER Support Tables</a:t>
            </a:r>
          </a:p>
        </p:txBody>
      </p:sp>
      <p:sp>
        <p:nvSpPr>
          <p:cNvPr id="3" name="Content Placeholder 2">
            <a:extLst>
              <a:ext uri="{FF2B5EF4-FFF2-40B4-BE49-F238E27FC236}">
                <a16:creationId xmlns:a16="http://schemas.microsoft.com/office/drawing/2014/main" id="{508C0DC4-3CD8-4B69-9109-D515FD5FC59C}"/>
              </a:ext>
            </a:extLst>
          </p:cNvPr>
          <p:cNvSpPr>
            <a:spLocks noGrp="1"/>
          </p:cNvSpPr>
          <p:nvPr>
            <p:ph idx="1"/>
          </p:nvPr>
        </p:nvSpPr>
        <p:spPr>
          <a:xfrm>
            <a:off x="548860" y="1761533"/>
            <a:ext cx="10972800" cy="4010233"/>
          </a:xfrm>
        </p:spPr>
        <p:txBody>
          <a:bodyPr vert="horz" lIns="0" tIns="0" rIns="0" bIns="0" rtlCol="0" anchor="t">
            <a:noAutofit/>
          </a:bodyPr>
          <a:lstStyle/>
          <a:p>
            <a:pPr marL="179705" indent="-179705">
              <a:lnSpc>
                <a:spcPct val="150000"/>
              </a:lnSpc>
            </a:pPr>
            <a:r>
              <a:rPr lang="en-GB"/>
              <a:t>EULs were added or updated for some residential weatherization measures, residential fan controller, cold water measures, and commercial patio heaters. These updates were to support DEER2024 and mid-cycle updates. </a:t>
            </a:r>
            <a:endParaRPr lang="en-GB">
              <a:cs typeface="Arial"/>
            </a:endParaRPr>
          </a:p>
          <a:p>
            <a:pPr marL="179705" indent="-179705">
              <a:lnSpc>
                <a:spcPct val="150000"/>
              </a:lnSpc>
            </a:pPr>
            <a:r>
              <a:rPr lang="en-GB"/>
              <a:t>Updates to Building Weights using 2022 Commercial End Use Study (CEUS)</a:t>
            </a:r>
            <a:endParaRPr lang="en-GB">
              <a:cs typeface="Arial"/>
            </a:endParaRPr>
          </a:p>
          <a:p>
            <a:pPr marL="179705" indent="-179705">
              <a:lnSpc>
                <a:spcPct val="150000"/>
              </a:lnSpc>
            </a:pPr>
            <a:r>
              <a:rPr lang="en-GB"/>
              <a:t>New Gas Impact Profile IDs</a:t>
            </a:r>
            <a:endParaRPr lang="en-GB">
              <a:cs typeface="Arial"/>
            </a:endParaRPr>
          </a:p>
          <a:p>
            <a:pPr marL="539750" lvl="2" indent="-179705">
              <a:lnSpc>
                <a:spcPct val="150000"/>
              </a:lnSpc>
              <a:buFont typeface="Courier New" panose="02070309020205020404" pitchFamily="49" charset="0"/>
              <a:buChar char="o"/>
            </a:pPr>
            <a:r>
              <a:rPr lang="en-GB"/>
              <a:t>Annual-</a:t>
            </a:r>
            <a:r>
              <a:rPr lang="en-GB" err="1"/>
              <a:t>FuelSub</a:t>
            </a:r>
            <a:r>
              <a:rPr lang="en-GB"/>
              <a:t>-</a:t>
            </a:r>
            <a:r>
              <a:rPr lang="en-GB" err="1"/>
              <a:t>ToElec</a:t>
            </a:r>
            <a:endParaRPr lang="en-GB">
              <a:cs typeface="Arial"/>
            </a:endParaRPr>
          </a:p>
          <a:p>
            <a:pPr marL="539750" lvl="2" indent="-179705">
              <a:lnSpc>
                <a:spcPct val="150000"/>
              </a:lnSpc>
              <a:buFont typeface="Courier New" panose="02070309020205020404" pitchFamily="49" charset="0"/>
              <a:buChar char="o"/>
            </a:pPr>
            <a:r>
              <a:rPr lang="en-GB"/>
              <a:t>Winter-</a:t>
            </a:r>
            <a:r>
              <a:rPr lang="en-GB" err="1"/>
              <a:t>FuelSub</a:t>
            </a:r>
            <a:r>
              <a:rPr lang="en-GB"/>
              <a:t>-</a:t>
            </a:r>
            <a:r>
              <a:rPr lang="en-GB" err="1"/>
              <a:t>ToElec</a:t>
            </a:r>
            <a:endParaRPr lang="en-GB">
              <a:cs typeface="Arial"/>
            </a:endParaRPr>
          </a:p>
          <a:p>
            <a:pPr marL="539750" lvl="2" indent="-179705">
              <a:lnSpc>
                <a:spcPct val="150000"/>
              </a:lnSpc>
              <a:buFont typeface="Courier New" panose="02070309020205020404" pitchFamily="49" charset="0"/>
              <a:buChar char="o"/>
            </a:pPr>
            <a:r>
              <a:rPr lang="en-GB"/>
              <a:t>Summer-</a:t>
            </a:r>
            <a:r>
              <a:rPr lang="en-GB" err="1"/>
              <a:t>FuelSub</a:t>
            </a:r>
            <a:r>
              <a:rPr lang="en-GB"/>
              <a:t>-</a:t>
            </a:r>
            <a:r>
              <a:rPr lang="en-GB" err="1"/>
              <a:t>ToElec</a:t>
            </a:r>
            <a:endParaRPr lang="en-GB">
              <a:cs typeface="Arial"/>
            </a:endParaRPr>
          </a:p>
          <a:p>
            <a:pPr marL="179705" lvl="1" indent="0">
              <a:lnSpc>
                <a:spcPct val="150000"/>
              </a:lnSpc>
              <a:buNone/>
            </a:pPr>
            <a:r>
              <a:rPr lang="en-GB" sz="1600">
                <a:solidFill>
                  <a:srgbClr val="C00000"/>
                </a:solidFill>
                <a:cs typeface="Arial"/>
              </a:rPr>
              <a:t>*Error correction. To become effective 2028</a:t>
            </a:r>
          </a:p>
          <a:p>
            <a:pPr marL="0" indent="0">
              <a:buNone/>
            </a:pPr>
            <a:endParaRPr lang="en-GB"/>
          </a:p>
        </p:txBody>
      </p:sp>
      <p:sp>
        <p:nvSpPr>
          <p:cNvPr id="4" name="Slide Number Placeholder 3">
            <a:extLst>
              <a:ext uri="{FF2B5EF4-FFF2-40B4-BE49-F238E27FC236}">
                <a16:creationId xmlns:a16="http://schemas.microsoft.com/office/drawing/2014/main" id="{4E31C57A-B32E-4F7C-8D52-208194C15058}"/>
              </a:ext>
            </a:extLst>
          </p:cNvPr>
          <p:cNvSpPr>
            <a:spLocks noGrp="1"/>
          </p:cNvSpPr>
          <p:nvPr>
            <p:ph type="sldNum" sz="quarter" idx="12"/>
          </p:nvPr>
        </p:nvSpPr>
        <p:spPr/>
        <p:txBody>
          <a:bodyPr/>
          <a:lstStyle/>
          <a:p>
            <a:fld id="{1C4126A1-9282-4A82-AC02-A59AF4A969C8}" type="slidenum">
              <a:rPr lang="en-GB" smtClean="0"/>
              <a:t>21</a:t>
            </a:fld>
            <a:endParaRPr lang="en-GB"/>
          </a:p>
        </p:txBody>
      </p:sp>
      <p:sp>
        <p:nvSpPr>
          <p:cNvPr id="5" name="Text Placeholder 3">
            <a:extLst>
              <a:ext uri="{FF2B5EF4-FFF2-40B4-BE49-F238E27FC236}">
                <a16:creationId xmlns:a16="http://schemas.microsoft.com/office/drawing/2014/main" id="{781C8087-9E8A-4E60-AF3F-79E7DF06913A}"/>
              </a:ext>
            </a:extLst>
          </p:cNvPr>
          <p:cNvSpPr txBox="1">
            <a:spLocks/>
          </p:cNvSpPr>
          <p:nvPr/>
        </p:nvSpPr>
        <p:spPr>
          <a:xfrm>
            <a:off x="9240806" y="3416852"/>
            <a:ext cx="2531165" cy="34991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a:t>
            </a:r>
            <a:r>
              <a:rPr lang="en-GB" sz="1800" strike="sngStrike">
                <a:solidFill>
                  <a:srgbClr val="C00000"/>
                </a:solidFill>
              </a:rPr>
              <a:t>2024</a:t>
            </a:r>
            <a:r>
              <a:rPr lang="en-GB" sz="1800">
                <a:solidFill>
                  <a:srgbClr val="C00000"/>
                </a:solidFill>
              </a:rPr>
              <a:t> *2028</a:t>
            </a:r>
            <a:endParaRPr lang="en-GB" sz="1800">
              <a:solidFill>
                <a:srgbClr val="C00000"/>
              </a:solidFill>
              <a:cs typeface="Arial"/>
            </a:endParaRPr>
          </a:p>
        </p:txBody>
      </p:sp>
      <p:sp>
        <p:nvSpPr>
          <p:cNvPr id="6" name="Text Placeholder 3">
            <a:extLst>
              <a:ext uri="{FF2B5EF4-FFF2-40B4-BE49-F238E27FC236}">
                <a16:creationId xmlns:a16="http://schemas.microsoft.com/office/drawing/2014/main" id="{DC16D406-97D7-C72F-F855-361D3988DCF9}"/>
              </a:ext>
            </a:extLst>
          </p:cNvPr>
          <p:cNvSpPr txBox="1">
            <a:spLocks/>
          </p:cNvSpPr>
          <p:nvPr/>
        </p:nvSpPr>
        <p:spPr>
          <a:xfrm>
            <a:off x="4022034" y="2765287"/>
            <a:ext cx="2531165" cy="3499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2024</a:t>
            </a:r>
          </a:p>
        </p:txBody>
      </p:sp>
      <p:sp>
        <p:nvSpPr>
          <p:cNvPr id="7" name="Text Placeholder 3">
            <a:extLst>
              <a:ext uri="{FF2B5EF4-FFF2-40B4-BE49-F238E27FC236}">
                <a16:creationId xmlns:a16="http://schemas.microsoft.com/office/drawing/2014/main" id="{787D510F-3118-B6E9-42D4-A2E0395CA9E7}"/>
              </a:ext>
            </a:extLst>
          </p:cNvPr>
          <p:cNvSpPr txBox="1">
            <a:spLocks/>
          </p:cNvSpPr>
          <p:nvPr/>
        </p:nvSpPr>
        <p:spPr>
          <a:xfrm>
            <a:off x="3248990" y="4013200"/>
            <a:ext cx="2531165" cy="34991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2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a:solidFill>
                  <a:srgbClr val="C00000"/>
                </a:solidFill>
              </a:rPr>
              <a:t>Effective: 2026</a:t>
            </a:r>
          </a:p>
        </p:txBody>
      </p:sp>
    </p:spTree>
    <p:extLst>
      <p:ext uri="{BB962C8B-B14F-4D97-AF65-F5344CB8AC3E}">
        <p14:creationId xmlns:p14="http://schemas.microsoft.com/office/powerpoint/2010/main" val="2495749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GB" altLang="en-US"/>
              <a:t>Research for PY2028-29</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GB" altLang="en-US" sz="2400"/>
              <a:t>10:10 a.m. – 10:15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GB" smtClean="0"/>
              <a:t>22</a:t>
            </a:fld>
            <a:endParaRPr lang="en-GB"/>
          </a:p>
        </p:txBody>
      </p:sp>
    </p:spTree>
    <p:extLst>
      <p:ext uri="{BB962C8B-B14F-4D97-AF65-F5344CB8AC3E}">
        <p14:creationId xmlns:p14="http://schemas.microsoft.com/office/powerpoint/2010/main" val="760466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5C23A-C54F-4697-9781-F38CD0D8CC9D}"/>
              </a:ext>
            </a:extLst>
          </p:cNvPr>
          <p:cNvSpPr>
            <a:spLocks noGrp="1"/>
          </p:cNvSpPr>
          <p:nvPr>
            <p:ph type="title"/>
          </p:nvPr>
        </p:nvSpPr>
        <p:spPr>
          <a:xfrm>
            <a:off x="609600" y="365125"/>
            <a:ext cx="10515600" cy="701675"/>
          </a:xfrm>
        </p:spPr>
        <p:txBody>
          <a:bodyPr anchor="b">
            <a:normAutofit/>
          </a:bodyPr>
          <a:lstStyle/>
          <a:p>
            <a:r>
              <a:rPr lang="en-GB"/>
              <a:t>Research to Improve Refrigerant Charge Values</a:t>
            </a:r>
          </a:p>
        </p:txBody>
      </p:sp>
      <p:sp>
        <p:nvSpPr>
          <p:cNvPr id="3" name="Content Placeholder 2">
            <a:extLst>
              <a:ext uri="{FF2B5EF4-FFF2-40B4-BE49-F238E27FC236}">
                <a16:creationId xmlns:a16="http://schemas.microsoft.com/office/drawing/2014/main" id="{3DD263EB-FF72-481B-A181-2513FB442282}"/>
              </a:ext>
            </a:extLst>
          </p:cNvPr>
          <p:cNvSpPr>
            <a:spLocks noGrp="1"/>
          </p:cNvSpPr>
          <p:nvPr>
            <p:ph sz="half" idx="2"/>
          </p:nvPr>
        </p:nvSpPr>
        <p:spPr>
          <a:xfrm>
            <a:off x="597568" y="1295400"/>
            <a:ext cx="10299032" cy="1066800"/>
          </a:xfrm>
        </p:spPr>
        <p:txBody>
          <a:bodyPr>
            <a:noAutofit/>
          </a:bodyPr>
          <a:lstStyle/>
          <a:p>
            <a:pPr marL="0" indent="0">
              <a:buNone/>
            </a:pPr>
            <a:r>
              <a:rPr lang="en-GB" sz="2400"/>
              <a:t>Better understand refrigerant charge (lb./NormUnit) for HVAC systems and products sold in California.</a:t>
            </a:r>
          </a:p>
        </p:txBody>
      </p:sp>
      <p:sp>
        <p:nvSpPr>
          <p:cNvPr id="4" name="Slide Number Placeholder 3">
            <a:extLst>
              <a:ext uri="{FF2B5EF4-FFF2-40B4-BE49-F238E27FC236}">
                <a16:creationId xmlns:a16="http://schemas.microsoft.com/office/drawing/2014/main" id="{26166303-4775-4C1A-B64C-623BBEE08A29}"/>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GB" smtClean="0"/>
              <a:pPr>
                <a:spcAft>
                  <a:spcPts val="600"/>
                </a:spcAft>
              </a:pPr>
              <a:t>23</a:t>
            </a:fld>
            <a:endParaRPr lang="en-GB"/>
          </a:p>
        </p:txBody>
      </p:sp>
      <p:sp>
        <p:nvSpPr>
          <p:cNvPr id="11" name="Content Placeholder 2">
            <a:extLst>
              <a:ext uri="{FF2B5EF4-FFF2-40B4-BE49-F238E27FC236}">
                <a16:creationId xmlns:a16="http://schemas.microsoft.com/office/drawing/2014/main" id="{5FC7B313-265C-42A1-A25B-FF9966D550AB}"/>
              </a:ext>
            </a:extLst>
          </p:cNvPr>
          <p:cNvSpPr txBox="1">
            <a:spLocks/>
          </p:cNvSpPr>
          <p:nvPr/>
        </p:nvSpPr>
        <p:spPr>
          <a:xfrm>
            <a:off x="702109" y="2286000"/>
            <a:ext cx="6965750" cy="3657599"/>
          </a:xfrm>
          <a:prstGeom prst="rect">
            <a:avLst/>
          </a:prstGeom>
          <a:noFill/>
        </p:spPr>
        <p:txBody>
          <a:bodyPr vert="horz"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a:t>Research Questions:</a:t>
            </a:r>
          </a:p>
          <a:p>
            <a:pPr marL="342900" marR="0" lvl="0" indent="-342900">
              <a:lnSpc>
                <a:spcPct val="115000"/>
              </a:lnSpc>
              <a:spcBef>
                <a:spcPts val="0"/>
              </a:spcBef>
              <a:spcAft>
                <a:spcPts val="1000"/>
              </a:spcAft>
              <a:buFont typeface="+mj-lt"/>
              <a:buAutoNum type="arabicPeriod"/>
            </a:pPr>
            <a:r>
              <a:rPr lang="en-US" sz="1800">
                <a:effectLst/>
                <a:latin typeface="Palatino Linotype" panose="02040502050505030304" pitchFamily="18" charset="0"/>
                <a:ea typeface="Calibri" panose="020F0502020204030204" pitchFamily="34" charset="0"/>
                <a:cs typeface="Arial" panose="020B0604020202020204" pitchFamily="34" charset="0"/>
              </a:rPr>
              <a:t>Does the amount of refrigerant charge increase proportionally to the Cap-Tons for air conditioning equipment for all sizes? Should these be binned? </a:t>
            </a:r>
          </a:p>
          <a:p>
            <a:pPr marL="342900" marR="0" lvl="0" indent="-342900">
              <a:lnSpc>
                <a:spcPct val="115000"/>
              </a:lnSpc>
              <a:spcBef>
                <a:spcPts val="0"/>
              </a:spcBef>
              <a:spcAft>
                <a:spcPts val="1000"/>
              </a:spcAft>
              <a:buFont typeface="+mj-lt"/>
              <a:buAutoNum type="arabicPeriod"/>
            </a:pPr>
            <a:r>
              <a:rPr lang="en-US" sz="1800">
                <a:effectLst/>
                <a:latin typeface="Palatino Linotype" panose="02040502050505030304" pitchFamily="18" charset="0"/>
                <a:ea typeface="Calibri" panose="020F0502020204030204" pitchFamily="34" charset="0"/>
                <a:cs typeface="Arial" panose="020B0604020202020204" pitchFamily="34" charset="0"/>
              </a:rPr>
              <a:t>Does the amount of refrigerant charge increase proportionally to the Cap-</a:t>
            </a:r>
            <a:r>
              <a:rPr lang="en-US" sz="1800" err="1">
                <a:effectLst/>
                <a:latin typeface="Palatino Linotype" panose="02040502050505030304" pitchFamily="18" charset="0"/>
                <a:ea typeface="Calibri" panose="020F0502020204030204" pitchFamily="34" charset="0"/>
                <a:cs typeface="Arial" panose="020B0604020202020204" pitchFamily="34" charset="0"/>
              </a:rPr>
              <a:t>kBtuh</a:t>
            </a:r>
            <a:r>
              <a:rPr lang="en-US" sz="1800">
                <a:effectLst/>
                <a:latin typeface="Palatino Linotype" panose="02040502050505030304" pitchFamily="18" charset="0"/>
                <a:ea typeface="Calibri" panose="020F0502020204030204" pitchFamily="34" charset="0"/>
                <a:cs typeface="Arial" panose="020B0604020202020204" pitchFamily="34" charset="0"/>
              </a:rPr>
              <a:t> for HVAC heat pump equipment? Should these be binned?</a:t>
            </a:r>
          </a:p>
          <a:p>
            <a:pPr marL="342900" marR="0" lvl="0" indent="-342900">
              <a:lnSpc>
                <a:spcPct val="115000"/>
              </a:lnSpc>
              <a:spcBef>
                <a:spcPts val="0"/>
              </a:spcBef>
              <a:spcAft>
                <a:spcPts val="1000"/>
              </a:spcAft>
              <a:buFont typeface="+mj-lt"/>
              <a:buAutoNum type="arabicPeriod"/>
            </a:pPr>
            <a:r>
              <a:rPr lang="en-US" sz="1800">
                <a:effectLst/>
                <a:latin typeface="Palatino Linotype" panose="02040502050505030304" pitchFamily="18" charset="0"/>
                <a:ea typeface="Calibri" panose="020F0502020204030204" pitchFamily="34" charset="0"/>
                <a:cs typeface="Arial" panose="020B0604020202020204" pitchFamily="34" charset="0"/>
              </a:rPr>
              <a:t>Does the amount of refrigerant charge vary by efficiency tier? And if so, by how much?</a:t>
            </a:r>
          </a:p>
          <a:p>
            <a:pPr marL="342900" marR="0" lvl="0" indent="-342900">
              <a:lnSpc>
                <a:spcPct val="115000"/>
              </a:lnSpc>
              <a:spcBef>
                <a:spcPts val="0"/>
              </a:spcBef>
              <a:spcAft>
                <a:spcPts val="1000"/>
              </a:spcAft>
              <a:buFont typeface="+mj-lt"/>
              <a:buAutoNum type="arabicPeriod"/>
            </a:pPr>
            <a:r>
              <a:rPr lang="en-US" sz="1800">
                <a:effectLst/>
                <a:latin typeface="Palatino Linotype" panose="02040502050505030304" pitchFamily="18" charset="0"/>
                <a:ea typeface="Calibri" panose="020F0502020204030204" pitchFamily="34" charset="0"/>
                <a:cs typeface="Arial" panose="020B0604020202020204" pitchFamily="34" charset="0"/>
              </a:rPr>
              <a:t>Does the amount of refrigerant charge vary by refrigerant? And if so, by how much?</a:t>
            </a:r>
          </a:p>
        </p:txBody>
      </p:sp>
      <p:pic>
        <p:nvPicPr>
          <p:cNvPr id="8" name="Picture 7">
            <a:extLst>
              <a:ext uri="{FF2B5EF4-FFF2-40B4-BE49-F238E27FC236}">
                <a16:creationId xmlns:a16="http://schemas.microsoft.com/office/drawing/2014/main" id="{CC07E5B7-BAB8-EA04-A716-6ACB87CDDD8F}"/>
              </a:ext>
            </a:extLst>
          </p:cNvPr>
          <p:cNvPicPr>
            <a:picLocks noChangeAspect="1"/>
          </p:cNvPicPr>
          <p:nvPr/>
        </p:nvPicPr>
        <p:blipFill>
          <a:blip r:embed="rId3"/>
          <a:stretch>
            <a:fillRect/>
          </a:stretch>
        </p:blipFill>
        <p:spPr>
          <a:xfrm>
            <a:off x="7772400" y="2286000"/>
            <a:ext cx="3892750" cy="3740342"/>
          </a:xfrm>
          <a:prstGeom prst="rect">
            <a:avLst/>
          </a:prstGeom>
        </p:spPr>
      </p:pic>
      <p:sp>
        <p:nvSpPr>
          <p:cNvPr id="10" name="TextBox 9">
            <a:extLst>
              <a:ext uri="{FF2B5EF4-FFF2-40B4-BE49-F238E27FC236}">
                <a16:creationId xmlns:a16="http://schemas.microsoft.com/office/drawing/2014/main" id="{2BA2AC9B-1FAC-7FED-E314-AC7CB6E337E1}"/>
              </a:ext>
            </a:extLst>
          </p:cNvPr>
          <p:cNvSpPr txBox="1"/>
          <p:nvPr/>
        </p:nvSpPr>
        <p:spPr>
          <a:xfrm>
            <a:off x="3071060" y="6262300"/>
            <a:ext cx="6594308" cy="369332"/>
          </a:xfrm>
          <a:prstGeom prst="rect">
            <a:avLst/>
          </a:prstGeom>
          <a:noFill/>
        </p:spPr>
        <p:txBody>
          <a:bodyPr wrap="square">
            <a:spAutoFit/>
          </a:bodyPr>
          <a:lstStyle/>
          <a:p>
            <a:r>
              <a:rPr lang="en-GB" sz="1800">
                <a:solidFill>
                  <a:srgbClr val="EB2A34"/>
                </a:solidFill>
              </a:rPr>
              <a:t>Complete by December 2025 to inform the PY2028-29 cycle.</a:t>
            </a:r>
            <a:endParaRPr lang="en-GB">
              <a:solidFill>
                <a:srgbClr val="EB2A34"/>
              </a:solidFill>
            </a:endParaRPr>
          </a:p>
        </p:txBody>
      </p:sp>
    </p:spTree>
    <p:extLst>
      <p:ext uri="{BB962C8B-B14F-4D97-AF65-F5344CB8AC3E}">
        <p14:creationId xmlns:p14="http://schemas.microsoft.com/office/powerpoint/2010/main" val="2515770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5C23A-C54F-4697-9781-F38CD0D8CC9D}"/>
              </a:ext>
            </a:extLst>
          </p:cNvPr>
          <p:cNvSpPr>
            <a:spLocks noGrp="1"/>
          </p:cNvSpPr>
          <p:nvPr>
            <p:ph type="title"/>
          </p:nvPr>
        </p:nvSpPr>
        <p:spPr>
          <a:xfrm>
            <a:off x="625642" y="378354"/>
            <a:ext cx="10515600" cy="1081088"/>
          </a:xfrm>
        </p:spPr>
        <p:txBody>
          <a:bodyPr anchor="b">
            <a:normAutofit/>
          </a:bodyPr>
          <a:lstStyle/>
          <a:p>
            <a:r>
              <a:rPr lang="en-GB"/>
              <a:t>SDG&amp;E Research: Variable Refrigerant Flow (VRF) Heat Pump and AC Performance Curves</a:t>
            </a:r>
          </a:p>
        </p:txBody>
      </p:sp>
      <p:sp>
        <p:nvSpPr>
          <p:cNvPr id="3" name="Content Placeholder 2">
            <a:extLst>
              <a:ext uri="{FF2B5EF4-FFF2-40B4-BE49-F238E27FC236}">
                <a16:creationId xmlns:a16="http://schemas.microsoft.com/office/drawing/2014/main" id="{3DD263EB-FF72-481B-A181-2513FB442282}"/>
              </a:ext>
            </a:extLst>
          </p:cNvPr>
          <p:cNvSpPr>
            <a:spLocks noGrp="1"/>
          </p:cNvSpPr>
          <p:nvPr>
            <p:ph sz="half" idx="2"/>
          </p:nvPr>
        </p:nvSpPr>
        <p:spPr>
          <a:xfrm>
            <a:off x="609600" y="1803401"/>
            <a:ext cx="10858500" cy="1434190"/>
          </a:xfrm>
        </p:spPr>
        <p:txBody>
          <a:bodyPr>
            <a:noAutofit/>
          </a:bodyPr>
          <a:lstStyle/>
          <a:p>
            <a:r>
              <a:rPr lang="en-GB" sz="2400"/>
              <a:t>Parameter updates to high efficiency equipment</a:t>
            </a:r>
          </a:p>
          <a:p>
            <a:pPr lvl="1"/>
            <a:r>
              <a:rPr lang="en-GB" sz="2400"/>
              <a:t>Focus on commercial building HVAC equipment performance</a:t>
            </a:r>
          </a:p>
          <a:p>
            <a:pPr lvl="1"/>
            <a:r>
              <a:rPr lang="en-GB" sz="2400"/>
              <a:t>Initial Light Commercial Variable Speed Heat Pump Performance Map completed</a:t>
            </a:r>
          </a:p>
        </p:txBody>
      </p:sp>
      <p:sp>
        <p:nvSpPr>
          <p:cNvPr id="7" name="TextBox 6">
            <a:extLst>
              <a:ext uri="{FF2B5EF4-FFF2-40B4-BE49-F238E27FC236}">
                <a16:creationId xmlns:a16="http://schemas.microsoft.com/office/drawing/2014/main" id="{385ECD75-7208-4328-8939-A20353E7C24F}"/>
              </a:ext>
            </a:extLst>
          </p:cNvPr>
          <p:cNvSpPr txBox="1"/>
          <p:nvPr/>
        </p:nvSpPr>
        <p:spPr>
          <a:xfrm>
            <a:off x="6564312" y="5256103"/>
            <a:ext cx="5183188" cy="682999"/>
          </a:xfrm>
          <a:prstGeom prst="rect">
            <a:avLst/>
          </a:prstGeom>
          <a:noFill/>
        </p:spPr>
        <p:txBody>
          <a:bodyPr rtlCol="0" anchor="b">
            <a:normAutofit/>
          </a:bodyPr>
          <a:lstStyle/>
          <a:p>
            <a:pPr>
              <a:lnSpc>
                <a:spcPct val="90000"/>
              </a:lnSpc>
              <a:spcAft>
                <a:spcPts val="600"/>
              </a:spcAft>
            </a:pPr>
            <a:r>
              <a:rPr lang="en-GB" sz="1500" i="1">
                <a:solidFill>
                  <a:schemeClr val="tx2"/>
                </a:solidFill>
              </a:rPr>
              <a:t>FSEC-CR-1910-12 “Creating Performance Curves for Variable Refrigerant Flow Heat Pumps in EnergyPlus”</a:t>
            </a:r>
          </a:p>
        </p:txBody>
      </p:sp>
      <p:pic>
        <p:nvPicPr>
          <p:cNvPr id="6" name="Picture 5">
            <a:extLst>
              <a:ext uri="{FF2B5EF4-FFF2-40B4-BE49-F238E27FC236}">
                <a16:creationId xmlns:a16="http://schemas.microsoft.com/office/drawing/2014/main" id="{CA459364-6AE8-4116-AB65-FFC0186376F9}"/>
              </a:ext>
            </a:extLst>
          </p:cNvPr>
          <p:cNvPicPr>
            <a:picLocks noChangeAspect="1"/>
          </p:cNvPicPr>
          <p:nvPr/>
        </p:nvPicPr>
        <p:blipFill>
          <a:blip r:embed="rId3"/>
          <a:stretch>
            <a:fillRect/>
          </a:stretch>
        </p:blipFill>
        <p:spPr>
          <a:xfrm>
            <a:off x="6399212" y="3326382"/>
            <a:ext cx="5183188" cy="2151023"/>
          </a:xfrm>
          <a:prstGeom prst="rect">
            <a:avLst/>
          </a:prstGeom>
          <a:noFill/>
        </p:spPr>
      </p:pic>
      <p:sp>
        <p:nvSpPr>
          <p:cNvPr id="4" name="Slide Number Placeholder 3">
            <a:extLst>
              <a:ext uri="{FF2B5EF4-FFF2-40B4-BE49-F238E27FC236}">
                <a16:creationId xmlns:a16="http://schemas.microsoft.com/office/drawing/2014/main" id="{26166303-4775-4C1A-B64C-623BBEE08A29}"/>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GB" smtClean="0"/>
              <a:pPr>
                <a:spcAft>
                  <a:spcPts val="600"/>
                </a:spcAft>
              </a:pPr>
              <a:t>24</a:t>
            </a:fld>
            <a:endParaRPr lang="en-GB"/>
          </a:p>
        </p:txBody>
      </p:sp>
      <p:sp>
        <p:nvSpPr>
          <p:cNvPr id="11" name="Content Placeholder 2">
            <a:extLst>
              <a:ext uri="{FF2B5EF4-FFF2-40B4-BE49-F238E27FC236}">
                <a16:creationId xmlns:a16="http://schemas.microsoft.com/office/drawing/2014/main" id="{5FC7B313-265C-42A1-A25B-FF9966D550AB}"/>
              </a:ext>
            </a:extLst>
          </p:cNvPr>
          <p:cNvSpPr txBox="1">
            <a:spLocks/>
          </p:cNvSpPr>
          <p:nvPr/>
        </p:nvSpPr>
        <p:spPr>
          <a:xfrm>
            <a:off x="609600" y="3690980"/>
            <a:ext cx="4876800" cy="1786425"/>
          </a:xfrm>
          <a:prstGeom prst="rect">
            <a:avLst/>
          </a:prstGeom>
          <a:noFill/>
        </p:spPr>
        <p:txBody>
          <a:bodyPr vert="horz" lIns="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2"/>
                </a:solidFill>
                <a:latin typeface="+mn-lt"/>
                <a:ea typeface="+mn-ea"/>
                <a:cs typeface="+mn-cs"/>
              </a:defRPr>
            </a:lvl1pPr>
            <a:lvl2pPr marL="571500" indent="-231775" algn="l" defTabSz="914400" rtl="0" eaLnBrk="1" latinLnBrk="0" hangingPunct="1">
              <a:lnSpc>
                <a:spcPct val="90000"/>
              </a:lnSpc>
              <a:spcBef>
                <a:spcPts val="500"/>
              </a:spcBef>
              <a:buFont typeface="Arial" panose="020B0604020202020204" pitchFamily="34" charset="0"/>
              <a:buChar char="•"/>
              <a:tabLst/>
              <a:defRPr sz="2000" kern="1200">
                <a:solidFill>
                  <a:schemeClr val="tx2"/>
                </a:solidFill>
                <a:latin typeface="+mn-lt"/>
                <a:ea typeface="+mn-ea"/>
                <a:cs typeface="+mn-cs"/>
              </a:defRPr>
            </a:lvl2pPr>
            <a:lvl3pPr marL="971550" indent="-173038" algn="l" defTabSz="914400" rtl="0" eaLnBrk="1" latinLnBrk="0" hangingPunct="1">
              <a:lnSpc>
                <a:spcPct val="90000"/>
              </a:lnSpc>
              <a:spcBef>
                <a:spcPts val="500"/>
              </a:spcBef>
              <a:buFont typeface="Arial" panose="020B0604020202020204" pitchFamily="34" charset="0"/>
              <a:buChar char="•"/>
              <a:tabLst/>
              <a:defRPr sz="1800" kern="1200">
                <a:solidFill>
                  <a:schemeClr val="tx2"/>
                </a:solidFill>
                <a:latin typeface="+mn-lt"/>
                <a:ea typeface="+mn-ea"/>
                <a:cs typeface="+mn-cs"/>
              </a:defRPr>
            </a:lvl3pPr>
            <a:lvl4pPr marL="1430338" indent="-166688" algn="l" defTabSz="914400" rtl="0" eaLnBrk="1" latinLnBrk="0" hangingPunct="1">
              <a:lnSpc>
                <a:spcPct val="90000"/>
              </a:lnSpc>
              <a:spcBef>
                <a:spcPts val="500"/>
              </a:spcBef>
              <a:buFont typeface="Arial" panose="020B0604020202020204" pitchFamily="34" charset="0"/>
              <a:buChar char="•"/>
              <a:tabLst/>
              <a:defRPr sz="1600" kern="1200">
                <a:solidFill>
                  <a:schemeClr val="tx2"/>
                </a:solidFill>
                <a:latin typeface="+mn-lt"/>
                <a:ea typeface="+mn-ea"/>
                <a:cs typeface="+mn-cs"/>
              </a:defRPr>
            </a:lvl4pPr>
            <a:lvl5pPr marL="1889125" indent="-173038" algn="l" defTabSz="914400" rtl="0" eaLnBrk="1" latinLnBrk="0" hangingPunct="1">
              <a:lnSpc>
                <a:spcPct val="90000"/>
              </a:lnSpc>
              <a:spcBef>
                <a:spcPts val="500"/>
              </a:spcBef>
              <a:buFont typeface="Arial" panose="020B0604020202020204" pitchFamily="34" charset="0"/>
              <a:buChar char="•"/>
              <a:tabLst/>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t>This update will inform the PY2028-29 cycle.</a:t>
            </a:r>
          </a:p>
        </p:txBody>
      </p:sp>
    </p:spTree>
    <p:extLst>
      <p:ext uri="{BB962C8B-B14F-4D97-AF65-F5344CB8AC3E}">
        <p14:creationId xmlns:p14="http://schemas.microsoft.com/office/powerpoint/2010/main" val="3691214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D8113-4E06-4376-BA5F-7A671D7279CA}"/>
              </a:ext>
            </a:extLst>
          </p:cNvPr>
          <p:cNvSpPr>
            <a:spLocks noGrp="1"/>
          </p:cNvSpPr>
          <p:nvPr>
            <p:ph type="title"/>
          </p:nvPr>
        </p:nvSpPr>
        <p:spPr>
          <a:xfrm>
            <a:off x="609023" y="516659"/>
            <a:ext cx="11110914" cy="936000"/>
          </a:xfrm>
        </p:spPr>
        <p:txBody>
          <a:bodyPr/>
          <a:lstStyle/>
          <a:p>
            <a:r>
              <a:rPr lang="en-GB"/>
              <a:t>CPUC Research: Improve Water Heater Measures</a:t>
            </a:r>
          </a:p>
        </p:txBody>
      </p:sp>
      <p:sp>
        <p:nvSpPr>
          <p:cNvPr id="3" name="Content Placeholder 2">
            <a:extLst>
              <a:ext uri="{FF2B5EF4-FFF2-40B4-BE49-F238E27FC236}">
                <a16:creationId xmlns:a16="http://schemas.microsoft.com/office/drawing/2014/main" id="{4FC55D25-3DB7-4D2E-B91B-026FA7E43DE8}"/>
              </a:ext>
            </a:extLst>
          </p:cNvPr>
          <p:cNvSpPr>
            <a:spLocks noGrp="1"/>
          </p:cNvSpPr>
          <p:nvPr>
            <p:ph idx="1"/>
          </p:nvPr>
        </p:nvSpPr>
        <p:spPr>
          <a:xfrm>
            <a:off x="644236" y="1490806"/>
            <a:ext cx="8575964" cy="4933083"/>
          </a:xfrm>
        </p:spPr>
        <p:txBody>
          <a:bodyPr vert="horz" lIns="0" tIns="45720" rIns="91440" bIns="45720" rtlCol="0" anchor="t">
            <a:noAutofit/>
          </a:bodyPr>
          <a:lstStyle/>
          <a:p>
            <a:pPr marL="179705" indent="-179705"/>
            <a:r>
              <a:rPr lang="en-GB" sz="2800"/>
              <a:t>Future research to:</a:t>
            </a:r>
            <a:endParaRPr lang="en-US"/>
          </a:p>
          <a:p>
            <a:pPr marL="359410" lvl="1" indent="-179705"/>
            <a:r>
              <a:rPr lang="en-GB" sz="2400"/>
              <a:t>Investigate availability of commercial hot water load profiles in 2019 Commerical End Use Study (CEUS)</a:t>
            </a:r>
            <a:endParaRPr lang="en-GB" sz="2400">
              <a:cs typeface="Arial"/>
            </a:endParaRPr>
          </a:p>
          <a:p>
            <a:pPr marL="359410" lvl="1" indent="-179705"/>
            <a:r>
              <a:rPr lang="en-GB" sz="2400"/>
              <a:t>Develop additional activity-level water heating load shapes (e.g., gyms, laundromats)</a:t>
            </a:r>
            <a:endParaRPr lang="en-GB" sz="2400">
              <a:cs typeface="Arial"/>
            </a:endParaRPr>
          </a:p>
          <a:p>
            <a:pPr marL="359410" lvl="1" indent="-179705"/>
            <a:r>
              <a:rPr lang="en-GB" sz="2400"/>
              <a:t>Investigate pathways to migrate commercial measures from DEER Water Heater Calculator to EnergyPlus</a:t>
            </a:r>
            <a:endParaRPr lang="en-GB" sz="2400">
              <a:cs typeface="Arial"/>
            </a:endParaRPr>
          </a:p>
          <a:p>
            <a:pPr marL="359410" lvl="1" indent="-179705"/>
            <a:r>
              <a:rPr lang="en-GB" sz="2400">
                <a:cs typeface="Arial"/>
              </a:rPr>
              <a:t>Develop performance curves for different ambient conditions and refrigerant types</a:t>
            </a:r>
            <a:endParaRPr lang="en-GB" sz="2400"/>
          </a:p>
          <a:p>
            <a:pPr marL="179705" indent="-179705"/>
            <a:r>
              <a:rPr lang="en-GB" sz="2800"/>
              <a:t>Complete by December 2025 to inform the PY2028-29 cycle.</a:t>
            </a:r>
            <a:endParaRPr lang="en-GB" sz="2800">
              <a:cs typeface="Arial"/>
            </a:endParaRPr>
          </a:p>
        </p:txBody>
      </p:sp>
      <p:sp>
        <p:nvSpPr>
          <p:cNvPr id="4" name="Slide Number Placeholder 3">
            <a:extLst>
              <a:ext uri="{FF2B5EF4-FFF2-40B4-BE49-F238E27FC236}">
                <a16:creationId xmlns:a16="http://schemas.microsoft.com/office/drawing/2014/main" id="{D0C884D5-3A55-48C9-8836-9DFA16E11ED5}"/>
              </a:ext>
            </a:extLst>
          </p:cNvPr>
          <p:cNvSpPr>
            <a:spLocks noGrp="1"/>
          </p:cNvSpPr>
          <p:nvPr>
            <p:ph type="sldNum" sz="quarter" idx="12"/>
          </p:nvPr>
        </p:nvSpPr>
        <p:spPr/>
        <p:txBody>
          <a:bodyPr/>
          <a:lstStyle/>
          <a:p>
            <a:fld id="{1C4126A1-9282-4A82-AC02-A59AF4A969C8}" type="slidenum">
              <a:rPr lang="en-GB" smtClean="0"/>
              <a:t>25</a:t>
            </a:fld>
            <a:endParaRPr lang="en-GB"/>
          </a:p>
        </p:txBody>
      </p:sp>
      <p:pic>
        <p:nvPicPr>
          <p:cNvPr id="6" name="Picture 5">
            <a:extLst>
              <a:ext uri="{FF2B5EF4-FFF2-40B4-BE49-F238E27FC236}">
                <a16:creationId xmlns:a16="http://schemas.microsoft.com/office/drawing/2014/main" id="{BA2F869A-8C64-4BFE-86F3-CD6B56AAE60D}"/>
              </a:ext>
            </a:extLst>
          </p:cNvPr>
          <p:cNvPicPr>
            <a:picLocks noChangeAspect="1"/>
          </p:cNvPicPr>
          <p:nvPr/>
        </p:nvPicPr>
        <p:blipFill>
          <a:blip r:embed="rId3"/>
          <a:stretch>
            <a:fillRect/>
          </a:stretch>
        </p:blipFill>
        <p:spPr>
          <a:xfrm>
            <a:off x="9220200" y="2667000"/>
            <a:ext cx="2094002" cy="2141235"/>
          </a:xfrm>
          <a:prstGeom prst="rect">
            <a:avLst/>
          </a:prstGeom>
        </p:spPr>
      </p:pic>
    </p:spTree>
    <p:extLst>
      <p:ext uri="{BB962C8B-B14F-4D97-AF65-F5344CB8AC3E}">
        <p14:creationId xmlns:p14="http://schemas.microsoft.com/office/powerpoint/2010/main" val="35526096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GB" altLang="en-US"/>
              <a:t>Research-based Guidance (EM&amp;V and other studies)</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GB" altLang="en-US" sz="2400"/>
              <a:t>10:15 a.m. – 10:25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GB" smtClean="0"/>
              <a:t>26</a:t>
            </a:fld>
            <a:endParaRPr lang="en-GB"/>
          </a:p>
        </p:txBody>
      </p:sp>
    </p:spTree>
    <p:extLst>
      <p:ext uri="{BB962C8B-B14F-4D97-AF65-F5344CB8AC3E}">
        <p14:creationId xmlns:p14="http://schemas.microsoft.com/office/powerpoint/2010/main" val="423715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A7FD6-33DF-4F0A-B9C6-791AA8482B92}"/>
              </a:ext>
            </a:extLst>
          </p:cNvPr>
          <p:cNvSpPr>
            <a:spLocks noGrp="1"/>
          </p:cNvSpPr>
          <p:nvPr>
            <p:ph type="title"/>
          </p:nvPr>
        </p:nvSpPr>
        <p:spPr>
          <a:xfrm>
            <a:off x="609600" y="365125"/>
            <a:ext cx="10972800" cy="1325563"/>
          </a:xfrm>
        </p:spPr>
        <p:txBody>
          <a:bodyPr anchor="b">
            <a:normAutofit/>
          </a:bodyPr>
          <a:lstStyle/>
          <a:p>
            <a:r>
              <a:rPr lang="en-GB" sz="3300"/>
              <a:t>Guidance from 2021 Custom Industrial, Agricultural, and Commercial (CIAC) Impact Evaluation Review</a:t>
            </a:r>
          </a:p>
        </p:txBody>
      </p:sp>
      <p:sp>
        <p:nvSpPr>
          <p:cNvPr id="3" name="Content Placeholder 2">
            <a:extLst>
              <a:ext uri="{FF2B5EF4-FFF2-40B4-BE49-F238E27FC236}">
                <a16:creationId xmlns:a16="http://schemas.microsoft.com/office/drawing/2014/main" id="{9F26463D-48EF-42BB-B25B-5945A76C2E40}"/>
              </a:ext>
            </a:extLst>
          </p:cNvPr>
          <p:cNvSpPr>
            <a:spLocks noGrp="1"/>
          </p:cNvSpPr>
          <p:nvPr>
            <p:ph sz="half" idx="1"/>
          </p:nvPr>
        </p:nvSpPr>
        <p:spPr>
          <a:xfrm>
            <a:off x="609600" y="1832348"/>
            <a:ext cx="5181600" cy="4351338"/>
          </a:xfrm>
        </p:spPr>
        <p:txBody>
          <a:bodyPr vert="horz" lIns="0" tIns="0" rIns="0" bIns="0" rtlCol="0" anchor="t">
            <a:normAutofit/>
          </a:bodyPr>
          <a:lstStyle/>
          <a:p>
            <a:pPr marL="0" indent="0">
              <a:buNone/>
            </a:pPr>
            <a:r>
              <a:rPr lang="en-GB"/>
              <a:t>Effective Program Year: 2026. We direct the following:</a:t>
            </a:r>
          </a:p>
          <a:p>
            <a:pPr marL="179705" indent="-179705"/>
            <a:r>
              <a:rPr lang="en-GB" sz="1800"/>
              <a:t>Lighting applications should use area-specific hours of use (HOU) categories when the DEER building-specific hours of use are found to be inappropriate for a given site. </a:t>
            </a:r>
          </a:p>
          <a:p>
            <a:pPr marL="359410" lvl="1" indent="-179705">
              <a:buFont typeface="Courier New" panose="020B0604020202020204" pitchFamily="34" charset="0"/>
              <a:buChar char="o"/>
            </a:pPr>
            <a:r>
              <a:rPr lang="en-GB" sz="1600"/>
              <a:t>Further—per D.12.05.015—PAs may conduct a study to develop HOUs if DEER values are neither available nor applicable</a:t>
            </a:r>
            <a:endParaRPr lang="en-GB" sz="1600">
              <a:cs typeface="Arial"/>
            </a:endParaRPr>
          </a:p>
          <a:p>
            <a:pPr marL="179705" indent="-179705"/>
            <a:r>
              <a:rPr lang="en-GB" sz="1800">
                <a:ea typeface="+mn-lt"/>
                <a:cs typeface="+mn-lt"/>
              </a:rPr>
              <a:t>Deemed portions of custom projects are filed as separate deemed claims and clearly identified in the custom application.</a:t>
            </a:r>
            <a:endParaRPr lang="en-GB" sz="1800"/>
          </a:p>
        </p:txBody>
      </p:sp>
      <p:pic>
        <p:nvPicPr>
          <p:cNvPr id="21" name="Picture 20" descr="A picture containing person&#10;&#10;Description automatically generated">
            <a:extLst>
              <a:ext uri="{FF2B5EF4-FFF2-40B4-BE49-F238E27FC236}">
                <a16:creationId xmlns:a16="http://schemas.microsoft.com/office/drawing/2014/main" id="{DB5FF118-9A9F-4379-B836-6AC4B7FEAB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413" r="13100" b="-1"/>
          <a:stretch/>
        </p:blipFill>
        <p:spPr>
          <a:xfrm>
            <a:off x="6400800" y="1825625"/>
            <a:ext cx="5181600" cy="4351338"/>
          </a:xfrm>
          <a:prstGeom prst="rect">
            <a:avLst/>
          </a:prstGeom>
          <a:noFill/>
        </p:spPr>
      </p:pic>
      <p:sp>
        <p:nvSpPr>
          <p:cNvPr id="4" name="Slide Number Placeholder 3">
            <a:extLst>
              <a:ext uri="{FF2B5EF4-FFF2-40B4-BE49-F238E27FC236}">
                <a16:creationId xmlns:a16="http://schemas.microsoft.com/office/drawing/2014/main" id="{74E01C32-4744-4055-8781-C33241B8F2D8}"/>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GB" smtClean="0"/>
              <a:pPr>
                <a:spcAft>
                  <a:spcPts val="600"/>
                </a:spcAft>
              </a:pPr>
              <a:t>27</a:t>
            </a:fld>
            <a:endParaRPr lang="en-GB"/>
          </a:p>
        </p:txBody>
      </p:sp>
    </p:spTree>
    <p:extLst>
      <p:ext uri="{BB962C8B-B14F-4D97-AF65-F5344CB8AC3E}">
        <p14:creationId xmlns:p14="http://schemas.microsoft.com/office/powerpoint/2010/main" val="1557799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FEBF8-E10D-4F27-AE03-C5293945EA6D}"/>
              </a:ext>
            </a:extLst>
          </p:cNvPr>
          <p:cNvSpPr>
            <a:spLocks noGrp="1"/>
          </p:cNvSpPr>
          <p:nvPr>
            <p:ph type="title"/>
          </p:nvPr>
        </p:nvSpPr>
        <p:spPr/>
        <p:txBody>
          <a:bodyPr/>
          <a:lstStyle/>
          <a:p>
            <a:r>
              <a:rPr lang="en-GB"/>
              <a:t>Guidance Based on Other Studies</a:t>
            </a:r>
          </a:p>
        </p:txBody>
      </p:sp>
      <p:sp>
        <p:nvSpPr>
          <p:cNvPr id="3" name="Content Placeholder 2">
            <a:extLst>
              <a:ext uri="{FF2B5EF4-FFF2-40B4-BE49-F238E27FC236}">
                <a16:creationId xmlns:a16="http://schemas.microsoft.com/office/drawing/2014/main" id="{DE7A6E3E-8BFA-4690-A2DB-27FFA2A32CE4}"/>
              </a:ext>
            </a:extLst>
          </p:cNvPr>
          <p:cNvSpPr>
            <a:spLocks noGrp="1"/>
          </p:cNvSpPr>
          <p:nvPr>
            <p:ph idx="1"/>
          </p:nvPr>
        </p:nvSpPr>
        <p:spPr>
          <a:xfrm>
            <a:off x="609600" y="1101936"/>
            <a:ext cx="10306049" cy="4998230"/>
          </a:xfrm>
        </p:spPr>
        <p:txBody>
          <a:bodyPr/>
          <a:lstStyle/>
          <a:p>
            <a:pPr marL="0" indent="0">
              <a:buNone/>
            </a:pPr>
            <a:r>
              <a:rPr lang="en-GB"/>
              <a:t>One study completed by DNV and two conducted by the IOUs as directed by Resolution E-5221. We find from the three completed studies the following:</a:t>
            </a:r>
          </a:p>
          <a:p>
            <a:r>
              <a:rPr lang="en-US" sz="1800" i="1">
                <a:effectLst/>
                <a:latin typeface="Palatino Linotype" panose="02040502050505030304" pitchFamily="18" charset="0"/>
                <a:ea typeface="Times New Roman" panose="02020603050405020304" pitchFamily="18" charset="0"/>
                <a:cs typeface="Times New Roman" panose="02020603050405020304" pitchFamily="18" charset="0"/>
              </a:rPr>
              <a:t>Group A Forward-Looking Research: Cross-Program Net-to-Gross Ratios for Hard-to-Reach Customers</a:t>
            </a:r>
          </a:p>
          <a:p>
            <a:pPr lvl="1"/>
            <a:r>
              <a:rPr lang="en-US">
                <a:latin typeface="Palatino Linotype" panose="02040502050505030304" pitchFamily="18" charset="0"/>
                <a:ea typeface="Times New Roman" panose="02020603050405020304" pitchFamily="18" charset="0"/>
                <a:cs typeface="Times New Roman" panose="02020603050405020304" pitchFamily="18" charset="0"/>
              </a:rPr>
              <a:t>Study f</a:t>
            </a:r>
            <a:r>
              <a:rPr lang="en-US" sz="1800">
                <a:effectLst/>
                <a:latin typeface="Palatino Linotype" panose="02040502050505030304" pitchFamily="18" charset="0"/>
                <a:ea typeface="Times New Roman" panose="02020603050405020304" pitchFamily="18" charset="0"/>
                <a:cs typeface="Times New Roman" panose="02020603050405020304" pitchFamily="18" charset="0"/>
              </a:rPr>
              <a:t>ound no statistically significant evidence to support having different NTGRs for participants in either residential or commercial direct install programs. We direct that the default NTGRs for direct install programs are modified to 0.90 for residential programs and 0.70 for commercial ones.</a:t>
            </a:r>
            <a:endParaRPr lang="en-US" sz="1600" i="1">
              <a:effectLst/>
              <a:ea typeface="MS Gothic" panose="020B0609070205080204" pitchFamily="49" charset="-128"/>
              <a:cs typeface="Times New Roman" panose="02020603050405020304" pitchFamily="18" charset="0"/>
            </a:endParaRPr>
          </a:p>
          <a:p>
            <a:pPr lvl="1"/>
            <a:endParaRPr lang="en-US" sz="1600" i="1">
              <a:effectLst/>
              <a:ea typeface="MS Gothic" panose="020B0609070205080204" pitchFamily="49" charset="-128"/>
              <a:cs typeface="Times New Roman" panose="02020603050405020304" pitchFamily="18" charset="0"/>
            </a:endParaRPr>
          </a:p>
          <a:p>
            <a:pPr lvl="1"/>
            <a:endParaRPr lang="en-US" sz="1600" i="1">
              <a:effectLst/>
              <a:ea typeface="MS Gothic" panose="020B0609070205080204" pitchFamily="49" charset="-128"/>
              <a:cs typeface="Times New Roman" panose="02020603050405020304" pitchFamily="18" charset="0"/>
            </a:endParaRPr>
          </a:p>
          <a:p>
            <a:endParaRPr lang="en-US" sz="1800" i="1">
              <a:effectLst/>
              <a:ea typeface="MS Gothic" panose="020B0609070205080204" pitchFamily="49" charset="-128"/>
              <a:cs typeface="Times New Roman" panose="02020603050405020304" pitchFamily="18" charset="0"/>
            </a:endParaRPr>
          </a:p>
          <a:p>
            <a:r>
              <a:rPr lang="en-US" sz="1800" i="1">
                <a:effectLst/>
                <a:ea typeface="Calibri" panose="020F0502020204030204" pitchFamily="34" charset="0"/>
                <a:cs typeface="Arial" panose="020B0604020202020204" pitchFamily="34" charset="0"/>
              </a:rPr>
              <a:t>High-SEER Heat Pump and AC Performance Curves</a:t>
            </a:r>
          </a:p>
          <a:p>
            <a:pPr lvl="1"/>
            <a:r>
              <a:rPr lang="en-US" sz="1400">
                <a:ea typeface="Calibri" panose="020F0502020204030204" pitchFamily="34" charset="0"/>
                <a:cs typeface="Arial" panose="020B0604020202020204" pitchFamily="34" charset="0"/>
              </a:rPr>
              <a:t>Adopt recommendations for modeling variable compressor systems: use the MULTISPEED function in </a:t>
            </a:r>
            <a:r>
              <a:rPr lang="en-US" sz="1400" err="1">
                <a:ea typeface="Calibri" panose="020F0502020204030204" pitchFamily="34" charset="0"/>
                <a:cs typeface="Arial" panose="020B0604020202020204" pitchFamily="34" charset="0"/>
              </a:rPr>
              <a:t>EnergyPlus</a:t>
            </a:r>
            <a:r>
              <a:rPr lang="en-US" sz="1400">
                <a:ea typeface="Calibri" panose="020F0502020204030204" pitchFamily="34" charset="0"/>
                <a:cs typeface="Arial" panose="020B0604020202020204" pitchFamily="34" charset="0"/>
              </a:rPr>
              <a:t>, setting the number of compressor speeds to 4, and using no cycling losses for speeds 4, 3, and 2.</a:t>
            </a:r>
          </a:p>
          <a:p>
            <a:pPr lvl="1"/>
            <a:r>
              <a:rPr lang="en-US" sz="1400">
                <a:effectLst/>
                <a:ea typeface="Calibri" panose="020F0502020204030204" pitchFamily="34" charset="0"/>
                <a:cs typeface="Arial" panose="020B0604020202020204" pitchFamily="34" charset="0"/>
              </a:rPr>
              <a:t>Adopt </a:t>
            </a:r>
            <a:r>
              <a:rPr lang="en-US" sz="1400">
                <a:ea typeface="Calibri" panose="020F0502020204030204" pitchFamily="34" charset="0"/>
                <a:cs typeface="Arial" panose="020B0604020202020204" pitchFamily="34" charset="0"/>
              </a:rPr>
              <a:t>recommended measure package requirements: 1) Require the OEM-recommended controls &amp; thermostats. 2. Outdoor units must be considered capable of “variable capacity” performance. 3) If high efficiency AHU offerings are pursued, consider performance requirements such as an ECM or ≥3 fan speed settings.</a:t>
            </a:r>
          </a:p>
          <a:p>
            <a:pPr marL="180000" lvl="1" indent="0">
              <a:buNone/>
            </a:pPr>
            <a:endParaRPr lang="en-US"/>
          </a:p>
        </p:txBody>
      </p:sp>
      <p:sp>
        <p:nvSpPr>
          <p:cNvPr id="4" name="Slide Number Placeholder 3">
            <a:extLst>
              <a:ext uri="{FF2B5EF4-FFF2-40B4-BE49-F238E27FC236}">
                <a16:creationId xmlns:a16="http://schemas.microsoft.com/office/drawing/2014/main" id="{5E41D465-612E-4510-B261-5297EED8C74E}"/>
              </a:ext>
            </a:extLst>
          </p:cNvPr>
          <p:cNvSpPr>
            <a:spLocks noGrp="1"/>
          </p:cNvSpPr>
          <p:nvPr>
            <p:ph type="sldNum" sz="quarter" idx="12"/>
          </p:nvPr>
        </p:nvSpPr>
        <p:spPr/>
        <p:txBody>
          <a:bodyPr/>
          <a:lstStyle/>
          <a:p>
            <a:fld id="{1C4126A1-9282-4A82-AC02-A59AF4A969C8}" type="slidenum">
              <a:rPr lang="en-GB" smtClean="0"/>
              <a:t>28</a:t>
            </a:fld>
            <a:endParaRPr lang="en-GB"/>
          </a:p>
        </p:txBody>
      </p:sp>
      <p:pic>
        <p:nvPicPr>
          <p:cNvPr id="11" name="Graphic 10" descr="Fire with solid fill">
            <a:extLst>
              <a:ext uri="{FF2B5EF4-FFF2-40B4-BE49-F238E27FC236}">
                <a16:creationId xmlns:a16="http://schemas.microsoft.com/office/drawing/2014/main" id="{10276A7C-BB63-4A4F-9136-E59C6E062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81576" y="3402858"/>
            <a:ext cx="781050" cy="781050"/>
          </a:xfrm>
          <a:prstGeom prst="rect">
            <a:avLst/>
          </a:prstGeom>
        </p:spPr>
      </p:pic>
      <p:pic>
        <p:nvPicPr>
          <p:cNvPr id="15" name="Graphic 14" descr="Shower with solid fill">
            <a:extLst>
              <a:ext uri="{FF2B5EF4-FFF2-40B4-BE49-F238E27FC236}">
                <a16:creationId xmlns:a16="http://schemas.microsoft.com/office/drawing/2014/main" id="{F986FEAA-EB1B-4A02-AA91-7B67859FA3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81576" y="4855420"/>
            <a:ext cx="781050" cy="781050"/>
          </a:xfrm>
          <a:prstGeom prst="rect">
            <a:avLst/>
          </a:prstGeom>
        </p:spPr>
      </p:pic>
      <p:pic>
        <p:nvPicPr>
          <p:cNvPr id="16" name="Graphic 15" descr="Snowflake with solid fill">
            <a:extLst>
              <a:ext uri="{FF2B5EF4-FFF2-40B4-BE49-F238E27FC236}">
                <a16:creationId xmlns:a16="http://schemas.microsoft.com/office/drawing/2014/main" id="{D9ACA5D3-5A08-408C-BDAA-C5BF16F45B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944225" y="2683721"/>
            <a:ext cx="828675" cy="828675"/>
          </a:xfrm>
          <a:prstGeom prst="rect">
            <a:avLst/>
          </a:prstGeom>
        </p:spPr>
      </p:pic>
      <p:pic>
        <p:nvPicPr>
          <p:cNvPr id="23" name="Graphic 22" descr="Washing Machine outline">
            <a:extLst>
              <a:ext uri="{FF2B5EF4-FFF2-40B4-BE49-F238E27FC236}">
                <a16:creationId xmlns:a16="http://schemas.microsoft.com/office/drawing/2014/main" id="{31893276-DE3E-4DBA-A618-C188DAA4844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81575" y="4155004"/>
            <a:ext cx="781051" cy="781051"/>
          </a:xfrm>
          <a:prstGeom prst="rect">
            <a:avLst/>
          </a:prstGeom>
        </p:spPr>
      </p:pic>
      <p:pic>
        <p:nvPicPr>
          <p:cNvPr id="25" name="Graphic 24" descr="Thermometer with solid fill">
            <a:extLst>
              <a:ext uri="{FF2B5EF4-FFF2-40B4-BE49-F238E27FC236}">
                <a16:creationId xmlns:a16="http://schemas.microsoft.com/office/drawing/2014/main" id="{15966A50-6BB1-4A96-8BA7-BED44FD3031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963273" y="2031586"/>
            <a:ext cx="781051" cy="781051"/>
          </a:xfrm>
          <a:prstGeom prst="rect">
            <a:avLst/>
          </a:prstGeom>
        </p:spPr>
      </p:pic>
      <p:pic>
        <p:nvPicPr>
          <p:cNvPr id="12" name="Picture 11">
            <a:extLst>
              <a:ext uri="{FF2B5EF4-FFF2-40B4-BE49-F238E27FC236}">
                <a16:creationId xmlns:a16="http://schemas.microsoft.com/office/drawing/2014/main" id="{FB0A09CD-D41A-9CBF-E1ED-543098A1D548}"/>
              </a:ext>
            </a:extLst>
          </p:cNvPr>
          <p:cNvPicPr>
            <a:picLocks noChangeAspect="1"/>
          </p:cNvPicPr>
          <p:nvPr/>
        </p:nvPicPr>
        <p:blipFill>
          <a:blip r:embed="rId13"/>
          <a:stretch>
            <a:fillRect/>
          </a:stretch>
        </p:blipFill>
        <p:spPr>
          <a:xfrm>
            <a:off x="3100589" y="3121612"/>
            <a:ext cx="5324069" cy="1283481"/>
          </a:xfrm>
          <a:prstGeom prst="rect">
            <a:avLst/>
          </a:prstGeom>
        </p:spPr>
      </p:pic>
    </p:spTree>
    <p:extLst>
      <p:ext uri="{BB962C8B-B14F-4D97-AF65-F5344CB8AC3E}">
        <p14:creationId xmlns:p14="http://schemas.microsoft.com/office/powerpoint/2010/main" val="3299415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FEBF8-E10D-4F27-AE03-C5293945EA6D}"/>
              </a:ext>
            </a:extLst>
          </p:cNvPr>
          <p:cNvSpPr>
            <a:spLocks noGrp="1"/>
          </p:cNvSpPr>
          <p:nvPr>
            <p:ph type="title"/>
          </p:nvPr>
        </p:nvSpPr>
        <p:spPr/>
        <p:txBody>
          <a:bodyPr/>
          <a:lstStyle/>
          <a:p>
            <a:r>
              <a:rPr lang="en-GB"/>
              <a:t>Guidance Based on Other Studies</a:t>
            </a:r>
          </a:p>
        </p:txBody>
      </p:sp>
      <p:sp>
        <p:nvSpPr>
          <p:cNvPr id="3" name="Content Placeholder 2">
            <a:extLst>
              <a:ext uri="{FF2B5EF4-FFF2-40B4-BE49-F238E27FC236}">
                <a16:creationId xmlns:a16="http://schemas.microsoft.com/office/drawing/2014/main" id="{DE7A6E3E-8BFA-4690-A2DB-27FFA2A32CE4}"/>
              </a:ext>
            </a:extLst>
          </p:cNvPr>
          <p:cNvSpPr>
            <a:spLocks noGrp="1"/>
          </p:cNvSpPr>
          <p:nvPr>
            <p:ph idx="1"/>
          </p:nvPr>
        </p:nvSpPr>
        <p:spPr>
          <a:xfrm>
            <a:off x="609600" y="1101936"/>
            <a:ext cx="10306049" cy="4998230"/>
          </a:xfrm>
        </p:spPr>
        <p:txBody>
          <a:bodyPr/>
          <a:lstStyle/>
          <a:p>
            <a:pPr marL="0" indent="0">
              <a:buNone/>
            </a:pPr>
            <a:r>
              <a:rPr lang="en-GB"/>
              <a:t>One study completed by DNV and two conducted by the IOUs as directed by Resolution E-5221. We find from the three completed studies the following:</a:t>
            </a:r>
          </a:p>
          <a:p>
            <a:r>
              <a:rPr lang="en-US" sz="1800" i="1"/>
              <a:t>Boiler Compliance with Condensation of Exhaust Gases and Energy Efficiency</a:t>
            </a:r>
          </a:p>
          <a:p>
            <a:pPr lvl="1"/>
            <a:r>
              <a:rPr lang="en-US" sz="1600"/>
              <a:t>Order measure package developers revise impacts estimates for condensing boilers:</a:t>
            </a:r>
          </a:p>
          <a:p>
            <a:pPr lvl="2"/>
            <a:r>
              <a:rPr lang="en-US" sz="1400"/>
              <a:t>Retrofit applications the boilers are expected to operate in condensing mode less than 50% of the time</a:t>
            </a:r>
          </a:p>
          <a:p>
            <a:pPr lvl="2"/>
            <a:r>
              <a:rPr lang="en-US" sz="1400"/>
              <a:t>Expectation for condensing operation in </a:t>
            </a:r>
            <a:r>
              <a:rPr lang="en-US" sz="1400" b="1"/>
              <a:t>new construction </a:t>
            </a:r>
            <a:r>
              <a:rPr lang="en-US" sz="1400"/>
              <a:t>applications should be greater than 90%</a:t>
            </a:r>
          </a:p>
          <a:p>
            <a:pPr lvl="1"/>
            <a:r>
              <a:rPr lang="en-US" sz="1600"/>
              <a:t>Programs claiming condensing boiler measures must ensure the following conditions are met</a:t>
            </a:r>
            <a:r>
              <a:rPr lang="en-US" sz="1400"/>
              <a:t>:</a:t>
            </a:r>
          </a:p>
          <a:p>
            <a:pPr lvl="2"/>
            <a:r>
              <a:rPr lang="en-US" sz="1400"/>
              <a:t>The hot water return temperature must be below 130 °F and the supply hot-water temperatures should not exceed 140 °F.</a:t>
            </a:r>
          </a:p>
          <a:p>
            <a:pPr lvl="2"/>
            <a:r>
              <a:rPr lang="en-US" sz="1400"/>
              <a:t>For retrofit projects (replacing boilers only), ensure the existing end use equipment (e.g., heating coils, radiators, etc.) and recommissioning is designed for these lower supply temperatures. </a:t>
            </a:r>
          </a:p>
        </p:txBody>
      </p:sp>
      <p:sp>
        <p:nvSpPr>
          <p:cNvPr id="4" name="Slide Number Placeholder 3">
            <a:extLst>
              <a:ext uri="{FF2B5EF4-FFF2-40B4-BE49-F238E27FC236}">
                <a16:creationId xmlns:a16="http://schemas.microsoft.com/office/drawing/2014/main" id="{5E41D465-612E-4510-B261-5297EED8C74E}"/>
              </a:ext>
            </a:extLst>
          </p:cNvPr>
          <p:cNvSpPr>
            <a:spLocks noGrp="1"/>
          </p:cNvSpPr>
          <p:nvPr>
            <p:ph type="sldNum" sz="quarter" idx="12"/>
          </p:nvPr>
        </p:nvSpPr>
        <p:spPr/>
        <p:txBody>
          <a:bodyPr/>
          <a:lstStyle/>
          <a:p>
            <a:fld id="{1C4126A1-9282-4A82-AC02-A59AF4A969C8}" type="slidenum">
              <a:rPr lang="en-GB" smtClean="0"/>
              <a:t>29</a:t>
            </a:fld>
            <a:endParaRPr lang="en-GB"/>
          </a:p>
        </p:txBody>
      </p:sp>
      <p:pic>
        <p:nvPicPr>
          <p:cNvPr id="11" name="Graphic 10" descr="Fire with solid fill">
            <a:extLst>
              <a:ext uri="{FF2B5EF4-FFF2-40B4-BE49-F238E27FC236}">
                <a16:creationId xmlns:a16="http://schemas.microsoft.com/office/drawing/2014/main" id="{10276A7C-BB63-4A4F-9136-E59C6E062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81576" y="3402858"/>
            <a:ext cx="781050" cy="781050"/>
          </a:xfrm>
          <a:prstGeom prst="rect">
            <a:avLst/>
          </a:prstGeom>
        </p:spPr>
      </p:pic>
      <p:pic>
        <p:nvPicPr>
          <p:cNvPr id="15" name="Graphic 14" descr="Shower with solid fill">
            <a:extLst>
              <a:ext uri="{FF2B5EF4-FFF2-40B4-BE49-F238E27FC236}">
                <a16:creationId xmlns:a16="http://schemas.microsoft.com/office/drawing/2014/main" id="{F986FEAA-EB1B-4A02-AA91-7B67859FA3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81576" y="4855420"/>
            <a:ext cx="781050" cy="781050"/>
          </a:xfrm>
          <a:prstGeom prst="rect">
            <a:avLst/>
          </a:prstGeom>
        </p:spPr>
      </p:pic>
      <p:pic>
        <p:nvPicPr>
          <p:cNvPr id="16" name="Graphic 15" descr="Snowflake with solid fill">
            <a:extLst>
              <a:ext uri="{FF2B5EF4-FFF2-40B4-BE49-F238E27FC236}">
                <a16:creationId xmlns:a16="http://schemas.microsoft.com/office/drawing/2014/main" id="{D9ACA5D3-5A08-408C-BDAA-C5BF16F45B9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944225" y="2683721"/>
            <a:ext cx="828675" cy="828675"/>
          </a:xfrm>
          <a:prstGeom prst="rect">
            <a:avLst/>
          </a:prstGeom>
        </p:spPr>
      </p:pic>
      <p:pic>
        <p:nvPicPr>
          <p:cNvPr id="23" name="Graphic 22" descr="Washing Machine outline">
            <a:extLst>
              <a:ext uri="{FF2B5EF4-FFF2-40B4-BE49-F238E27FC236}">
                <a16:creationId xmlns:a16="http://schemas.microsoft.com/office/drawing/2014/main" id="{31893276-DE3E-4DBA-A618-C188DAA4844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81575" y="4155004"/>
            <a:ext cx="781051" cy="781051"/>
          </a:xfrm>
          <a:prstGeom prst="rect">
            <a:avLst/>
          </a:prstGeom>
        </p:spPr>
      </p:pic>
      <p:pic>
        <p:nvPicPr>
          <p:cNvPr id="25" name="Graphic 24" descr="Thermometer with solid fill">
            <a:extLst>
              <a:ext uri="{FF2B5EF4-FFF2-40B4-BE49-F238E27FC236}">
                <a16:creationId xmlns:a16="http://schemas.microsoft.com/office/drawing/2014/main" id="{15966A50-6BB1-4A96-8BA7-BED44FD3031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963273" y="2031586"/>
            <a:ext cx="781051" cy="781051"/>
          </a:xfrm>
          <a:prstGeom prst="rect">
            <a:avLst/>
          </a:prstGeom>
        </p:spPr>
      </p:pic>
    </p:spTree>
    <p:extLst>
      <p:ext uri="{BB962C8B-B14F-4D97-AF65-F5344CB8AC3E}">
        <p14:creationId xmlns:p14="http://schemas.microsoft.com/office/powerpoint/2010/main" val="2471039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EBEA9-540E-7F27-042B-F30F5DE70F49}"/>
              </a:ext>
            </a:extLst>
          </p:cNvPr>
          <p:cNvSpPr>
            <a:spLocks noGrp="1"/>
          </p:cNvSpPr>
          <p:nvPr>
            <p:ph type="title"/>
          </p:nvPr>
        </p:nvSpPr>
        <p:spPr/>
        <p:txBody>
          <a:bodyPr/>
          <a:lstStyle/>
          <a:p>
            <a:r>
              <a:rPr lang="en-GB"/>
              <a:t>Welcome</a:t>
            </a:r>
          </a:p>
        </p:txBody>
      </p:sp>
      <p:sp>
        <p:nvSpPr>
          <p:cNvPr id="3" name="Content Placeholder 2">
            <a:extLst>
              <a:ext uri="{FF2B5EF4-FFF2-40B4-BE49-F238E27FC236}">
                <a16:creationId xmlns:a16="http://schemas.microsoft.com/office/drawing/2014/main" id="{0D6E2197-3C68-5F1D-30DA-4A48118DD3B2}"/>
              </a:ext>
            </a:extLst>
          </p:cNvPr>
          <p:cNvSpPr>
            <a:spLocks noGrp="1"/>
          </p:cNvSpPr>
          <p:nvPr>
            <p:ph idx="1"/>
          </p:nvPr>
        </p:nvSpPr>
        <p:spPr/>
        <p:txBody>
          <a:bodyPr vert="horz" lIns="0" tIns="0" rIns="0" bIns="0" rtlCol="0" anchor="t">
            <a:noAutofit/>
          </a:bodyPr>
          <a:lstStyle/>
          <a:p>
            <a:pPr marL="179705" indent="-179705">
              <a:spcBef>
                <a:spcPts val="500"/>
              </a:spcBef>
              <a:defRPr/>
            </a:pPr>
            <a:r>
              <a:rPr lang="en-GB" altLang="en-US"/>
              <a:t>DEER and Measure Package Team leads</a:t>
            </a:r>
            <a:endParaRPr lang="en-US"/>
          </a:p>
          <a:p>
            <a:pPr marL="359410" lvl="1" indent="-179705">
              <a:defRPr/>
            </a:pPr>
            <a:r>
              <a:rPr lang="en-GB" altLang="en-US" sz="1600" b="1"/>
              <a:t>CPUC:</a:t>
            </a:r>
            <a:r>
              <a:rPr lang="en-GB" altLang="en-US" sz="1600"/>
              <a:t> Peter </a:t>
            </a:r>
            <a:r>
              <a:rPr lang="en-GB" altLang="en-US" sz="1600" err="1"/>
              <a:t>Biermayer</a:t>
            </a:r>
            <a:endParaRPr lang="en-GB" altLang="en-US" sz="1600"/>
          </a:p>
          <a:p>
            <a:pPr marL="359410" lvl="1" indent="-179705">
              <a:defRPr/>
            </a:pPr>
            <a:r>
              <a:rPr lang="en-GB" altLang="en-US" sz="1600" b="1"/>
              <a:t>DNV:</a:t>
            </a:r>
            <a:r>
              <a:rPr lang="en-GB" altLang="en-US" sz="1600"/>
              <a:t> Jennifer McWilliams, Rachel Murray, Dan Pidgeon, and Cameron Tuttle</a:t>
            </a:r>
            <a:endParaRPr lang="en-GB" altLang="en-US" sz="1600">
              <a:cs typeface="Arial"/>
            </a:endParaRPr>
          </a:p>
          <a:p>
            <a:pPr marL="457200" lvl="1" indent="0">
              <a:buNone/>
              <a:defRPr/>
            </a:pPr>
            <a:endParaRPr lang="en-GB" altLang="en-US" sz="1200"/>
          </a:p>
          <a:p>
            <a:pPr marL="179705" indent="-179705">
              <a:spcBef>
                <a:spcPts val="500"/>
              </a:spcBef>
              <a:defRPr/>
            </a:pPr>
            <a:r>
              <a:rPr lang="en-GB" altLang="en-US"/>
              <a:t>2026 DEER update cycle highlights</a:t>
            </a:r>
            <a:endParaRPr lang="en-GB" altLang="en-US">
              <a:cs typeface="Arial"/>
            </a:endParaRPr>
          </a:p>
          <a:p>
            <a:pPr marL="359410" lvl="1" indent="-179705">
              <a:defRPr/>
            </a:pPr>
            <a:r>
              <a:rPr lang="en-GB" altLang="en-US" sz="1600"/>
              <a:t>Continued DEER update cycle revisions due to </a:t>
            </a:r>
            <a:r>
              <a:rPr lang="en-GB" sz="1600"/>
              <a:t>Decision D.21-05-031</a:t>
            </a:r>
            <a:endParaRPr lang="en-GB" sz="1600">
              <a:cs typeface="Arial"/>
            </a:endParaRPr>
          </a:p>
          <a:p>
            <a:pPr marL="359410" lvl="1" indent="-179705">
              <a:defRPr/>
            </a:pPr>
            <a:r>
              <a:rPr lang="en-GB" altLang="en-US" sz="1600"/>
              <a:t>Transition of prototype models from </a:t>
            </a:r>
            <a:r>
              <a:rPr lang="en-GB" altLang="en-US" sz="1600" err="1"/>
              <a:t>eQUEST</a:t>
            </a:r>
            <a:r>
              <a:rPr lang="en-GB" altLang="en-US" sz="1600"/>
              <a:t>/DOE2 to </a:t>
            </a:r>
            <a:r>
              <a:rPr lang="en-GB" altLang="en-US" sz="1600" err="1"/>
              <a:t>EnergyPlus</a:t>
            </a:r>
            <a:endParaRPr lang="en-GB" altLang="en-US" sz="1600">
              <a:cs typeface="Arial"/>
            </a:endParaRPr>
          </a:p>
          <a:p>
            <a:pPr marL="359410" lvl="1" indent="-179705">
              <a:defRPr/>
            </a:pPr>
            <a:r>
              <a:rPr lang="en-GB" altLang="en-US" sz="1600"/>
              <a:t>Calls for future research</a:t>
            </a:r>
            <a:endParaRPr lang="en-GB" altLang="en-US" sz="1600">
              <a:cs typeface="Arial"/>
            </a:endParaRPr>
          </a:p>
          <a:p>
            <a:pPr marL="179705" indent="-179705"/>
            <a:endParaRPr lang="en-GB">
              <a:cs typeface="Arial"/>
            </a:endParaRPr>
          </a:p>
        </p:txBody>
      </p:sp>
      <p:sp>
        <p:nvSpPr>
          <p:cNvPr id="4" name="Slide Number Placeholder 3">
            <a:extLst>
              <a:ext uri="{FF2B5EF4-FFF2-40B4-BE49-F238E27FC236}">
                <a16:creationId xmlns:a16="http://schemas.microsoft.com/office/drawing/2014/main" id="{00CE19AA-15EF-1872-D05F-78FDC8467B5F}"/>
              </a:ext>
            </a:extLst>
          </p:cNvPr>
          <p:cNvSpPr>
            <a:spLocks noGrp="1"/>
          </p:cNvSpPr>
          <p:nvPr>
            <p:ph type="sldNum" sz="quarter" idx="12"/>
          </p:nvPr>
        </p:nvSpPr>
        <p:spPr/>
        <p:txBody>
          <a:bodyPr/>
          <a:lstStyle/>
          <a:p>
            <a:fld id="{5BA07366-CB75-4AA8-9E5B-928B849F427C}" type="slidenum">
              <a:rPr lang="en-GB" smtClean="0"/>
              <a:t>3</a:t>
            </a:fld>
            <a:endParaRPr lang="en-GB"/>
          </a:p>
        </p:txBody>
      </p:sp>
      <p:sp>
        <p:nvSpPr>
          <p:cNvPr id="5" name="Rectangle 4">
            <a:extLst>
              <a:ext uri="{FF2B5EF4-FFF2-40B4-BE49-F238E27FC236}">
                <a16:creationId xmlns:a16="http://schemas.microsoft.com/office/drawing/2014/main" id="{C8477C52-6EB6-33EE-1B36-3E31C768EE26}"/>
              </a:ext>
            </a:extLst>
          </p:cNvPr>
          <p:cNvSpPr>
            <a:spLocks noChangeArrowheads="1"/>
          </p:cNvSpPr>
          <p:nvPr/>
        </p:nvSpPr>
        <p:spPr bwMode="auto">
          <a:xfrm>
            <a:off x="877898" y="4795685"/>
            <a:ext cx="10161809" cy="830997"/>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t">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a:solidFill>
                  <a:schemeClr val="tx1"/>
                </a:solidFill>
                <a:latin typeface="Arial" panose="020B0604020202020204" pitchFamily="34" charset="0"/>
              </a:defRPr>
            </a:lvl2pPr>
            <a:lvl3pPr marL="1143000" indent="-228600">
              <a:spcBef>
                <a:spcPct val="20000"/>
              </a:spcBef>
              <a:buChar char="•"/>
              <a:defRPr sz="1600">
                <a:solidFill>
                  <a:schemeClr val="tx1"/>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4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defRPr>
            </a:lvl9pPr>
          </a:lstStyle>
          <a:p>
            <a:pPr algn="ctr" eaLnBrk="1" hangingPunct="1">
              <a:spcBef>
                <a:spcPct val="0"/>
              </a:spcBef>
              <a:buFontTx/>
              <a:buNone/>
            </a:pPr>
            <a:r>
              <a:rPr lang="en-GB" altLang="en-US" sz="2400" b="1">
                <a:latin typeface="+mj-lt"/>
              </a:rPr>
              <a:t>Goal of this Webinar:</a:t>
            </a:r>
            <a:r>
              <a:rPr lang="en-GB" altLang="en-US" sz="2400">
                <a:latin typeface="+mj-lt"/>
              </a:rPr>
              <a:t> To provide an opportunity for interactive Q&amp;A of the DEER Update Resolution prior to finalizing Dec. 17, 2024</a:t>
            </a:r>
          </a:p>
        </p:txBody>
      </p:sp>
    </p:spTree>
    <p:extLst>
      <p:ext uri="{BB962C8B-B14F-4D97-AF65-F5344CB8AC3E}">
        <p14:creationId xmlns:p14="http://schemas.microsoft.com/office/powerpoint/2010/main" val="1319876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370A3-EE3F-4C9A-BF79-BAF51604316C}"/>
              </a:ext>
            </a:extLst>
          </p:cNvPr>
          <p:cNvSpPr>
            <a:spLocks noGrp="1"/>
          </p:cNvSpPr>
          <p:nvPr>
            <p:ph type="title"/>
          </p:nvPr>
        </p:nvSpPr>
        <p:spPr>
          <a:xfrm>
            <a:off x="609600" y="365125"/>
            <a:ext cx="10972800" cy="1325563"/>
          </a:xfrm>
        </p:spPr>
        <p:txBody>
          <a:bodyPr anchor="b">
            <a:normAutofit/>
          </a:bodyPr>
          <a:lstStyle/>
          <a:p>
            <a:r>
              <a:rPr lang="en-GB"/>
              <a:t>Guidance from Review of 2023 &amp; '24 EM&amp;V Reports for PY2021 &amp; '22 Deemed Measure Claims</a:t>
            </a:r>
          </a:p>
        </p:txBody>
      </p:sp>
      <p:sp>
        <p:nvSpPr>
          <p:cNvPr id="3" name="Content Placeholder 2">
            <a:extLst>
              <a:ext uri="{FF2B5EF4-FFF2-40B4-BE49-F238E27FC236}">
                <a16:creationId xmlns:a16="http://schemas.microsoft.com/office/drawing/2014/main" id="{88FC8B7D-96AF-4678-8F89-85DE6807496A}"/>
              </a:ext>
            </a:extLst>
          </p:cNvPr>
          <p:cNvSpPr>
            <a:spLocks noGrp="1"/>
          </p:cNvSpPr>
          <p:nvPr>
            <p:ph sz="half" idx="1"/>
          </p:nvPr>
        </p:nvSpPr>
        <p:spPr>
          <a:xfrm>
            <a:off x="609600" y="1832348"/>
            <a:ext cx="5676900" cy="4351338"/>
          </a:xfrm>
        </p:spPr>
        <p:txBody>
          <a:bodyPr vert="horz" lIns="0" tIns="0" rIns="0" bIns="0" rtlCol="0" anchor="t">
            <a:normAutofit/>
          </a:bodyPr>
          <a:lstStyle/>
          <a:p>
            <a:pPr marL="179705" indent="-179705"/>
            <a:r>
              <a:rPr lang="en-GB" sz="1800" i="1"/>
              <a:t>PY21 Res Direct Install Program EM&amp;V report</a:t>
            </a:r>
          </a:p>
          <a:p>
            <a:pPr marL="359705" lvl="1" indent="-179705"/>
            <a:r>
              <a:rPr lang="en-GB" sz="1600" b="1"/>
              <a:t>Residential smart thermostat measure </a:t>
            </a:r>
            <a:r>
              <a:rPr lang="en-GB" sz="1600"/>
              <a:t>savings methodology reviewed, no changes to 2026 measure package</a:t>
            </a:r>
          </a:p>
          <a:p>
            <a:pPr marL="359705" lvl="1" indent="-179705"/>
            <a:r>
              <a:rPr lang="en-US" sz="1600" b="1">
                <a:ea typeface="Times New Roman" panose="02020603050405020304" pitchFamily="18" charset="0"/>
                <a:cs typeface="Times New Roman" panose="02020603050405020304" pitchFamily="18" charset="0"/>
              </a:rPr>
              <a:t>R</a:t>
            </a:r>
            <a:r>
              <a:rPr lang="en-US" sz="1600" b="1">
                <a:effectLst/>
                <a:ea typeface="Times New Roman" panose="02020603050405020304" pitchFamily="18" charset="0"/>
                <a:cs typeface="Times New Roman" panose="02020603050405020304" pitchFamily="18" charset="0"/>
              </a:rPr>
              <a:t>esidential brushless fan motor replacement measure </a:t>
            </a:r>
            <a:r>
              <a:rPr lang="en-US" sz="1600">
                <a:effectLst/>
                <a:ea typeface="Times New Roman" panose="02020603050405020304" pitchFamily="18" charset="0"/>
                <a:cs typeface="Times New Roman" panose="02020603050405020304" pitchFamily="18" charset="0"/>
              </a:rPr>
              <a:t>required an update the measures assumed existing power draw, correction the modeled equipment sizing</a:t>
            </a:r>
          </a:p>
          <a:p>
            <a:pPr marL="359705" lvl="1" indent="-179705"/>
            <a:r>
              <a:rPr lang="en-US" sz="1600" b="1"/>
              <a:t>Residential faucet aerator measure </a:t>
            </a:r>
            <a:r>
              <a:rPr lang="en-US" sz="1600"/>
              <a:t>savings methodology revised with updated hot water usage rates, electric water heater saturation, and changes to fixture flow rate values based on new research or the best available data</a:t>
            </a:r>
          </a:p>
          <a:p>
            <a:pPr marL="179705" indent="-179705"/>
            <a:endParaRPr lang="en-GB" sz="1600">
              <a:cs typeface="Arial"/>
            </a:endParaRPr>
          </a:p>
        </p:txBody>
      </p:sp>
      <p:pic>
        <p:nvPicPr>
          <p:cNvPr id="10" name="Picture 9" descr="A picture containing grass, outdoor, building, brick&#10;&#10;Description automatically generated">
            <a:extLst>
              <a:ext uri="{FF2B5EF4-FFF2-40B4-BE49-F238E27FC236}">
                <a16:creationId xmlns:a16="http://schemas.microsoft.com/office/drawing/2014/main" id="{40F12F6A-372D-4A8B-8A54-4D7B7A4968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26" r="7475" b="3"/>
          <a:stretch/>
        </p:blipFill>
        <p:spPr>
          <a:xfrm>
            <a:off x="6400800" y="1825625"/>
            <a:ext cx="5181600" cy="4351338"/>
          </a:xfrm>
          <a:prstGeom prst="rect">
            <a:avLst/>
          </a:prstGeom>
          <a:noFill/>
        </p:spPr>
      </p:pic>
      <p:sp>
        <p:nvSpPr>
          <p:cNvPr id="4" name="Slide Number Placeholder 3">
            <a:extLst>
              <a:ext uri="{FF2B5EF4-FFF2-40B4-BE49-F238E27FC236}">
                <a16:creationId xmlns:a16="http://schemas.microsoft.com/office/drawing/2014/main" id="{44BF2C3D-328D-4FC8-BBDA-8A6603D339A8}"/>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GB" smtClean="0"/>
              <a:pPr>
                <a:spcAft>
                  <a:spcPts val="600"/>
                </a:spcAft>
              </a:pPr>
              <a:t>30</a:t>
            </a:fld>
            <a:endParaRPr lang="en-GB"/>
          </a:p>
        </p:txBody>
      </p:sp>
    </p:spTree>
    <p:extLst>
      <p:ext uri="{BB962C8B-B14F-4D97-AF65-F5344CB8AC3E}">
        <p14:creationId xmlns:p14="http://schemas.microsoft.com/office/powerpoint/2010/main" val="4212341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370A3-EE3F-4C9A-BF79-BAF51604316C}"/>
              </a:ext>
            </a:extLst>
          </p:cNvPr>
          <p:cNvSpPr>
            <a:spLocks noGrp="1"/>
          </p:cNvSpPr>
          <p:nvPr>
            <p:ph type="title"/>
          </p:nvPr>
        </p:nvSpPr>
        <p:spPr>
          <a:xfrm>
            <a:off x="609600" y="365125"/>
            <a:ext cx="10972800" cy="1325563"/>
          </a:xfrm>
        </p:spPr>
        <p:txBody>
          <a:bodyPr anchor="b">
            <a:normAutofit/>
          </a:bodyPr>
          <a:lstStyle/>
          <a:p>
            <a:r>
              <a:rPr lang="en-GB"/>
              <a:t>Guidance from Review of 2023 &amp; '24 EM&amp;V Reports for PY2021 &amp; '22 Deemed Measure Claims</a:t>
            </a:r>
          </a:p>
        </p:txBody>
      </p:sp>
      <p:pic>
        <p:nvPicPr>
          <p:cNvPr id="6" name="Content Placeholder 5">
            <a:extLst>
              <a:ext uri="{FF2B5EF4-FFF2-40B4-BE49-F238E27FC236}">
                <a16:creationId xmlns:a16="http://schemas.microsoft.com/office/drawing/2014/main" id="{1FC369AD-FE62-084B-5CBA-A56EEC65A35B}"/>
              </a:ext>
            </a:extLst>
          </p:cNvPr>
          <p:cNvPicPr>
            <a:picLocks noGrp="1" noChangeAspect="1"/>
          </p:cNvPicPr>
          <p:nvPr>
            <p:ph sz="half" idx="1"/>
          </p:nvPr>
        </p:nvPicPr>
        <p:blipFill>
          <a:blip r:embed="rId3"/>
          <a:stretch>
            <a:fillRect/>
          </a:stretch>
        </p:blipFill>
        <p:spPr>
          <a:xfrm>
            <a:off x="807040" y="2049462"/>
            <a:ext cx="4661859" cy="4351338"/>
          </a:xfrm>
        </p:spPr>
      </p:pic>
      <p:pic>
        <p:nvPicPr>
          <p:cNvPr id="10" name="Picture 9" descr="A picture containing graphical user interface&#10;&#10;Description automatically generated">
            <a:extLst>
              <a:ext uri="{FF2B5EF4-FFF2-40B4-BE49-F238E27FC236}">
                <a16:creationId xmlns:a16="http://schemas.microsoft.com/office/drawing/2014/main" id="{3BCAB7F5-3BA6-42DB-9409-C99CF2E3ECC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514" r="-1" b="-1"/>
          <a:stretch/>
        </p:blipFill>
        <p:spPr>
          <a:xfrm>
            <a:off x="6400800" y="1825625"/>
            <a:ext cx="5181600" cy="4351338"/>
          </a:xfrm>
          <a:prstGeom prst="rect">
            <a:avLst/>
          </a:prstGeom>
          <a:noFill/>
        </p:spPr>
      </p:pic>
      <p:sp>
        <p:nvSpPr>
          <p:cNvPr id="4" name="Slide Number Placeholder 3">
            <a:extLst>
              <a:ext uri="{FF2B5EF4-FFF2-40B4-BE49-F238E27FC236}">
                <a16:creationId xmlns:a16="http://schemas.microsoft.com/office/drawing/2014/main" id="{44BF2C3D-328D-4FC8-BBDA-8A6603D339A8}"/>
              </a:ext>
            </a:extLst>
          </p:cNvPr>
          <p:cNvSpPr>
            <a:spLocks noGrp="1"/>
          </p:cNvSpPr>
          <p:nvPr>
            <p:ph type="sldNum" sz="quarter" idx="12"/>
          </p:nvPr>
        </p:nvSpPr>
        <p:spPr>
          <a:xfrm>
            <a:off x="11199906" y="6400800"/>
            <a:ext cx="382493" cy="181909"/>
          </a:xfrm>
        </p:spPr>
        <p:txBody>
          <a:bodyPr anchor="t">
            <a:normAutofit/>
          </a:bodyPr>
          <a:lstStyle/>
          <a:p>
            <a:pPr>
              <a:spcAft>
                <a:spcPts val="600"/>
              </a:spcAft>
            </a:pPr>
            <a:fld id="{1C4126A1-9282-4A82-AC02-A59AF4A969C8}" type="slidenum">
              <a:rPr lang="en-GB" smtClean="0"/>
              <a:pPr>
                <a:spcAft>
                  <a:spcPts val="600"/>
                </a:spcAft>
              </a:pPr>
              <a:t>31</a:t>
            </a:fld>
            <a:endParaRPr lang="en-GB"/>
          </a:p>
        </p:txBody>
      </p:sp>
      <p:sp>
        <p:nvSpPr>
          <p:cNvPr id="7" name="TextBox 6">
            <a:extLst>
              <a:ext uri="{FF2B5EF4-FFF2-40B4-BE49-F238E27FC236}">
                <a16:creationId xmlns:a16="http://schemas.microsoft.com/office/drawing/2014/main" id="{272F8A8D-C3C2-8536-ABE7-48A1F8AB2033}"/>
              </a:ext>
            </a:extLst>
          </p:cNvPr>
          <p:cNvSpPr txBox="1"/>
          <p:nvPr/>
        </p:nvSpPr>
        <p:spPr>
          <a:xfrm>
            <a:off x="617330" y="1692253"/>
            <a:ext cx="5480624" cy="317546"/>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Net-to-gross ratio updates:</a:t>
            </a:r>
          </a:p>
        </p:txBody>
      </p:sp>
    </p:spTree>
    <p:extLst>
      <p:ext uri="{BB962C8B-B14F-4D97-AF65-F5344CB8AC3E}">
        <p14:creationId xmlns:p14="http://schemas.microsoft.com/office/powerpoint/2010/main" val="8291459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0EED6-A495-C89C-5CBE-AD7FF5CEC05B}"/>
              </a:ext>
            </a:extLst>
          </p:cNvPr>
          <p:cNvSpPr>
            <a:spLocks noGrp="1"/>
          </p:cNvSpPr>
          <p:nvPr>
            <p:ph type="title"/>
          </p:nvPr>
        </p:nvSpPr>
        <p:spPr/>
        <p:txBody>
          <a:bodyPr/>
          <a:lstStyle/>
          <a:p>
            <a:r>
              <a:rPr lang="en-GB"/>
              <a:t>Guidance from Residential Insulation EUL Study</a:t>
            </a:r>
          </a:p>
        </p:txBody>
      </p:sp>
      <p:sp>
        <p:nvSpPr>
          <p:cNvPr id="3" name="Content Placeholder 2">
            <a:extLst>
              <a:ext uri="{FF2B5EF4-FFF2-40B4-BE49-F238E27FC236}">
                <a16:creationId xmlns:a16="http://schemas.microsoft.com/office/drawing/2014/main" id="{3E7CF07A-D631-297C-9BEE-C5BB1192A290}"/>
              </a:ext>
            </a:extLst>
          </p:cNvPr>
          <p:cNvSpPr>
            <a:spLocks noGrp="1"/>
          </p:cNvSpPr>
          <p:nvPr>
            <p:ph idx="1"/>
          </p:nvPr>
        </p:nvSpPr>
        <p:spPr/>
        <p:txBody>
          <a:bodyPr/>
          <a:lstStyle/>
          <a:p>
            <a:r>
              <a:rPr lang="en-GB"/>
              <a:t>Published December 2023, PDA link: </a:t>
            </a:r>
            <a:r>
              <a:rPr lang="en-GB">
                <a:hlinkClick r:id="rId3"/>
              </a:rPr>
              <a:t>CPUC Group A 2023 Residential Insulation EUL Study Final Report.pdf</a:t>
            </a:r>
            <a:endParaRPr lang="en-GB"/>
          </a:p>
          <a:p>
            <a:r>
              <a:rPr lang="en-GB"/>
              <a:t>EULs effective 1/1/2024</a:t>
            </a:r>
          </a:p>
        </p:txBody>
      </p:sp>
      <p:sp>
        <p:nvSpPr>
          <p:cNvPr id="4" name="Slide Number Placeholder 3">
            <a:extLst>
              <a:ext uri="{FF2B5EF4-FFF2-40B4-BE49-F238E27FC236}">
                <a16:creationId xmlns:a16="http://schemas.microsoft.com/office/drawing/2014/main" id="{C9E77586-471F-BAFC-94D2-FA0350A1F149}"/>
              </a:ext>
            </a:extLst>
          </p:cNvPr>
          <p:cNvSpPr>
            <a:spLocks noGrp="1"/>
          </p:cNvSpPr>
          <p:nvPr>
            <p:ph type="sldNum" sz="quarter" idx="12"/>
          </p:nvPr>
        </p:nvSpPr>
        <p:spPr/>
        <p:txBody>
          <a:bodyPr/>
          <a:lstStyle/>
          <a:p>
            <a:fld id="{5BA07366-CB75-4AA8-9E5B-928B849F427C}" type="slidenum">
              <a:rPr lang="en-GB" smtClean="0"/>
              <a:t>32</a:t>
            </a:fld>
            <a:endParaRPr lang="en-GB"/>
          </a:p>
        </p:txBody>
      </p:sp>
      <p:graphicFrame>
        <p:nvGraphicFramePr>
          <p:cNvPr id="9" name="Table 8">
            <a:extLst>
              <a:ext uri="{FF2B5EF4-FFF2-40B4-BE49-F238E27FC236}">
                <a16:creationId xmlns:a16="http://schemas.microsoft.com/office/drawing/2014/main" id="{348579E9-383B-E28F-7D3E-255CA0073DE7}"/>
              </a:ext>
            </a:extLst>
          </p:cNvPr>
          <p:cNvGraphicFramePr>
            <a:graphicFrameLocks noGrp="1"/>
          </p:cNvGraphicFramePr>
          <p:nvPr>
            <p:extLst>
              <p:ext uri="{D42A27DB-BD31-4B8C-83A1-F6EECF244321}">
                <p14:modId xmlns:p14="http://schemas.microsoft.com/office/powerpoint/2010/main" val="2965900139"/>
              </p:ext>
            </p:extLst>
          </p:nvPr>
        </p:nvGraphicFramePr>
        <p:xfrm>
          <a:off x="1422399" y="3035301"/>
          <a:ext cx="9347201" cy="2514600"/>
        </p:xfrm>
        <a:graphic>
          <a:graphicData uri="http://schemas.openxmlformats.org/drawingml/2006/table">
            <a:tbl>
              <a:tblPr/>
              <a:tblGrid>
                <a:gridCol w="4456049">
                  <a:extLst>
                    <a:ext uri="{9D8B030D-6E8A-4147-A177-3AD203B41FA5}">
                      <a16:colId xmlns:a16="http://schemas.microsoft.com/office/drawing/2014/main" val="4046045542"/>
                    </a:ext>
                  </a:extLst>
                </a:gridCol>
                <a:gridCol w="2445576">
                  <a:extLst>
                    <a:ext uri="{9D8B030D-6E8A-4147-A177-3AD203B41FA5}">
                      <a16:colId xmlns:a16="http://schemas.microsoft.com/office/drawing/2014/main" val="790500529"/>
                    </a:ext>
                  </a:extLst>
                </a:gridCol>
                <a:gridCol w="2445576">
                  <a:extLst>
                    <a:ext uri="{9D8B030D-6E8A-4147-A177-3AD203B41FA5}">
                      <a16:colId xmlns:a16="http://schemas.microsoft.com/office/drawing/2014/main" val="3506845439"/>
                    </a:ext>
                  </a:extLst>
                </a:gridCol>
              </a:tblGrid>
              <a:tr h="838199">
                <a:tc>
                  <a:txBody>
                    <a:bodyPr/>
                    <a:lstStyle/>
                    <a:p>
                      <a:pPr algn="l" rtl="0" fontAlgn="base"/>
                      <a:r>
                        <a:rPr lang="en-US" sz="1800" b="1" i="0">
                          <a:effectLst/>
                          <a:latin typeface="Palatino Linotype" panose="02040502050505030304" pitchFamily="18" charset="0"/>
                        </a:rPr>
                        <a:t>Measure</a:t>
                      </a:r>
                      <a:r>
                        <a:rPr lang="en-US" sz="1800" b="0" i="0">
                          <a:effectLst/>
                          <a:latin typeface="Palatino Linotype" panose="02040502050505030304" pitchFamily="18" charset="0"/>
                        </a:rPr>
                        <a:t>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r>
                        <a:rPr lang="en-US" sz="1800" b="1" i="0">
                          <a:effectLst/>
                          <a:latin typeface="Palatino Linotype" panose="02040502050505030304" pitchFamily="18" charset="0"/>
                        </a:rPr>
                        <a:t>Existing EUL_ID, years</a:t>
                      </a:r>
                      <a:r>
                        <a:rPr lang="en-US" sz="1800" b="0" i="0">
                          <a:effectLst/>
                          <a:latin typeface="Palatino Linotype" panose="02040502050505030304" pitchFamily="18" charset="0"/>
                        </a:rPr>
                        <a:t>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r>
                        <a:rPr lang="en-US" sz="1800" b="1" i="0">
                          <a:effectLst/>
                          <a:latin typeface="Palatino Linotype" panose="02040502050505030304" pitchFamily="18" charset="0"/>
                        </a:rPr>
                        <a:t>DEER2024 EUL_ID, years</a:t>
                      </a:r>
                      <a:r>
                        <a:rPr lang="en-US" sz="1800" b="0" i="0">
                          <a:effectLst/>
                          <a:latin typeface="Palatino Linotype" panose="02040502050505030304" pitchFamily="18" charset="0"/>
                        </a:rPr>
                        <a:t>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85236687"/>
                  </a:ext>
                </a:extLst>
              </a:tr>
              <a:tr h="502920">
                <a:tc>
                  <a:txBody>
                    <a:bodyPr/>
                    <a:lstStyle/>
                    <a:p>
                      <a:pPr algn="l" rtl="0" fontAlgn="base"/>
                      <a:r>
                        <a:rPr lang="en-US" sz="1800" b="0" i="0">
                          <a:effectLst/>
                          <a:latin typeface="Palatino Linotype" panose="02040502050505030304" pitchFamily="18" charset="0"/>
                        </a:rPr>
                        <a:t>Ceiling Insulation (SWBE006)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r>
                        <a:rPr lang="en-US" sz="1800" b="0" i="0">
                          <a:effectLst/>
                          <a:latin typeface="Palatino Linotype" panose="02040502050505030304" pitchFamily="18" charset="0"/>
                        </a:rPr>
                        <a:t>BS-</a:t>
                      </a:r>
                      <a:r>
                        <a:rPr lang="en-US" sz="1800" b="0" i="0" err="1">
                          <a:effectLst/>
                          <a:latin typeface="Palatino Linotype" panose="02040502050505030304" pitchFamily="18" charset="0"/>
                        </a:rPr>
                        <a:t>CeilIns</a:t>
                      </a:r>
                      <a:r>
                        <a:rPr lang="en-US" sz="1800" b="0" i="0">
                          <a:effectLst/>
                          <a:latin typeface="Palatino Linotype" panose="02040502050505030304" pitchFamily="18" charset="0"/>
                        </a:rPr>
                        <a:t>: 20.0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r>
                        <a:rPr lang="en-US" sz="1800" b="0" i="0">
                          <a:effectLst/>
                          <a:latin typeface="Palatino Linotype" panose="02040502050505030304" pitchFamily="18" charset="0"/>
                        </a:rPr>
                        <a:t>BS-CeilIns: 30.0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6523456"/>
                  </a:ext>
                </a:extLst>
              </a:tr>
              <a:tr h="1173481">
                <a:tc>
                  <a:txBody>
                    <a:bodyPr/>
                    <a:lstStyle/>
                    <a:p>
                      <a:pPr algn="l" rtl="0" fontAlgn="base"/>
                      <a:r>
                        <a:rPr lang="en-US" sz="1800" b="0" i="0">
                          <a:effectLst/>
                          <a:latin typeface="Palatino Linotype" panose="02040502050505030304" pitchFamily="18" charset="0"/>
                        </a:rPr>
                        <a:t>Wall Insulation, both blown-in and non-blown-in insulation (SWBE007)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r>
                        <a:rPr lang="en-US" sz="1800" b="0" i="0">
                          <a:effectLst/>
                          <a:latin typeface="Palatino Linotype" panose="02040502050505030304" pitchFamily="18" charset="0"/>
                        </a:rPr>
                        <a:t>BS-BlowInIns: 20.0 </a:t>
                      </a:r>
                    </a:p>
                    <a:p>
                      <a:pPr algn="l" rtl="0" fontAlgn="base"/>
                      <a:r>
                        <a:rPr lang="en-US" sz="1800" b="0" i="0">
                          <a:effectLst/>
                          <a:latin typeface="Palatino Linotype" panose="02040502050505030304" pitchFamily="18" charset="0"/>
                        </a:rPr>
                        <a:t>BS-WallIns: 20.0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r>
                        <a:rPr lang="en-US" sz="1800" b="0" i="0">
                          <a:effectLst/>
                          <a:latin typeface="Palatino Linotype" panose="02040502050505030304" pitchFamily="18" charset="0"/>
                        </a:rPr>
                        <a:t>BS-</a:t>
                      </a:r>
                      <a:r>
                        <a:rPr lang="en-US" sz="1800" b="0" i="0" err="1">
                          <a:effectLst/>
                          <a:latin typeface="Palatino Linotype" panose="02040502050505030304" pitchFamily="18" charset="0"/>
                        </a:rPr>
                        <a:t>BlowInIns</a:t>
                      </a:r>
                      <a:r>
                        <a:rPr lang="en-US" sz="1800" b="0" i="0">
                          <a:effectLst/>
                          <a:latin typeface="Palatino Linotype" panose="02040502050505030304" pitchFamily="18" charset="0"/>
                        </a:rPr>
                        <a:t>: 30.0 </a:t>
                      </a:r>
                    </a:p>
                    <a:p>
                      <a:pPr algn="l" rtl="0" fontAlgn="base"/>
                      <a:r>
                        <a:rPr lang="en-US" sz="1800" b="0" i="0">
                          <a:effectLst/>
                          <a:latin typeface="Palatino Linotype" panose="02040502050505030304" pitchFamily="18" charset="0"/>
                        </a:rPr>
                        <a:t>BS-</a:t>
                      </a:r>
                      <a:r>
                        <a:rPr lang="en-US" sz="1800" b="0" i="0" err="1">
                          <a:effectLst/>
                          <a:latin typeface="Palatino Linotype" panose="02040502050505030304" pitchFamily="18" charset="0"/>
                        </a:rPr>
                        <a:t>WallIns</a:t>
                      </a:r>
                      <a:r>
                        <a:rPr lang="en-US" sz="1800" b="0" i="0">
                          <a:effectLst/>
                          <a:latin typeface="Palatino Linotype" panose="02040502050505030304" pitchFamily="18" charset="0"/>
                        </a:rPr>
                        <a:t>: 30.0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6235023"/>
                  </a:ext>
                </a:extLst>
              </a:tr>
            </a:tbl>
          </a:graphicData>
        </a:graphic>
      </p:graphicFrame>
    </p:spTree>
    <p:extLst>
      <p:ext uri="{BB962C8B-B14F-4D97-AF65-F5344CB8AC3E}">
        <p14:creationId xmlns:p14="http://schemas.microsoft.com/office/powerpoint/2010/main" val="2170177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A9D71-BD82-0E0B-B705-0D1AE69BD5D7}"/>
              </a:ext>
            </a:extLst>
          </p:cNvPr>
          <p:cNvSpPr>
            <a:spLocks noGrp="1"/>
          </p:cNvSpPr>
          <p:nvPr>
            <p:ph type="title"/>
          </p:nvPr>
        </p:nvSpPr>
        <p:spPr/>
        <p:txBody>
          <a:bodyPr/>
          <a:lstStyle/>
          <a:p>
            <a:r>
              <a:rPr lang="en-GB"/>
              <a:t>Guidance from 2023 Residential HVAC and Water Heating EUL Study</a:t>
            </a:r>
          </a:p>
        </p:txBody>
      </p:sp>
      <p:sp>
        <p:nvSpPr>
          <p:cNvPr id="3" name="Content Placeholder 2">
            <a:extLst>
              <a:ext uri="{FF2B5EF4-FFF2-40B4-BE49-F238E27FC236}">
                <a16:creationId xmlns:a16="http://schemas.microsoft.com/office/drawing/2014/main" id="{D45810FD-DBD1-A8C6-BB2A-3868D4BD70AD}"/>
              </a:ext>
            </a:extLst>
          </p:cNvPr>
          <p:cNvSpPr>
            <a:spLocks noGrp="1"/>
          </p:cNvSpPr>
          <p:nvPr>
            <p:ph idx="1"/>
          </p:nvPr>
        </p:nvSpPr>
        <p:spPr>
          <a:xfrm>
            <a:off x="539750" y="1558926"/>
            <a:ext cx="11110914" cy="4317624"/>
          </a:xfrm>
        </p:spPr>
        <p:txBody>
          <a:bodyPr/>
          <a:lstStyle/>
          <a:p>
            <a:r>
              <a:rPr lang="en-GB"/>
              <a:t>Published in April 2024, </a:t>
            </a:r>
            <a:r>
              <a:rPr lang="en-GB" b="1"/>
              <a:t>effective 1/1/2025</a:t>
            </a:r>
          </a:p>
          <a:p>
            <a:r>
              <a:rPr lang="en-GB"/>
              <a:t>Residential central air conditioner also updated to 23 years</a:t>
            </a:r>
          </a:p>
          <a:p>
            <a:endParaRPr lang="en-GB"/>
          </a:p>
        </p:txBody>
      </p:sp>
      <p:sp>
        <p:nvSpPr>
          <p:cNvPr id="4" name="Slide Number Placeholder 3">
            <a:extLst>
              <a:ext uri="{FF2B5EF4-FFF2-40B4-BE49-F238E27FC236}">
                <a16:creationId xmlns:a16="http://schemas.microsoft.com/office/drawing/2014/main" id="{77E3B863-710E-653E-30A6-6488863591B7}"/>
              </a:ext>
            </a:extLst>
          </p:cNvPr>
          <p:cNvSpPr>
            <a:spLocks noGrp="1"/>
          </p:cNvSpPr>
          <p:nvPr>
            <p:ph type="sldNum" sz="quarter" idx="12"/>
          </p:nvPr>
        </p:nvSpPr>
        <p:spPr/>
        <p:txBody>
          <a:bodyPr/>
          <a:lstStyle/>
          <a:p>
            <a:fld id="{5BA07366-CB75-4AA8-9E5B-928B849F427C}" type="slidenum">
              <a:rPr lang="en-GB" smtClean="0"/>
              <a:t>33</a:t>
            </a:fld>
            <a:endParaRPr lang="en-GB"/>
          </a:p>
        </p:txBody>
      </p:sp>
      <p:pic>
        <p:nvPicPr>
          <p:cNvPr id="8" name="Picture 7">
            <a:extLst>
              <a:ext uri="{FF2B5EF4-FFF2-40B4-BE49-F238E27FC236}">
                <a16:creationId xmlns:a16="http://schemas.microsoft.com/office/drawing/2014/main" id="{A16F5608-0163-D84A-FBED-A39179835F33}"/>
              </a:ext>
            </a:extLst>
          </p:cNvPr>
          <p:cNvPicPr>
            <a:picLocks noChangeAspect="1"/>
          </p:cNvPicPr>
          <p:nvPr/>
        </p:nvPicPr>
        <p:blipFill>
          <a:blip r:embed="rId3"/>
          <a:stretch>
            <a:fillRect/>
          </a:stretch>
        </p:blipFill>
        <p:spPr>
          <a:xfrm>
            <a:off x="2220044" y="2578100"/>
            <a:ext cx="7751912" cy="3740150"/>
          </a:xfrm>
          <a:prstGeom prst="rect">
            <a:avLst/>
          </a:prstGeom>
        </p:spPr>
      </p:pic>
    </p:spTree>
    <p:extLst>
      <p:ext uri="{BB962C8B-B14F-4D97-AF65-F5344CB8AC3E}">
        <p14:creationId xmlns:p14="http://schemas.microsoft.com/office/powerpoint/2010/main" val="37031991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1A657-D0DC-0859-DF96-E9F1AD81269D}"/>
              </a:ext>
            </a:extLst>
          </p:cNvPr>
          <p:cNvSpPr>
            <a:spLocks noGrp="1"/>
          </p:cNvSpPr>
          <p:nvPr>
            <p:ph type="title"/>
          </p:nvPr>
        </p:nvSpPr>
        <p:spPr/>
        <p:txBody>
          <a:bodyPr/>
          <a:lstStyle/>
          <a:p>
            <a:r>
              <a:rPr lang="en-GB"/>
              <a:t>Guidance from 2023 Commercial HVAC and Water Heating EUL Study</a:t>
            </a:r>
          </a:p>
        </p:txBody>
      </p:sp>
      <p:sp>
        <p:nvSpPr>
          <p:cNvPr id="3" name="Content Placeholder 2">
            <a:extLst>
              <a:ext uri="{FF2B5EF4-FFF2-40B4-BE49-F238E27FC236}">
                <a16:creationId xmlns:a16="http://schemas.microsoft.com/office/drawing/2014/main" id="{FCBE8D6F-47B4-2513-414D-6976B9284577}"/>
              </a:ext>
            </a:extLst>
          </p:cNvPr>
          <p:cNvSpPr>
            <a:spLocks noGrp="1"/>
          </p:cNvSpPr>
          <p:nvPr>
            <p:ph idx="1"/>
          </p:nvPr>
        </p:nvSpPr>
        <p:spPr/>
        <p:txBody>
          <a:bodyPr/>
          <a:lstStyle/>
          <a:p>
            <a:r>
              <a:rPr lang="en-GB"/>
              <a:t>Published May 2024, </a:t>
            </a:r>
            <a:r>
              <a:rPr lang="en-GB" b="1"/>
              <a:t>effective 1/1/2025</a:t>
            </a:r>
          </a:p>
          <a:p>
            <a:r>
              <a:rPr lang="en-GB"/>
              <a:t>Studied commercial heat pump and heat pump water heater technologies and fuel substitution baselines</a:t>
            </a:r>
          </a:p>
        </p:txBody>
      </p:sp>
      <p:sp>
        <p:nvSpPr>
          <p:cNvPr id="4" name="Slide Number Placeholder 3">
            <a:extLst>
              <a:ext uri="{FF2B5EF4-FFF2-40B4-BE49-F238E27FC236}">
                <a16:creationId xmlns:a16="http://schemas.microsoft.com/office/drawing/2014/main" id="{9B4C2882-713A-DD4B-88CD-97ACC1394813}"/>
              </a:ext>
            </a:extLst>
          </p:cNvPr>
          <p:cNvSpPr>
            <a:spLocks noGrp="1"/>
          </p:cNvSpPr>
          <p:nvPr>
            <p:ph type="sldNum" sz="quarter" idx="12"/>
          </p:nvPr>
        </p:nvSpPr>
        <p:spPr/>
        <p:txBody>
          <a:bodyPr/>
          <a:lstStyle/>
          <a:p>
            <a:fld id="{5BA07366-CB75-4AA8-9E5B-928B849F427C}" type="slidenum">
              <a:rPr lang="en-GB" smtClean="0"/>
              <a:t>34</a:t>
            </a:fld>
            <a:endParaRPr lang="en-GB"/>
          </a:p>
        </p:txBody>
      </p:sp>
      <p:pic>
        <p:nvPicPr>
          <p:cNvPr id="6" name="Picture 5">
            <a:extLst>
              <a:ext uri="{FF2B5EF4-FFF2-40B4-BE49-F238E27FC236}">
                <a16:creationId xmlns:a16="http://schemas.microsoft.com/office/drawing/2014/main" id="{74F08B57-33DE-1F4E-49B7-C1F86D1E542D}"/>
              </a:ext>
            </a:extLst>
          </p:cNvPr>
          <p:cNvPicPr>
            <a:picLocks noChangeAspect="1"/>
          </p:cNvPicPr>
          <p:nvPr/>
        </p:nvPicPr>
        <p:blipFill>
          <a:blip r:embed="rId3"/>
          <a:stretch>
            <a:fillRect/>
          </a:stretch>
        </p:blipFill>
        <p:spPr>
          <a:xfrm>
            <a:off x="1495975" y="3041967"/>
            <a:ext cx="9198462" cy="3006033"/>
          </a:xfrm>
          <a:prstGeom prst="rect">
            <a:avLst/>
          </a:prstGeom>
        </p:spPr>
      </p:pic>
    </p:spTree>
    <p:extLst>
      <p:ext uri="{BB962C8B-B14F-4D97-AF65-F5344CB8AC3E}">
        <p14:creationId xmlns:p14="http://schemas.microsoft.com/office/powerpoint/2010/main" val="12605306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GB" altLang="en-US"/>
              <a:t>Measure Adoption</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GB" altLang="en-US" sz="2400"/>
              <a:t>10:25 a.m. – 10:30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GB" smtClean="0"/>
              <a:t>35</a:t>
            </a:fld>
            <a:endParaRPr lang="en-GB"/>
          </a:p>
        </p:txBody>
      </p:sp>
    </p:spTree>
    <p:extLst>
      <p:ext uri="{BB962C8B-B14F-4D97-AF65-F5344CB8AC3E}">
        <p14:creationId xmlns:p14="http://schemas.microsoft.com/office/powerpoint/2010/main" val="3192560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FB2C2-D75E-4F94-89C7-383DF74914AC}"/>
              </a:ext>
            </a:extLst>
          </p:cNvPr>
          <p:cNvSpPr>
            <a:spLocks noGrp="1"/>
          </p:cNvSpPr>
          <p:nvPr>
            <p:ph type="title"/>
          </p:nvPr>
        </p:nvSpPr>
        <p:spPr/>
        <p:txBody>
          <a:bodyPr/>
          <a:lstStyle/>
          <a:p>
            <a:r>
              <a:rPr lang="en-GB"/>
              <a:t>PY2025 and PY2026-27 Measure Adoption</a:t>
            </a:r>
          </a:p>
        </p:txBody>
      </p:sp>
      <p:sp>
        <p:nvSpPr>
          <p:cNvPr id="3" name="Content Placeholder 2">
            <a:extLst>
              <a:ext uri="{FF2B5EF4-FFF2-40B4-BE49-F238E27FC236}">
                <a16:creationId xmlns:a16="http://schemas.microsoft.com/office/drawing/2014/main" id="{794448E9-5284-47B9-8809-4279F5E6E350}"/>
              </a:ext>
            </a:extLst>
          </p:cNvPr>
          <p:cNvSpPr>
            <a:spLocks noGrp="1"/>
          </p:cNvSpPr>
          <p:nvPr>
            <p:ph idx="1"/>
          </p:nvPr>
        </p:nvSpPr>
        <p:spPr/>
        <p:txBody>
          <a:bodyPr vert="horz" lIns="0" tIns="45720" rIns="91440" bIns="45720" rtlCol="0" anchor="t">
            <a:noAutofit/>
          </a:bodyPr>
          <a:lstStyle/>
          <a:p>
            <a:pPr marL="179705" indent="-179705"/>
            <a:r>
              <a:rPr lang="en-GB"/>
              <a:t>Tables A.1 and A.2 in the Resolution list PY25 (mid-cycle) and PY26-27 measure packages respectively:</a:t>
            </a:r>
            <a:endParaRPr lang="en-US"/>
          </a:p>
          <a:p>
            <a:pPr marL="0" indent="0">
              <a:buNone/>
            </a:pPr>
            <a:endParaRPr lang="en-GB"/>
          </a:p>
          <a:p>
            <a:pPr marL="359410" lvl="1" indent="-179705"/>
            <a:r>
              <a:rPr lang="en-GB"/>
              <a:t>Approved and published measure packages can be viewed on </a:t>
            </a:r>
            <a:r>
              <a:rPr lang="en-GB" err="1"/>
              <a:t>eTRM</a:t>
            </a:r>
            <a:r>
              <a:rPr lang="en-GB"/>
              <a:t> website</a:t>
            </a:r>
            <a:endParaRPr lang="en-GB">
              <a:cs typeface="Arial"/>
            </a:endParaRPr>
          </a:p>
          <a:p>
            <a:pPr marL="539750" lvl="2" indent="-172720"/>
            <a:r>
              <a:rPr lang="en-GB">
                <a:ea typeface="+mn-lt"/>
                <a:cs typeface="+mn-lt"/>
                <a:hlinkClick r:id="rId3"/>
              </a:rPr>
              <a:t>https://www.caetrm.com/dashboard/</a:t>
            </a:r>
            <a:endParaRPr lang="en-GB">
              <a:cs typeface="Arial"/>
            </a:endParaRPr>
          </a:p>
          <a:p>
            <a:pPr marL="798830" lvl="2" indent="0">
              <a:buNone/>
            </a:pPr>
            <a:endParaRPr lang="en-GB"/>
          </a:p>
          <a:p>
            <a:pPr marL="359410" lvl="1" indent="-179705"/>
            <a:r>
              <a:rPr lang="en-GB"/>
              <a:t>The resolution will be on the CEDARS website when final</a:t>
            </a:r>
            <a:endParaRPr lang="en-GB">
              <a:cs typeface="Arial"/>
            </a:endParaRPr>
          </a:p>
          <a:p>
            <a:pPr marL="539750" lvl="2" indent="-172720"/>
            <a:r>
              <a:rPr lang="en-US">
                <a:hlinkClick r:id="rId4"/>
              </a:rPr>
              <a:t>https://cedars.cpuc.ca.gov/deer-resources/deer-versions/2026/</a:t>
            </a:r>
            <a:endParaRPr lang="en-GB">
              <a:highlight>
                <a:srgbClr val="FFFF00"/>
              </a:highlight>
              <a:ea typeface="+mn-lt"/>
              <a:cs typeface="+mn-lt"/>
            </a:endParaRPr>
          </a:p>
        </p:txBody>
      </p:sp>
      <p:sp>
        <p:nvSpPr>
          <p:cNvPr id="4" name="Slide Number Placeholder 3">
            <a:extLst>
              <a:ext uri="{FF2B5EF4-FFF2-40B4-BE49-F238E27FC236}">
                <a16:creationId xmlns:a16="http://schemas.microsoft.com/office/drawing/2014/main" id="{EE071CA7-CAE8-474E-98C7-33B9A0EABC62}"/>
              </a:ext>
            </a:extLst>
          </p:cNvPr>
          <p:cNvSpPr>
            <a:spLocks noGrp="1"/>
          </p:cNvSpPr>
          <p:nvPr>
            <p:ph type="sldNum" sz="quarter" idx="12"/>
          </p:nvPr>
        </p:nvSpPr>
        <p:spPr/>
        <p:txBody>
          <a:bodyPr/>
          <a:lstStyle/>
          <a:p>
            <a:fld id="{1C4126A1-9282-4A82-AC02-A59AF4A969C8}" type="slidenum">
              <a:rPr lang="en-GB" smtClean="0"/>
              <a:t>36</a:t>
            </a:fld>
            <a:endParaRPr lang="en-GB"/>
          </a:p>
        </p:txBody>
      </p:sp>
    </p:spTree>
    <p:extLst>
      <p:ext uri="{BB962C8B-B14F-4D97-AF65-F5344CB8AC3E}">
        <p14:creationId xmlns:p14="http://schemas.microsoft.com/office/powerpoint/2010/main" val="35666126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5A249-2C37-4CBC-BC42-D352B0564167}"/>
              </a:ext>
            </a:extLst>
          </p:cNvPr>
          <p:cNvSpPr>
            <a:spLocks noGrp="1"/>
          </p:cNvSpPr>
          <p:nvPr>
            <p:ph type="title"/>
          </p:nvPr>
        </p:nvSpPr>
        <p:spPr/>
        <p:txBody>
          <a:bodyPr/>
          <a:lstStyle/>
          <a:p>
            <a:r>
              <a:rPr lang="en-GB" altLang="en-US"/>
              <a:t>Wrap Up and Final Q&amp;A</a:t>
            </a:r>
            <a:endParaRPr lang="en-GB"/>
          </a:p>
        </p:txBody>
      </p:sp>
      <p:sp>
        <p:nvSpPr>
          <p:cNvPr id="3" name="Text Placeholder 2">
            <a:extLst>
              <a:ext uri="{FF2B5EF4-FFF2-40B4-BE49-F238E27FC236}">
                <a16:creationId xmlns:a16="http://schemas.microsoft.com/office/drawing/2014/main" id="{4EE78223-C8EF-4CF0-80D9-AE3A2C7D943B}"/>
              </a:ext>
            </a:extLst>
          </p:cNvPr>
          <p:cNvSpPr>
            <a:spLocks noGrp="1"/>
          </p:cNvSpPr>
          <p:nvPr>
            <p:ph type="body" idx="1"/>
          </p:nvPr>
        </p:nvSpPr>
        <p:spPr/>
        <p:txBody>
          <a:bodyPr/>
          <a:lstStyle/>
          <a:p>
            <a:r>
              <a:rPr lang="en-GB" altLang="en-US" sz="2400"/>
              <a:t>10:30 a.m. – 10:45 a.m.</a:t>
            </a:r>
          </a:p>
          <a:p>
            <a:endParaRPr lang="en-GB"/>
          </a:p>
        </p:txBody>
      </p:sp>
      <p:sp>
        <p:nvSpPr>
          <p:cNvPr id="4" name="Slide Number Placeholder 3">
            <a:extLst>
              <a:ext uri="{FF2B5EF4-FFF2-40B4-BE49-F238E27FC236}">
                <a16:creationId xmlns:a16="http://schemas.microsoft.com/office/drawing/2014/main" id="{45663276-7B88-4379-A411-70C6ECE816BC}"/>
              </a:ext>
            </a:extLst>
          </p:cNvPr>
          <p:cNvSpPr>
            <a:spLocks noGrp="1"/>
          </p:cNvSpPr>
          <p:nvPr>
            <p:ph type="sldNum" sz="quarter" idx="12"/>
          </p:nvPr>
        </p:nvSpPr>
        <p:spPr/>
        <p:txBody>
          <a:bodyPr/>
          <a:lstStyle/>
          <a:p>
            <a:fld id="{1C4126A1-9282-4A82-AC02-A59AF4A969C8}" type="slidenum">
              <a:rPr lang="en-GB" smtClean="0"/>
              <a:t>37</a:t>
            </a:fld>
            <a:endParaRPr lang="en-GB"/>
          </a:p>
        </p:txBody>
      </p:sp>
    </p:spTree>
    <p:extLst>
      <p:ext uri="{BB962C8B-B14F-4D97-AF65-F5344CB8AC3E}">
        <p14:creationId xmlns:p14="http://schemas.microsoft.com/office/powerpoint/2010/main" val="2056068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E4D03-0AD3-4CF4-AD41-2CF1602DE831}"/>
              </a:ext>
            </a:extLst>
          </p:cNvPr>
          <p:cNvSpPr>
            <a:spLocks noGrp="1"/>
          </p:cNvSpPr>
          <p:nvPr>
            <p:ph type="title"/>
          </p:nvPr>
        </p:nvSpPr>
        <p:spPr>
          <a:xfrm>
            <a:off x="609600" y="275291"/>
            <a:ext cx="10972800" cy="1325563"/>
          </a:xfrm>
        </p:spPr>
        <p:txBody>
          <a:bodyPr/>
          <a:lstStyle/>
          <a:p>
            <a:r>
              <a:rPr lang="en-GB"/>
              <a:t>How to Submit Comments re Resolution E-5350</a:t>
            </a:r>
          </a:p>
        </p:txBody>
      </p:sp>
      <p:sp>
        <p:nvSpPr>
          <p:cNvPr id="3" name="Content Placeholder 2">
            <a:extLst>
              <a:ext uri="{FF2B5EF4-FFF2-40B4-BE49-F238E27FC236}">
                <a16:creationId xmlns:a16="http://schemas.microsoft.com/office/drawing/2014/main" id="{B79DDDDB-769C-49F0-B9E2-1090D9C5981B}"/>
              </a:ext>
            </a:extLst>
          </p:cNvPr>
          <p:cNvSpPr>
            <a:spLocks noGrp="1"/>
          </p:cNvSpPr>
          <p:nvPr>
            <p:ph idx="1"/>
          </p:nvPr>
        </p:nvSpPr>
        <p:spPr>
          <a:xfrm>
            <a:off x="609600" y="2002535"/>
            <a:ext cx="10972800" cy="4062441"/>
          </a:xfrm>
        </p:spPr>
        <p:txBody>
          <a:bodyPr/>
          <a:lstStyle/>
          <a:p>
            <a:pPr>
              <a:lnSpc>
                <a:spcPct val="100000"/>
              </a:lnSpc>
              <a:spcAft>
                <a:spcPts val="600"/>
              </a:spcAft>
              <a:defRPr/>
            </a:pPr>
            <a:r>
              <a:rPr lang="en-GB"/>
              <a:t>All comments must be submitted to Energy Division by Dec. 4, 2024</a:t>
            </a:r>
          </a:p>
          <a:p>
            <a:pPr>
              <a:spcAft>
                <a:spcPts val="600"/>
              </a:spcAft>
              <a:defRPr/>
            </a:pPr>
            <a:r>
              <a:rPr lang="en-GB"/>
              <a:t>Draft Resolution E-5350 located at </a:t>
            </a:r>
            <a:r>
              <a:rPr lang="en-US" u="sng">
                <a:solidFill>
                  <a:srgbClr val="0000FF"/>
                </a:solidFill>
                <a:effectLst/>
                <a:latin typeface="+mj-lt"/>
                <a:ea typeface="Century Gothic" panose="020B0502020202020204" pitchFamily="34" charset="0"/>
                <a:cs typeface="Aptos" panose="020B0004020202020204" pitchFamily="34" charset="0"/>
                <a:hlinkClick r:id="rId3"/>
              </a:rPr>
              <a:t>Proposed Decisions and Resolutions for Public Comment Results</a:t>
            </a:r>
            <a:r>
              <a:rPr lang="en-US" sz="1800">
                <a:effectLst/>
                <a:latin typeface="Century Gothic" panose="020B0502020202020204" pitchFamily="34" charset="0"/>
                <a:ea typeface="Century Gothic" panose="020B0502020202020204" pitchFamily="34" charset="0"/>
                <a:cs typeface="Aptos" panose="020B0004020202020204" pitchFamily="34" charset="0"/>
              </a:rPr>
              <a:t>. </a:t>
            </a:r>
            <a:r>
              <a:rPr lang="en-US">
                <a:effectLst/>
                <a:ea typeface="Century Gothic" panose="020B0502020202020204" pitchFamily="34" charset="0"/>
                <a:cs typeface="Aptos" panose="020B0004020202020204" pitchFamily="34" charset="0"/>
              </a:rPr>
              <a:t>Posted on November 14, 2024.</a:t>
            </a:r>
          </a:p>
          <a:p>
            <a:pPr>
              <a:lnSpc>
                <a:spcPct val="100000"/>
              </a:lnSpc>
              <a:spcAft>
                <a:spcPts val="600"/>
              </a:spcAft>
              <a:defRPr/>
            </a:pPr>
            <a:r>
              <a:rPr lang="en-GB"/>
              <a:t>Comments along with a certificate of service shall be sent via email to: </a:t>
            </a:r>
            <a:r>
              <a:rPr lang="en-GB" spc="100">
                <a:solidFill>
                  <a:schemeClr val="accent2">
                    <a:lumMod val="75000"/>
                  </a:schemeClr>
                </a:solidFill>
                <a:hlinkClick r:id="rId4"/>
              </a:rPr>
              <a:t>edtariffunit@cpuc.ca.gov</a:t>
            </a:r>
            <a:r>
              <a:rPr lang="en-GB" spc="100">
                <a:solidFill>
                  <a:schemeClr val="accent2">
                    <a:lumMod val="75000"/>
                  </a:schemeClr>
                </a:solidFill>
              </a:rPr>
              <a:t> </a:t>
            </a:r>
          </a:p>
          <a:p>
            <a:pPr>
              <a:lnSpc>
                <a:spcPct val="100000"/>
              </a:lnSpc>
              <a:spcAft>
                <a:spcPts val="600"/>
              </a:spcAft>
              <a:defRPr/>
            </a:pPr>
            <a:r>
              <a:rPr lang="en-GB"/>
              <a:t>Also, copies of the comments shall be submitted via email to: </a:t>
            </a:r>
            <a:r>
              <a:rPr lang="en-GB" spc="100">
                <a:solidFill>
                  <a:schemeClr val="accent2">
                    <a:lumMod val="75000"/>
                  </a:schemeClr>
                </a:solidFill>
                <a:hlinkClick r:id="rId5"/>
              </a:rPr>
              <a:t>Peter.Biermayer@cpuc.ca.gov</a:t>
            </a:r>
            <a:r>
              <a:rPr lang="en-GB" spc="100">
                <a:solidFill>
                  <a:schemeClr val="accent2">
                    <a:lumMod val="75000"/>
                  </a:schemeClr>
                </a:solidFill>
              </a:rPr>
              <a:t> </a:t>
            </a:r>
            <a:r>
              <a:rPr lang="en-GB"/>
              <a:t>and</a:t>
            </a:r>
            <a:r>
              <a:rPr lang="en-GB" spc="100">
                <a:solidFill>
                  <a:schemeClr val="accent2">
                    <a:lumMod val="75000"/>
                  </a:schemeClr>
                </a:solidFill>
              </a:rPr>
              <a:t> </a:t>
            </a:r>
            <a:r>
              <a:rPr lang="en-GB" spc="100">
                <a:solidFill>
                  <a:schemeClr val="accent2">
                    <a:lumMod val="75000"/>
                  </a:schemeClr>
                </a:solidFill>
                <a:hlinkClick r:id="rId6"/>
              </a:rPr>
              <a:t>Leanne.Hoadley@cpuc.ca.gov</a:t>
            </a:r>
            <a:r>
              <a:rPr lang="en-GB" spc="100">
                <a:solidFill>
                  <a:schemeClr val="accent2">
                    <a:lumMod val="75000"/>
                  </a:schemeClr>
                </a:solidFill>
              </a:rPr>
              <a:t>.</a:t>
            </a:r>
          </a:p>
        </p:txBody>
      </p:sp>
      <p:sp>
        <p:nvSpPr>
          <p:cNvPr id="4" name="Slide Number Placeholder 3">
            <a:extLst>
              <a:ext uri="{FF2B5EF4-FFF2-40B4-BE49-F238E27FC236}">
                <a16:creationId xmlns:a16="http://schemas.microsoft.com/office/drawing/2014/main" id="{0F113042-8400-4240-BECE-04219D7DCFD0}"/>
              </a:ext>
            </a:extLst>
          </p:cNvPr>
          <p:cNvSpPr>
            <a:spLocks noGrp="1"/>
          </p:cNvSpPr>
          <p:nvPr>
            <p:ph type="sldNum" sz="quarter" idx="12"/>
          </p:nvPr>
        </p:nvSpPr>
        <p:spPr/>
        <p:txBody>
          <a:bodyPr/>
          <a:lstStyle/>
          <a:p>
            <a:fld id="{1C4126A1-9282-4A82-AC02-A59AF4A969C8}" type="slidenum">
              <a:rPr lang="en-GB" smtClean="0"/>
              <a:t>38</a:t>
            </a:fld>
            <a:endParaRPr lang="en-GB"/>
          </a:p>
        </p:txBody>
      </p:sp>
    </p:spTree>
    <p:extLst>
      <p:ext uri="{BB962C8B-B14F-4D97-AF65-F5344CB8AC3E}">
        <p14:creationId xmlns:p14="http://schemas.microsoft.com/office/powerpoint/2010/main" val="28132840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8D2B8-35BC-4D7B-6D2D-88AA48AF3930}"/>
              </a:ext>
            </a:extLst>
          </p:cNvPr>
          <p:cNvSpPr>
            <a:spLocks noGrp="1"/>
          </p:cNvSpPr>
          <p:nvPr>
            <p:ph type="title"/>
          </p:nvPr>
        </p:nvSpPr>
        <p:spPr/>
        <p:txBody>
          <a:bodyPr/>
          <a:lstStyle/>
          <a:p>
            <a:r>
              <a:rPr lang="en-US">
                <a:cs typeface="Arial"/>
              </a:rPr>
              <a:t>Thank you for participating!</a:t>
            </a:r>
            <a:endParaRPr lang="en-US"/>
          </a:p>
        </p:txBody>
      </p:sp>
      <p:pic>
        <p:nvPicPr>
          <p:cNvPr id="5" name="Content Placeholder 4">
            <a:extLst>
              <a:ext uri="{FF2B5EF4-FFF2-40B4-BE49-F238E27FC236}">
                <a16:creationId xmlns:a16="http://schemas.microsoft.com/office/drawing/2014/main" id="{A860792B-C76C-4F08-88EC-834E50F35F7B}"/>
              </a:ext>
            </a:extLst>
          </p:cNvPr>
          <p:cNvPicPr>
            <a:picLocks noGrp="1" noChangeAspect="1"/>
          </p:cNvPicPr>
          <p:nvPr>
            <p:ph idx="1"/>
          </p:nvPr>
        </p:nvPicPr>
        <p:blipFill>
          <a:blip r:embed="rId3"/>
          <a:stretch>
            <a:fillRect/>
          </a:stretch>
        </p:blipFill>
        <p:spPr>
          <a:xfrm>
            <a:off x="2526707" y="1475750"/>
            <a:ext cx="7138585" cy="4731319"/>
          </a:xfrm>
          <a:prstGeom prst="rect">
            <a:avLst/>
          </a:prstGeom>
        </p:spPr>
      </p:pic>
      <p:sp>
        <p:nvSpPr>
          <p:cNvPr id="4" name="Slide Number Placeholder 3">
            <a:extLst>
              <a:ext uri="{FF2B5EF4-FFF2-40B4-BE49-F238E27FC236}">
                <a16:creationId xmlns:a16="http://schemas.microsoft.com/office/drawing/2014/main" id="{F766F1FA-F0E0-214E-F4F4-5E0D8A3297BF}"/>
              </a:ext>
            </a:extLst>
          </p:cNvPr>
          <p:cNvSpPr>
            <a:spLocks noGrp="1"/>
          </p:cNvSpPr>
          <p:nvPr>
            <p:ph type="sldNum" sz="quarter" idx="12"/>
          </p:nvPr>
        </p:nvSpPr>
        <p:spPr/>
        <p:txBody>
          <a:bodyPr/>
          <a:lstStyle/>
          <a:p>
            <a:fld id="{5BA07366-CB75-4AA8-9E5B-928B849F427C}" type="slidenum">
              <a:rPr lang="en-GB" smtClean="0"/>
              <a:t>39</a:t>
            </a:fld>
            <a:endParaRPr lang="en-GB"/>
          </a:p>
        </p:txBody>
      </p:sp>
    </p:spTree>
    <p:extLst>
      <p:ext uri="{BB962C8B-B14F-4D97-AF65-F5344CB8AC3E}">
        <p14:creationId xmlns:p14="http://schemas.microsoft.com/office/powerpoint/2010/main" val="770584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73229-2E70-4BB1-A177-54F9758CB5DD}"/>
              </a:ext>
            </a:extLst>
          </p:cNvPr>
          <p:cNvSpPr>
            <a:spLocks noGrp="1"/>
          </p:cNvSpPr>
          <p:nvPr>
            <p:ph type="title"/>
          </p:nvPr>
        </p:nvSpPr>
        <p:spPr/>
        <p:txBody>
          <a:bodyPr/>
          <a:lstStyle/>
          <a:p>
            <a:r>
              <a:rPr lang="en-GB"/>
              <a:t>DEER2026 Update Implementation Schedule</a:t>
            </a:r>
          </a:p>
        </p:txBody>
      </p:sp>
      <p:graphicFrame>
        <p:nvGraphicFramePr>
          <p:cNvPr id="5" name="Table 5">
            <a:extLst>
              <a:ext uri="{FF2B5EF4-FFF2-40B4-BE49-F238E27FC236}">
                <a16:creationId xmlns:a16="http://schemas.microsoft.com/office/drawing/2014/main" id="{0695E7DC-5837-4A37-AEFF-0DD48321BDB4}"/>
              </a:ext>
            </a:extLst>
          </p:cNvPr>
          <p:cNvGraphicFramePr>
            <a:graphicFrameLocks noGrp="1"/>
          </p:cNvGraphicFramePr>
          <p:nvPr>
            <p:ph idx="1"/>
            <p:extLst>
              <p:ext uri="{D42A27DB-BD31-4B8C-83A1-F6EECF244321}">
                <p14:modId xmlns:p14="http://schemas.microsoft.com/office/powerpoint/2010/main" val="1430449095"/>
              </p:ext>
            </p:extLst>
          </p:nvPr>
        </p:nvGraphicFramePr>
        <p:xfrm>
          <a:off x="609600" y="1825624"/>
          <a:ext cx="10972800" cy="3304158"/>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1193254263"/>
                    </a:ext>
                  </a:extLst>
                </a:gridCol>
                <a:gridCol w="5486400">
                  <a:extLst>
                    <a:ext uri="{9D8B030D-6E8A-4147-A177-3AD203B41FA5}">
                      <a16:colId xmlns:a16="http://schemas.microsoft.com/office/drawing/2014/main" val="3501153821"/>
                    </a:ext>
                  </a:extLst>
                </a:gridCol>
              </a:tblGrid>
              <a:tr h="550693">
                <a:tc>
                  <a:txBody>
                    <a:bodyPr/>
                    <a:lstStyle/>
                    <a:p>
                      <a:r>
                        <a:rPr lang="en-GB"/>
                        <a:t>Milestone</a:t>
                      </a:r>
                    </a:p>
                  </a:txBody>
                  <a:tcPr/>
                </a:tc>
                <a:tc>
                  <a:txBody>
                    <a:bodyPr/>
                    <a:lstStyle/>
                    <a:p>
                      <a:r>
                        <a:rPr lang="en-GB"/>
                        <a:t>Date</a:t>
                      </a:r>
                    </a:p>
                  </a:txBody>
                  <a:tcPr/>
                </a:tc>
                <a:extLst>
                  <a:ext uri="{0D108BD9-81ED-4DB2-BD59-A6C34878D82A}">
                    <a16:rowId xmlns:a16="http://schemas.microsoft.com/office/drawing/2014/main" val="1248650792"/>
                  </a:ext>
                </a:extLst>
              </a:tr>
              <a:tr h="550693">
                <a:tc>
                  <a:txBody>
                    <a:bodyPr/>
                    <a:lstStyle/>
                    <a:p>
                      <a:r>
                        <a:rPr lang="en-GB" sz="1800">
                          <a:solidFill>
                            <a:schemeClr val="tx1">
                              <a:lumMod val="50000"/>
                              <a:lumOff val="50000"/>
                            </a:schemeClr>
                          </a:solidFill>
                        </a:rPr>
                        <a:t>Draft Resolution posted to CPUC website</a:t>
                      </a:r>
                    </a:p>
                  </a:txBody>
                  <a:tcPr marT="45755" marB="4575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solidFill>
                            <a:schemeClr val="tx1">
                              <a:lumMod val="50000"/>
                              <a:lumOff val="50000"/>
                            </a:schemeClr>
                          </a:solidFill>
                        </a:rPr>
                        <a:t>November 14, 2024</a:t>
                      </a:r>
                    </a:p>
                  </a:txBody>
                  <a:tcPr marT="45755" marB="45755"/>
                </a:tc>
                <a:extLst>
                  <a:ext uri="{0D108BD9-81ED-4DB2-BD59-A6C34878D82A}">
                    <a16:rowId xmlns:a16="http://schemas.microsoft.com/office/drawing/2014/main" val="2671809995"/>
                  </a:ext>
                </a:extLst>
              </a:tr>
              <a:tr h="550693">
                <a:tc>
                  <a:txBody>
                    <a:bodyPr/>
                    <a:lstStyle/>
                    <a:p>
                      <a:r>
                        <a:rPr lang="en-GB" sz="1800">
                          <a:solidFill>
                            <a:schemeClr val="tx1">
                              <a:lumMod val="50000"/>
                              <a:lumOff val="50000"/>
                            </a:schemeClr>
                          </a:solidFill>
                        </a:rPr>
                        <a:t>Draft Resolution sent to service list R13-11-005</a:t>
                      </a:r>
                    </a:p>
                  </a:txBody>
                  <a:tcPr marT="45755" marB="45755"/>
                </a:tc>
                <a:tc>
                  <a:txBody>
                    <a:bodyPr/>
                    <a:lstStyle/>
                    <a:p>
                      <a:r>
                        <a:rPr lang="en-GB" sz="1800">
                          <a:solidFill>
                            <a:schemeClr val="tx1">
                              <a:lumMod val="50000"/>
                              <a:lumOff val="50000"/>
                            </a:schemeClr>
                          </a:solidFill>
                        </a:rPr>
                        <a:t>November 14, 2024</a:t>
                      </a:r>
                    </a:p>
                  </a:txBody>
                  <a:tcPr marT="45755" marB="45755"/>
                </a:tc>
                <a:extLst>
                  <a:ext uri="{0D108BD9-81ED-4DB2-BD59-A6C34878D82A}">
                    <a16:rowId xmlns:a16="http://schemas.microsoft.com/office/drawing/2014/main" val="2091064005"/>
                  </a:ext>
                </a:extLst>
              </a:tr>
              <a:tr h="550693">
                <a:tc>
                  <a:txBody>
                    <a:bodyPr/>
                    <a:lstStyle/>
                    <a:p>
                      <a:r>
                        <a:rPr lang="en-GB" sz="1800" b="1"/>
                        <a:t>Draft Resolution webinar</a:t>
                      </a:r>
                    </a:p>
                  </a:txBody>
                  <a:tcPr marT="45755" marB="45755"/>
                </a:tc>
                <a:tc>
                  <a:txBody>
                    <a:bodyPr/>
                    <a:lstStyle/>
                    <a:p>
                      <a:r>
                        <a:rPr lang="en-GB" sz="1800" b="1"/>
                        <a:t>November 25, 2024</a:t>
                      </a:r>
                    </a:p>
                  </a:txBody>
                  <a:tcPr marT="45755" marB="45755"/>
                </a:tc>
                <a:extLst>
                  <a:ext uri="{0D108BD9-81ED-4DB2-BD59-A6C34878D82A}">
                    <a16:rowId xmlns:a16="http://schemas.microsoft.com/office/drawing/2014/main" val="3385190454"/>
                  </a:ext>
                </a:extLst>
              </a:tr>
              <a:tr h="550693">
                <a:tc>
                  <a:txBody>
                    <a:bodyPr/>
                    <a:lstStyle/>
                    <a:p>
                      <a:r>
                        <a:rPr lang="en-GB" sz="1800"/>
                        <a:t>Stakeholder comments* due</a:t>
                      </a:r>
                    </a:p>
                  </a:txBody>
                  <a:tcPr marT="45755" marB="45755"/>
                </a:tc>
                <a:tc>
                  <a:txBody>
                    <a:bodyPr/>
                    <a:lstStyle/>
                    <a:p>
                      <a:r>
                        <a:rPr lang="en-GB" sz="1800"/>
                        <a:t>December 4, 2024</a:t>
                      </a:r>
                    </a:p>
                  </a:txBody>
                  <a:tcPr marT="45755" marB="45755"/>
                </a:tc>
                <a:extLst>
                  <a:ext uri="{0D108BD9-81ED-4DB2-BD59-A6C34878D82A}">
                    <a16:rowId xmlns:a16="http://schemas.microsoft.com/office/drawing/2014/main" val="3464476585"/>
                  </a:ext>
                </a:extLst>
              </a:tr>
              <a:tr h="550693">
                <a:tc>
                  <a:txBody>
                    <a:bodyPr/>
                    <a:lstStyle/>
                    <a:p>
                      <a:r>
                        <a:rPr lang="en-GB" sz="1800"/>
                        <a:t>Final Resolution voted out</a:t>
                      </a:r>
                    </a:p>
                  </a:txBody>
                  <a:tcPr marT="45755" marB="45755"/>
                </a:tc>
                <a:tc>
                  <a:txBody>
                    <a:bodyPr/>
                    <a:lstStyle/>
                    <a:p>
                      <a:r>
                        <a:rPr lang="en-GB" sz="1800"/>
                        <a:t>December 19, 2024</a:t>
                      </a:r>
                    </a:p>
                  </a:txBody>
                  <a:tcPr marT="45755" marB="45755"/>
                </a:tc>
                <a:extLst>
                  <a:ext uri="{0D108BD9-81ED-4DB2-BD59-A6C34878D82A}">
                    <a16:rowId xmlns:a16="http://schemas.microsoft.com/office/drawing/2014/main" val="726153896"/>
                  </a:ext>
                </a:extLst>
              </a:tr>
            </a:tbl>
          </a:graphicData>
        </a:graphic>
      </p:graphicFrame>
      <p:sp>
        <p:nvSpPr>
          <p:cNvPr id="4" name="Slide Number Placeholder 3">
            <a:extLst>
              <a:ext uri="{FF2B5EF4-FFF2-40B4-BE49-F238E27FC236}">
                <a16:creationId xmlns:a16="http://schemas.microsoft.com/office/drawing/2014/main" id="{516A3D9F-9B92-42F0-A522-094AE641D280}"/>
              </a:ext>
            </a:extLst>
          </p:cNvPr>
          <p:cNvSpPr>
            <a:spLocks noGrp="1"/>
          </p:cNvSpPr>
          <p:nvPr>
            <p:ph type="sldNum" sz="quarter" idx="12"/>
          </p:nvPr>
        </p:nvSpPr>
        <p:spPr/>
        <p:txBody>
          <a:bodyPr/>
          <a:lstStyle/>
          <a:p>
            <a:fld id="{1C4126A1-9282-4A82-AC02-A59AF4A969C8}" type="slidenum">
              <a:rPr lang="en-GB" smtClean="0"/>
              <a:t>4</a:t>
            </a:fld>
            <a:endParaRPr lang="en-GB"/>
          </a:p>
        </p:txBody>
      </p:sp>
      <p:sp>
        <p:nvSpPr>
          <p:cNvPr id="6" name="Rectangle 5">
            <a:extLst>
              <a:ext uri="{FF2B5EF4-FFF2-40B4-BE49-F238E27FC236}">
                <a16:creationId xmlns:a16="http://schemas.microsoft.com/office/drawing/2014/main" id="{56A7C14A-8E80-4747-9EFF-4B44417D469B}"/>
              </a:ext>
            </a:extLst>
          </p:cNvPr>
          <p:cNvSpPr/>
          <p:nvPr/>
        </p:nvSpPr>
        <p:spPr>
          <a:xfrm>
            <a:off x="609600" y="5594201"/>
            <a:ext cx="7811589" cy="369332"/>
          </a:xfrm>
          <a:prstGeom prst="rect">
            <a:avLst/>
          </a:prstGeom>
        </p:spPr>
        <p:txBody>
          <a:bodyPr wrap="square">
            <a:spAutoFit/>
          </a:bodyPr>
          <a:lstStyle/>
          <a:p>
            <a:r>
              <a:rPr lang="en-GB" altLang="en-US"/>
              <a:t>* Refer to the tariff comment letter sent out to the service list</a:t>
            </a:r>
            <a:endParaRPr lang="en-GB"/>
          </a:p>
        </p:txBody>
      </p:sp>
    </p:spTree>
    <p:extLst>
      <p:ext uri="{BB962C8B-B14F-4D97-AF65-F5344CB8AC3E}">
        <p14:creationId xmlns:p14="http://schemas.microsoft.com/office/powerpoint/2010/main" val="1258266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02933-B490-4C9A-98BE-3C35F39E2568}"/>
              </a:ext>
            </a:extLst>
          </p:cNvPr>
          <p:cNvSpPr>
            <a:spLocks noGrp="1"/>
          </p:cNvSpPr>
          <p:nvPr>
            <p:ph type="title"/>
          </p:nvPr>
        </p:nvSpPr>
        <p:spPr/>
        <p:txBody>
          <a:bodyPr/>
          <a:lstStyle/>
          <a:p>
            <a:r>
              <a:rPr lang="en-GB"/>
              <a:t>DEER Update Presentation Schedule</a:t>
            </a:r>
          </a:p>
        </p:txBody>
      </p:sp>
      <p:sp>
        <p:nvSpPr>
          <p:cNvPr id="3" name="Content Placeholder 2">
            <a:extLst>
              <a:ext uri="{FF2B5EF4-FFF2-40B4-BE49-F238E27FC236}">
                <a16:creationId xmlns:a16="http://schemas.microsoft.com/office/drawing/2014/main" id="{688A7713-A607-4E68-A1ED-EDA853815CB0}"/>
              </a:ext>
            </a:extLst>
          </p:cNvPr>
          <p:cNvSpPr>
            <a:spLocks noGrp="1"/>
          </p:cNvSpPr>
          <p:nvPr>
            <p:ph idx="1"/>
          </p:nvPr>
        </p:nvSpPr>
        <p:spPr>
          <a:xfrm>
            <a:off x="609600" y="1929384"/>
            <a:ext cx="10972800" cy="4404038"/>
          </a:xfrm>
        </p:spPr>
        <p:txBody>
          <a:bodyPr vert="horz" lIns="0" tIns="0" rIns="0" bIns="0" rtlCol="0" anchor="t">
            <a:noAutofit/>
          </a:bodyPr>
          <a:lstStyle/>
          <a:p>
            <a:pPr marL="179705" indent="-179705">
              <a:lnSpc>
                <a:spcPct val="150000"/>
              </a:lnSpc>
            </a:pPr>
            <a:r>
              <a:rPr lang="en-GB" altLang="en-US" sz="1800"/>
              <a:t>Introduction (10 min)				9:30 a.m. – 9:40 a.m.</a:t>
            </a:r>
            <a:endParaRPr lang="en-US"/>
          </a:p>
          <a:p>
            <a:pPr marL="179705" indent="-179705">
              <a:lnSpc>
                <a:spcPct val="150000"/>
              </a:lnSpc>
            </a:pPr>
            <a:r>
              <a:rPr lang="en-GB" altLang="en-US" sz="1800"/>
              <a:t>Management of DEER Processes (15 min)		9:40 a.m. – 10:10 a.m.</a:t>
            </a:r>
            <a:endParaRPr lang="en-GB" altLang="en-US" sz="1800">
              <a:cs typeface="Arial"/>
            </a:endParaRPr>
          </a:p>
          <a:p>
            <a:pPr marL="179705" indent="-179705">
              <a:lnSpc>
                <a:spcPct val="150000"/>
              </a:lnSpc>
            </a:pPr>
            <a:r>
              <a:rPr lang="en-GB" altLang="en-US" sz="1800"/>
              <a:t>Research for PY 2028-29 (10 min) 		10:10 a.m. – 10:15 a.m.</a:t>
            </a:r>
            <a:endParaRPr lang="en-GB" altLang="en-US" sz="1800">
              <a:cs typeface="Arial"/>
            </a:endParaRPr>
          </a:p>
          <a:p>
            <a:pPr marL="179705" indent="-179705">
              <a:lnSpc>
                <a:spcPct val="150000"/>
              </a:lnSpc>
            </a:pPr>
            <a:r>
              <a:rPr lang="en-GB" altLang="en-US" sz="1800"/>
              <a:t>Research Based Guidance (10 min) 		10:15 a.m. – 10:25 a.m.</a:t>
            </a:r>
            <a:endParaRPr lang="en-GB" altLang="en-US" sz="1800">
              <a:cs typeface="Arial"/>
            </a:endParaRPr>
          </a:p>
          <a:p>
            <a:pPr marL="179705" indent="-179705">
              <a:lnSpc>
                <a:spcPct val="150000"/>
              </a:lnSpc>
            </a:pPr>
            <a:r>
              <a:rPr lang="en-GB" altLang="en-US" sz="1800"/>
              <a:t>Measure Adoption (5 min) 			10:25 a.m. – 10:30 a.m.</a:t>
            </a:r>
            <a:endParaRPr lang="en-GB" altLang="en-US" sz="1800">
              <a:cs typeface="Arial"/>
            </a:endParaRPr>
          </a:p>
          <a:p>
            <a:pPr marL="179705" indent="-179705">
              <a:lnSpc>
                <a:spcPct val="150000"/>
              </a:lnSpc>
            </a:pPr>
            <a:r>
              <a:rPr lang="en-GB" altLang="en-US" sz="1800"/>
              <a:t>Wrap up and Final Q&amp;A (15 min)			10:30 a.m. – 10:45 a.m.</a:t>
            </a:r>
            <a:endParaRPr lang="en-GB" altLang="en-US" sz="1800">
              <a:cs typeface="Arial"/>
            </a:endParaRPr>
          </a:p>
          <a:p>
            <a:pPr marL="179705" indent="-179705"/>
            <a:endParaRPr lang="en-GB">
              <a:cs typeface="Arial"/>
            </a:endParaRPr>
          </a:p>
        </p:txBody>
      </p:sp>
      <p:sp>
        <p:nvSpPr>
          <p:cNvPr id="4" name="Slide Number Placeholder 3">
            <a:extLst>
              <a:ext uri="{FF2B5EF4-FFF2-40B4-BE49-F238E27FC236}">
                <a16:creationId xmlns:a16="http://schemas.microsoft.com/office/drawing/2014/main" id="{5327D382-2488-4340-8E8B-A0DE0371B4EA}"/>
              </a:ext>
            </a:extLst>
          </p:cNvPr>
          <p:cNvSpPr>
            <a:spLocks noGrp="1"/>
          </p:cNvSpPr>
          <p:nvPr>
            <p:ph type="sldNum" sz="quarter" idx="12"/>
          </p:nvPr>
        </p:nvSpPr>
        <p:spPr/>
        <p:txBody>
          <a:bodyPr/>
          <a:lstStyle/>
          <a:p>
            <a:fld id="{1C4126A1-9282-4A82-AC02-A59AF4A969C8}" type="slidenum">
              <a:rPr lang="en-GB" smtClean="0"/>
              <a:t>5</a:t>
            </a:fld>
            <a:endParaRPr lang="en-GB"/>
          </a:p>
        </p:txBody>
      </p:sp>
    </p:spTree>
    <p:extLst>
      <p:ext uri="{BB962C8B-B14F-4D97-AF65-F5344CB8AC3E}">
        <p14:creationId xmlns:p14="http://schemas.microsoft.com/office/powerpoint/2010/main" val="3723066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E9342-58DE-455F-B5E1-FDFC2B398645}"/>
              </a:ext>
            </a:extLst>
          </p:cNvPr>
          <p:cNvSpPr>
            <a:spLocks noGrp="1"/>
          </p:cNvSpPr>
          <p:nvPr>
            <p:ph type="title"/>
          </p:nvPr>
        </p:nvSpPr>
        <p:spPr/>
        <p:txBody>
          <a:bodyPr/>
          <a:lstStyle/>
          <a:p>
            <a:r>
              <a:rPr lang="en-GB" altLang="en-US"/>
              <a:t>Management of DEER Processes</a:t>
            </a:r>
            <a:endParaRPr lang="en-GB"/>
          </a:p>
        </p:txBody>
      </p:sp>
      <p:sp>
        <p:nvSpPr>
          <p:cNvPr id="3" name="Text Placeholder 2">
            <a:extLst>
              <a:ext uri="{FF2B5EF4-FFF2-40B4-BE49-F238E27FC236}">
                <a16:creationId xmlns:a16="http://schemas.microsoft.com/office/drawing/2014/main" id="{BA0E00FF-FA1A-4102-B75A-BB75835F2000}"/>
              </a:ext>
            </a:extLst>
          </p:cNvPr>
          <p:cNvSpPr>
            <a:spLocks noGrp="1"/>
          </p:cNvSpPr>
          <p:nvPr>
            <p:ph type="body" idx="1"/>
          </p:nvPr>
        </p:nvSpPr>
        <p:spPr/>
        <p:txBody>
          <a:bodyPr/>
          <a:lstStyle/>
          <a:p>
            <a:r>
              <a:rPr lang="en-GB" altLang="en-US" sz="2400"/>
              <a:t>9:40 a.m. – 10:10 a.m.</a:t>
            </a:r>
          </a:p>
          <a:p>
            <a:endParaRPr lang="en-GB"/>
          </a:p>
        </p:txBody>
      </p:sp>
      <p:sp>
        <p:nvSpPr>
          <p:cNvPr id="4" name="Slide Number Placeholder 3">
            <a:extLst>
              <a:ext uri="{FF2B5EF4-FFF2-40B4-BE49-F238E27FC236}">
                <a16:creationId xmlns:a16="http://schemas.microsoft.com/office/drawing/2014/main" id="{912277D1-6BB2-4F93-915C-36E2C1D811A8}"/>
              </a:ext>
            </a:extLst>
          </p:cNvPr>
          <p:cNvSpPr>
            <a:spLocks noGrp="1"/>
          </p:cNvSpPr>
          <p:nvPr>
            <p:ph type="sldNum" sz="quarter" idx="12"/>
          </p:nvPr>
        </p:nvSpPr>
        <p:spPr/>
        <p:txBody>
          <a:bodyPr/>
          <a:lstStyle/>
          <a:p>
            <a:fld id="{1C4126A1-9282-4A82-AC02-A59AF4A969C8}" type="slidenum">
              <a:rPr lang="en-GB" smtClean="0"/>
              <a:t>6</a:t>
            </a:fld>
            <a:endParaRPr lang="en-GB"/>
          </a:p>
        </p:txBody>
      </p:sp>
    </p:spTree>
    <p:extLst>
      <p:ext uri="{BB962C8B-B14F-4D97-AF65-F5344CB8AC3E}">
        <p14:creationId xmlns:p14="http://schemas.microsoft.com/office/powerpoint/2010/main" val="4111235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a:xfrm>
            <a:off x="539750" y="459539"/>
            <a:ext cx="11110914" cy="936000"/>
          </a:xfrm>
        </p:spPr>
        <p:txBody>
          <a:bodyPr/>
          <a:lstStyle/>
          <a:p>
            <a:r>
              <a:rPr lang="en-GB"/>
              <a:t>Updates to eTRM</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a:xfrm>
            <a:off x="539749" y="1295400"/>
            <a:ext cx="11110914" cy="4752600"/>
          </a:xfrm>
        </p:spPr>
        <p:txBody>
          <a:bodyPr vert="horz" lIns="0" tIns="45720" rIns="91440" bIns="45720" rtlCol="0" anchor="t">
            <a:noAutofit/>
          </a:bodyPr>
          <a:lstStyle/>
          <a:p>
            <a:pPr marL="0" indent="0">
              <a:buNone/>
            </a:pPr>
            <a:r>
              <a:rPr lang="en-GB" b="1"/>
              <a:t>California’s eTRM</a:t>
            </a:r>
            <a:r>
              <a:rPr lang="en-GB"/>
              <a:t> is the </a:t>
            </a:r>
            <a:r>
              <a:rPr lang="en-GB" i="1"/>
              <a:t>Official Source of California Energy Efficiency Measure Data</a:t>
            </a:r>
            <a:r>
              <a:rPr lang="en-GB"/>
              <a:t> and the sole source for energy efficiency measure package development, submittal, review, and publishing.</a:t>
            </a:r>
          </a:p>
          <a:p>
            <a:r>
              <a:rPr lang="en-GB"/>
              <a:t>Funding</a:t>
            </a:r>
          </a:p>
          <a:p>
            <a:r>
              <a:rPr lang="en-GB"/>
              <a:t>Source Code/Documentation using Git platform</a:t>
            </a:r>
          </a:p>
          <a:p>
            <a:r>
              <a:rPr lang="en-GB"/>
              <a:t>Measure Lifecycle Management table in DEER</a:t>
            </a:r>
          </a:p>
          <a:p>
            <a:r>
              <a:rPr lang="en-GB"/>
              <a:t>Assess Enabling Filtering on CPUC Support Tables</a:t>
            </a:r>
          </a:p>
          <a:p>
            <a:pPr marL="0" indent="0">
              <a:buNone/>
            </a:pPr>
            <a:endParaRPr lang="en-GB">
              <a:ea typeface="+mn-lt"/>
              <a:cs typeface="+mn-lt"/>
            </a:endParaRPr>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7</a:t>
            </a:fld>
            <a:endParaRPr lang="en-GB"/>
          </a:p>
        </p:txBody>
      </p:sp>
      <p:sp>
        <p:nvSpPr>
          <p:cNvPr id="5" name="Text Placeholder 3">
            <a:extLst>
              <a:ext uri="{FF2B5EF4-FFF2-40B4-BE49-F238E27FC236}">
                <a16:creationId xmlns:a16="http://schemas.microsoft.com/office/drawing/2014/main" id="{4679206F-976A-2E33-AC72-120BB198AF43}"/>
              </a:ext>
            </a:extLst>
          </p:cNvPr>
          <p:cNvSpPr txBox="1">
            <a:spLocks/>
          </p:cNvSpPr>
          <p:nvPr/>
        </p:nvSpPr>
        <p:spPr>
          <a:xfrm>
            <a:off x="9256643" y="457200"/>
            <a:ext cx="2531165" cy="349916"/>
          </a:xfrm>
          <a:prstGeom prst="rect">
            <a:avLst/>
          </a:prstGeom>
          <a:noFill/>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tabLst/>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tabLst/>
              <a:defRPr sz="12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r"/>
            <a:r>
              <a:rPr lang="en-GB" sz="1800">
                <a:solidFill>
                  <a:srgbClr val="C00000"/>
                </a:solidFill>
              </a:rPr>
              <a:t>Effective: 2024-2028</a:t>
            </a:r>
          </a:p>
        </p:txBody>
      </p:sp>
    </p:spTree>
    <p:extLst>
      <p:ext uri="{BB962C8B-B14F-4D97-AF65-F5344CB8AC3E}">
        <p14:creationId xmlns:p14="http://schemas.microsoft.com/office/powerpoint/2010/main" val="3050292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C0DCF-6814-4B16-A188-C2505684D1D7}"/>
              </a:ext>
            </a:extLst>
          </p:cNvPr>
          <p:cNvSpPr>
            <a:spLocks noGrp="1"/>
          </p:cNvSpPr>
          <p:nvPr>
            <p:ph type="title"/>
          </p:nvPr>
        </p:nvSpPr>
        <p:spPr/>
        <p:txBody>
          <a:bodyPr/>
          <a:lstStyle/>
          <a:p>
            <a:r>
              <a:rPr lang="en-GB"/>
              <a:t>eTRM Structural Change to Data Tables</a:t>
            </a:r>
          </a:p>
        </p:txBody>
      </p:sp>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a:xfrm>
            <a:off x="539749" y="1295400"/>
            <a:ext cx="11110914" cy="4752600"/>
          </a:xfrm>
        </p:spPr>
        <p:txBody>
          <a:bodyPr vert="horz" lIns="0" tIns="45720" rIns="91440" bIns="45720" rtlCol="0" anchor="t">
            <a:noAutofit/>
          </a:bodyPr>
          <a:lstStyle/>
          <a:p>
            <a:r>
              <a:rPr lang="en-GB" sz="2400"/>
              <a:t>DEER’s Source Status table is no longer maintained   </a:t>
            </a:r>
            <a:r>
              <a:rPr lang="en-GB" sz="2400">
                <a:solidFill>
                  <a:srgbClr val="C00000"/>
                </a:solidFill>
              </a:rPr>
              <a:t>Effective: 2024</a:t>
            </a:r>
            <a:endParaRPr lang="en-GB" sz="2400"/>
          </a:p>
          <a:p>
            <a:r>
              <a:rPr lang="en-GB" sz="2400"/>
              <a:t>Fuel Sub ID fieldname/table is replaced with Fuel ID fieldname/table </a:t>
            </a:r>
            <a:r>
              <a:rPr lang="en-GB" sz="2400">
                <a:solidFill>
                  <a:srgbClr val="C00000"/>
                </a:solidFill>
              </a:rPr>
              <a:t>Effective: 2026</a:t>
            </a:r>
          </a:p>
          <a:p>
            <a:r>
              <a:rPr lang="en-GB" sz="2400"/>
              <a:t>New fields: </a:t>
            </a:r>
            <a:r>
              <a:rPr lang="en-GB" sz="2400">
                <a:solidFill>
                  <a:srgbClr val="C00000"/>
                </a:solidFill>
              </a:rPr>
              <a:t>Effective: 2028</a:t>
            </a:r>
            <a:endParaRPr lang="en-GB" sz="2400"/>
          </a:p>
          <a:p>
            <a:pPr lvl="2">
              <a:buFont typeface="Courier New" panose="02070309020205020404" pitchFamily="49" charset="0"/>
              <a:buChar char="o"/>
            </a:pPr>
            <a:r>
              <a:rPr lang="en-GB"/>
              <a:t>Net lifecycle refrigerant leakage emissions </a:t>
            </a:r>
          </a:p>
          <a:p>
            <a:pPr lvl="2">
              <a:buFont typeface="Courier New" panose="02070309020205020404" pitchFamily="49" charset="0"/>
              <a:buChar char="o"/>
            </a:pPr>
            <a:r>
              <a:rPr lang="en-GB"/>
              <a:t>Refrigerant type for measure, standard practice, and existing equipment cases</a:t>
            </a:r>
          </a:p>
          <a:p>
            <a:pPr lvl="2">
              <a:buFont typeface="Courier New" panose="02070309020205020404" pitchFamily="49" charset="0"/>
              <a:buChar char="o"/>
            </a:pPr>
            <a:r>
              <a:rPr lang="en-GB"/>
              <a:t>In addition to whole building energy consumption fields, provide end-use energy consumption fields for each case</a:t>
            </a:r>
          </a:p>
          <a:p>
            <a:r>
              <a:rPr lang="en-GB" sz="2400"/>
              <a:t>Retire DEER Measure ID </a:t>
            </a:r>
            <a:r>
              <a:rPr lang="en-GB" sz="2400">
                <a:solidFill>
                  <a:srgbClr val="C00000"/>
                </a:solidFill>
              </a:rPr>
              <a:t>Effective: 2028</a:t>
            </a:r>
            <a:endParaRPr lang="en-GB" sz="2400"/>
          </a:p>
          <a:p>
            <a:endParaRPr lang="en-GB"/>
          </a:p>
          <a:p>
            <a:pPr lvl="2">
              <a:buFont typeface="Courier New" panose="02070309020205020404" pitchFamily="49" charset="0"/>
              <a:buChar char="o"/>
            </a:pPr>
            <a:endParaRPr lang="en-GB"/>
          </a:p>
          <a:p>
            <a:pPr marL="0" indent="0">
              <a:buNone/>
            </a:pPr>
            <a:endParaRPr lang="en-GB">
              <a:ea typeface="+mn-lt"/>
              <a:cs typeface="+mn-lt"/>
            </a:endParaRPr>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8</a:t>
            </a:fld>
            <a:endParaRPr lang="en-GB"/>
          </a:p>
        </p:txBody>
      </p:sp>
      <p:sp>
        <p:nvSpPr>
          <p:cNvPr id="5" name="Text Placeholder 3">
            <a:extLst>
              <a:ext uri="{FF2B5EF4-FFF2-40B4-BE49-F238E27FC236}">
                <a16:creationId xmlns:a16="http://schemas.microsoft.com/office/drawing/2014/main" id="{4679206F-976A-2E33-AC72-120BB198AF43}"/>
              </a:ext>
            </a:extLst>
          </p:cNvPr>
          <p:cNvSpPr txBox="1">
            <a:spLocks/>
          </p:cNvSpPr>
          <p:nvPr/>
        </p:nvSpPr>
        <p:spPr>
          <a:xfrm>
            <a:off x="9256643" y="457200"/>
            <a:ext cx="2531165" cy="349916"/>
          </a:xfrm>
          <a:prstGeom prst="rect">
            <a:avLst/>
          </a:prstGeom>
          <a:noFill/>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tabLst/>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tabLst/>
              <a:defRPr sz="12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r"/>
            <a:r>
              <a:rPr lang="en-GB" sz="1800">
                <a:solidFill>
                  <a:srgbClr val="C00000"/>
                </a:solidFill>
              </a:rPr>
              <a:t>Effective: 2024-2028</a:t>
            </a:r>
          </a:p>
        </p:txBody>
      </p:sp>
    </p:spTree>
    <p:extLst>
      <p:ext uri="{BB962C8B-B14F-4D97-AF65-F5344CB8AC3E}">
        <p14:creationId xmlns:p14="http://schemas.microsoft.com/office/powerpoint/2010/main" val="657886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C831BE-F190-4AAB-8EC0-E87BC5884E4B}"/>
              </a:ext>
            </a:extLst>
          </p:cNvPr>
          <p:cNvSpPr>
            <a:spLocks noGrp="1"/>
          </p:cNvSpPr>
          <p:nvPr>
            <p:ph idx="1"/>
          </p:nvPr>
        </p:nvSpPr>
        <p:spPr>
          <a:xfrm>
            <a:off x="539749" y="1626950"/>
            <a:ext cx="11110914" cy="4421050"/>
          </a:xfrm>
        </p:spPr>
        <p:txBody>
          <a:bodyPr vert="horz" lIns="0" tIns="45720" rIns="91440" bIns="45720" rtlCol="0" anchor="t">
            <a:noAutofit/>
          </a:bodyPr>
          <a:lstStyle/>
          <a:p>
            <a:pPr marL="0" indent="0">
              <a:buNone/>
            </a:pPr>
            <a:r>
              <a:rPr lang="en-GB" b="1">
                <a:ea typeface="+mn-lt"/>
                <a:cs typeface="+mn-lt"/>
              </a:rPr>
              <a:t>Determined using RACC-FSC_v3.0/3.1* workbooks:</a:t>
            </a:r>
          </a:p>
          <a:p>
            <a:pPr marL="0" indent="0">
              <a:buNone/>
            </a:pPr>
            <a:endParaRPr lang="en-GB"/>
          </a:p>
        </p:txBody>
      </p:sp>
      <p:sp>
        <p:nvSpPr>
          <p:cNvPr id="4" name="Slide Number Placeholder 3">
            <a:extLst>
              <a:ext uri="{FF2B5EF4-FFF2-40B4-BE49-F238E27FC236}">
                <a16:creationId xmlns:a16="http://schemas.microsoft.com/office/drawing/2014/main" id="{48002A31-AE44-4396-93A7-F78CDBA034FE}"/>
              </a:ext>
            </a:extLst>
          </p:cNvPr>
          <p:cNvSpPr>
            <a:spLocks noGrp="1"/>
          </p:cNvSpPr>
          <p:nvPr>
            <p:ph type="sldNum" sz="quarter" idx="12"/>
          </p:nvPr>
        </p:nvSpPr>
        <p:spPr/>
        <p:txBody>
          <a:bodyPr/>
          <a:lstStyle/>
          <a:p>
            <a:fld id="{1C4126A1-9282-4A82-AC02-A59AF4A969C8}" type="slidenum">
              <a:rPr lang="en-GB" smtClean="0"/>
              <a:t>9</a:t>
            </a:fld>
            <a:endParaRPr lang="en-GB"/>
          </a:p>
        </p:txBody>
      </p:sp>
      <p:graphicFrame>
        <p:nvGraphicFramePr>
          <p:cNvPr id="9" name="Table 8">
            <a:extLst>
              <a:ext uri="{FF2B5EF4-FFF2-40B4-BE49-F238E27FC236}">
                <a16:creationId xmlns:a16="http://schemas.microsoft.com/office/drawing/2014/main" id="{EA805369-5733-F9C9-167E-59E48EA1FE38}"/>
              </a:ext>
            </a:extLst>
          </p:cNvPr>
          <p:cNvGraphicFramePr>
            <a:graphicFrameLocks noGrp="1"/>
          </p:cNvGraphicFramePr>
          <p:nvPr>
            <p:extLst>
              <p:ext uri="{D42A27DB-BD31-4B8C-83A1-F6EECF244321}">
                <p14:modId xmlns:p14="http://schemas.microsoft.com/office/powerpoint/2010/main" val="2858631952"/>
              </p:ext>
            </p:extLst>
          </p:nvPr>
        </p:nvGraphicFramePr>
        <p:xfrm>
          <a:off x="609600" y="2094771"/>
          <a:ext cx="10896600" cy="2984693"/>
        </p:xfrm>
        <a:graphic>
          <a:graphicData uri="http://schemas.openxmlformats.org/drawingml/2006/table">
            <a:tbl>
              <a:tblPr firstRow="1" bandRow="1">
                <a:tableStyleId>{5C22544A-7EE6-4342-B048-85BDC9FD1C3A}</a:tableStyleId>
              </a:tblPr>
              <a:tblGrid>
                <a:gridCol w="5448300">
                  <a:extLst>
                    <a:ext uri="{9D8B030D-6E8A-4147-A177-3AD203B41FA5}">
                      <a16:colId xmlns:a16="http://schemas.microsoft.com/office/drawing/2014/main" val="1529981130"/>
                    </a:ext>
                  </a:extLst>
                </a:gridCol>
                <a:gridCol w="5448300">
                  <a:extLst>
                    <a:ext uri="{9D8B030D-6E8A-4147-A177-3AD203B41FA5}">
                      <a16:colId xmlns:a16="http://schemas.microsoft.com/office/drawing/2014/main" val="223640126"/>
                    </a:ext>
                  </a:extLst>
                </a:gridCol>
              </a:tblGrid>
              <a:tr h="370840">
                <a:tc>
                  <a:txBody>
                    <a:bodyPr/>
                    <a:lstStyle/>
                    <a:p>
                      <a:pPr marL="0" marR="0">
                        <a:lnSpc>
                          <a:spcPct val="115000"/>
                        </a:lnSpc>
                        <a:spcBef>
                          <a:spcPts val="200"/>
                        </a:spcBef>
                        <a:spcAft>
                          <a:spcPts val="0"/>
                        </a:spcAft>
                      </a:pPr>
                      <a:r>
                        <a:rPr lang="en-US" sz="1400">
                          <a:effectLst/>
                          <a:latin typeface="+mn-lt"/>
                          <a:ea typeface="Calibri" panose="020F0502020204030204" pitchFamily="34" charset="0"/>
                          <a:cs typeface="Arial" panose="020B0604020202020204" pitchFamily="34" charset="0"/>
                        </a:rPr>
                        <a:t>Measure Package Update Type</a:t>
                      </a:r>
                    </a:p>
                  </a:txBody>
                  <a:tcPr marL="137160" marR="137160" marT="137160" marB="137160" anchor="ctr"/>
                </a:tc>
                <a:tc>
                  <a:txBody>
                    <a:bodyPr/>
                    <a:lstStyle/>
                    <a:p>
                      <a:pPr marL="0" marR="0">
                        <a:lnSpc>
                          <a:spcPct val="115000"/>
                        </a:lnSpc>
                        <a:spcBef>
                          <a:spcPts val="0"/>
                        </a:spcBef>
                        <a:spcAft>
                          <a:spcPts val="0"/>
                        </a:spcAft>
                      </a:pPr>
                      <a:r>
                        <a:rPr lang="en-US" sz="1400">
                          <a:effectLst/>
                          <a:latin typeface="+mn-lt"/>
                          <a:ea typeface="Calibri" panose="020F0502020204030204" pitchFamily="34" charset="0"/>
                          <a:cs typeface="Arial" panose="020B0604020202020204" pitchFamily="34" charset="0"/>
                        </a:rPr>
                        <a:t>ACC Version**</a:t>
                      </a:r>
                    </a:p>
                  </a:txBody>
                  <a:tcPr marL="137160" marR="137160" marT="137160" marB="137160" anchor="ctr"/>
                </a:tc>
                <a:extLst>
                  <a:ext uri="{0D108BD9-81ED-4DB2-BD59-A6C34878D82A}">
                    <a16:rowId xmlns:a16="http://schemas.microsoft.com/office/drawing/2014/main" val="1634914357"/>
                  </a:ext>
                </a:extLst>
              </a:tr>
              <a:tr h="370840">
                <a:tc>
                  <a:txBody>
                    <a:bodyPr/>
                    <a:lstStyle/>
                    <a:p>
                      <a:pPr marL="0" marR="0">
                        <a:lnSpc>
                          <a:spcPct val="115000"/>
                        </a:lnSpc>
                        <a:spcBef>
                          <a:spcPts val="200"/>
                        </a:spcBef>
                        <a:spcAft>
                          <a:spcPts val="0"/>
                        </a:spcAft>
                      </a:pPr>
                      <a:r>
                        <a:rPr lang="en-US" sz="1400">
                          <a:effectLst/>
                          <a:latin typeface="+mn-lt"/>
                          <a:ea typeface="Calibri" panose="020F0502020204030204" pitchFamily="34" charset="0"/>
                          <a:cs typeface="Arial" panose="020B0604020202020204" pitchFamily="34" charset="0"/>
                        </a:rPr>
                        <a:t>New offering(s) added to existing approved measure package for PY2024-2025</a:t>
                      </a:r>
                    </a:p>
                  </a:txBody>
                  <a:tcPr marL="137160" marR="137160" marT="137160" marB="137160" anchor="ctr"/>
                </a:tc>
                <a:tc>
                  <a:txBody>
                    <a:bodyPr/>
                    <a:lstStyle/>
                    <a:p>
                      <a:pPr marL="0" marR="0">
                        <a:lnSpc>
                          <a:spcPct val="115000"/>
                        </a:lnSpc>
                        <a:spcBef>
                          <a:spcPts val="0"/>
                        </a:spcBef>
                        <a:spcAft>
                          <a:spcPts val="0"/>
                        </a:spcAft>
                      </a:pPr>
                      <a:r>
                        <a:rPr lang="en-US" sz="1400">
                          <a:effectLst/>
                          <a:latin typeface="+mn-lt"/>
                          <a:ea typeface="Calibri" panose="020F0502020204030204" pitchFamily="34" charset="0"/>
                          <a:cs typeface="Arial" panose="020B0604020202020204" pitchFamily="34" charset="0"/>
                        </a:rPr>
                        <a:t>ACC2022 values shall be used in RACC-FSC for new offering permutations, </a:t>
                      </a:r>
                      <a:r>
                        <a:rPr lang="en-US" sz="1400" u="sng">
                          <a:effectLst/>
                          <a:latin typeface="+mn-lt"/>
                          <a:ea typeface="Calibri" panose="020F0502020204030204" pitchFamily="34" charset="0"/>
                          <a:cs typeface="Arial" panose="020B0604020202020204" pitchFamily="34" charset="0"/>
                        </a:rPr>
                        <a:t>only</a:t>
                      </a:r>
                      <a:endParaRPr lang="en-US" sz="1400">
                        <a:effectLst/>
                        <a:latin typeface="+mn-lt"/>
                        <a:ea typeface="Calibri" panose="020F0502020204030204" pitchFamily="34" charset="0"/>
                        <a:cs typeface="Arial" panose="020B0604020202020204" pitchFamily="34" charset="0"/>
                      </a:endParaRPr>
                    </a:p>
                  </a:txBody>
                  <a:tcPr marL="137160" marR="137160" marT="137160" marB="137160" anchor="ctr"/>
                </a:tc>
                <a:extLst>
                  <a:ext uri="{0D108BD9-81ED-4DB2-BD59-A6C34878D82A}">
                    <a16:rowId xmlns:a16="http://schemas.microsoft.com/office/drawing/2014/main" val="1961133595"/>
                  </a:ext>
                </a:extLst>
              </a:tr>
              <a:tr h="370840">
                <a:tc>
                  <a:txBody>
                    <a:bodyPr/>
                    <a:lstStyle/>
                    <a:p>
                      <a:pPr marL="0" marR="0">
                        <a:lnSpc>
                          <a:spcPct val="115000"/>
                        </a:lnSpc>
                        <a:spcBef>
                          <a:spcPts val="200"/>
                        </a:spcBef>
                        <a:spcAft>
                          <a:spcPts val="0"/>
                        </a:spcAft>
                      </a:pPr>
                      <a:r>
                        <a:rPr lang="en-US" sz="1400">
                          <a:effectLst/>
                          <a:latin typeface="+mn-lt"/>
                          <a:ea typeface="Calibri" panose="020F0502020204030204" pitchFamily="34" charset="0"/>
                          <a:cs typeface="Arial" panose="020B0604020202020204" pitchFamily="34" charset="0"/>
                        </a:rPr>
                        <a:t>Mid-cycle updates to existing approved measure packages for PY2025</a:t>
                      </a:r>
                    </a:p>
                  </a:txBody>
                  <a:tcPr marL="137160" marR="137160" marT="137160" marB="137160" anchor="ctr"/>
                </a:tc>
                <a:tc>
                  <a:txBody>
                    <a:bodyPr/>
                    <a:lstStyle/>
                    <a:p>
                      <a:pPr marL="0" marR="0">
                        <a:lnSpc>
                          <a:spcPct val="115000"/>
                        </a:lnSpc>
                        <a:spcBef>
                          <a:spcPts val="0"/>
                        </a:spcBef>
                        <a:spcAft>
                          <a:spcPts val="0"/>
                        </a:spcAft>
                      </a:pPr>
                      <a:r>
                        <a:rPr lang="en-US" sz="1400">
                          <a:effectLst/>
                          <a:latin typeface="+mn-lt"/>
                          <a:ea typeface="Calibri" panose="020F0502020204030204" pitchFamily="34" charset="0"/>
                          <a:cs typeface="Arial" panose="020B0604020202020204" pitchFamily="34" charset="0"/>
                        </a:rPr>
                        <a:t>ACC2022 values shall be used for all permutations</a:t>
                      </a:r>
                    </a:p>
                  </a:txBody>
                  <a:tcPr marL="137160" marR="137160" marT="137160" marB="137160" anchor="ctr"/>
                </a:tc>
                <a:extLst>
                  <a:ext uri="{0D108BD9-81ED-4DB2-BD59-A6C34878D82A}">
                    <a16:rowId xmlns:a16="http://schemas.microsoft.com/office/drawing/2014/main" val="521886579"/>
                  </a:ext>
                </a:extLst>
              </a:tr>
              <a:tr h="370840">
                <a:tc>
                  <a:txBody>
                    <a:bodyPr/>
                    <a:lstStyle/>
                    <a:p>
                      <a:pPr marL="0" marR="0">
                        <a:lnSpc>
                          <a:spcPct val="115000"/>
                        </a:lnSpc>
                        <a:spcBef>
                          <a:spcPts val="200"/>
                        </a:spcBef>
                        <a:spcAft>
                          <a:spcPts val="0"/>
                        </a:spcAft>
                      </a:pPr>
                      <a:r>
                        <a:rPr lang="en-US" sz="1400">
                          <a:effectLst/>
                          <a:latin typeface="+mn-lt"/>
                          <a:ea typeface="Calibri" panose="020F0502020204030204" pitchFamily="34" charset="0"/>
                          <a:cs typeface="Arial" panose="020B0604020202020204" pitchFamily="34" charset="0"/>
                        </a:rPr>
                        <a:t>Measure package updates for PY2026</a:t>
                      </a:r>
                    </a:p>
                  </a:txBody>
                  <a:tcPr marL="137160" marR="137160" marT="137160" marB="137160" anchor="ctr"/>
                </a:tc>
                <a:tc rowSpan="2">
                  <a:txBody>
                    <a:bodyPr/>
                    <a:lstStyle/>
                    <a:p>
                      <a:r>
                        <a:rPr lang="en-US" sz="1400">
                          <a:latin typeface="+mn-lt"/>
                        </a:rPr>
                        <a:t>ACC2024 values shall be used for all permutations</a:t>
                      </a:r>
                      <a:endParaRPr lang="en-GB" sz="1400">
                        <a:latin typeface="+mn-lt"/>
                      </a:endParaRPr>
                    </a:p>
                  </a:txBody>
                  <a:tcPr marL="137160" marR="137160" marT="137160" marB="137160" anchor="ctr"/>
                </a:tc>
                <a:extLst>
                  <a:ext uri="{0D108BD9-81ED-4DB2-BD59-A6C34878D82A}">
                    <a16:rowId xmlns:a16="http://schemas.microsoft.com/office/drawing/2014/main" val="1882396118"/>
                  </a:ext>
                </a:extLst>
              </a:tr>
              <a:tr h="370840">
                <a:tc>
                  <a:txBody>
                    <a:bodyPr/>
                    <a:lstStyle/>
                    <a:p>
                      <a:pPr marL="0" marR="0">
                        <a:lnSpc>
                          <a:spcPct val="115000"/>
                        </a:lnSpc>
                        <a:spcBef>
                          <a:spcPts val="200"/>
                        </a:spcBef>
                        <a:spcAft>
                          <a:spcPts val="0"/>
                        </a:spcAft>
                      </a:pPr>
                      <a:r>
                        <a:rPr lang="en-US" sz="1400">
                          <a:effectLst/>
                          <a:latin typeface="+mn-lt"/>
                          <a:ea typeface="Calibri" panose="020F0502020204030204" pitchFamily="34" charset="0"/>
                          <a:cs typeface="Arial" panose="020B0604020202020204" pitchFamily="34" charset="0"/>
                        </a:rPr>
                        <a:t>New measure packages for PY2026</a:t>
                      </a:r>
                    </a:p>
                  </a:txBody>
                  <a:tcPr marL="137160" marR="137160" marT="137160" marB="137160" anchor="ctr"/>
                </a:tc>
                <a:tc vMerge="1">
                  <a:txBody>
                    <a:bodyPr/>
                    <a:lstStyle/>
                    <a:p>
                      <a:endParaRPr lang="en-GB"/>
                    </a:p>
                  </a:txBody>
                  <a:tcPr/>
                </a:tc>
                <a:extLst>
                  <a:ext uri="{0D108BD9-81ED-4DB2-BD59-A6C34878D82A}">
                    <a16:rowId xmlns:a16="http://schemas.microsoft.com/office/drawing/2014/main" val="903123008"/>
                  </a:ext>
                </a:extLst>
              </a:tr>
            </a:tbl>
          </a:graphicData>
        </a:graphic>
      </p:graphicFrame>
      <p:sp>
        <p:nvSpPr>
          <p:cNvPr id="10" name="TextBox 9">
            <a:extLst>
              <a:ext uri="{FF2B5EF4-FFF2-40B4-BE49-F238E27FC236}">
                <a16:creationId xmlns:a16="http://schemas.microsoft.com/office/drawing/2014/main" id="{34A0C3E4-C6A0-F3B7-D7B0-156173E21CC4}"/>
              </a:ext>
            </a:extLst>
          </p:cNvPr>
          <p:cNvSpPr txBox="1"/>
          <p:nvPr/>
        </p:nvSpPr>
        <p:spPr>
          <a:xfrm>
            <a:off x="806400" y="5185771"/>
            <a:ext cx="10699800" cy="707886"/>
          </a:xfrm>
          <a:prstGeom prst="rect">
            <a:avLst/>
          </a:prstGeom>
          <a:noFill/>
        </p:spPr>
        <p:txBody>
          <a:bodyPr wrap="square" lIns="0" tIns="0" rIns="0" bIns="0" rtlCol="0">
            <a:spAutoFit/>
          </a:bodyPr>
          <a:lstStyle/>
          <a:p>
            <a:pPr algn="l">
              <a:lnSpc>
                <a:spcPct val="100000"/>
              </a:lnSpc>
              <a:spcBef>
                <a:spcPts val="600"/>
              </a:spcBef>
            </a:pPr>
            <a:r>
              <a:rPr lang="en-GB" sz="1200">
                <a:solidFill>
                  <a:schemeClr val="accent1"/>
                </a:solidFill>
              </a:rPr>
              <a:t>* RACC-FSC_v3.1 calculations are identical to those in RACC-FSC_v3.0; the key difference is that v3.1 enables differentiation between EUL_ID versions that</a:t>
            </a:r>
          </a:p>
          <a:p>
            <a:pPr algn="l">
              <a:lnSpc>
                <a:spcPct val="100000"/>
              </a:lnSpc>
              <a:spcBef>
                <a:spcPts val="600"/>
              </a:spcBef>
            </a:pPr>
            <a:r>
              <a:rPr lang="en-GB" sz="1100">
                <a:solidFill>
                  <a:schemeClr val="accent1"/>
                </a:solidFill>
              </a:rPr>
              <a:t>   </a:t>
            </a:r>
            <a:r>
              <a:rPr lang="en-GB" sz="1200">
                <a:solidFill>
                  <a:schemeClr val="accent1"/>
                </a:solidFill>
              </a:rPr>
              <a:t>have different EUL values (e.g., for the </a:t>
            </a:r>
            <a:r>
              <a:rPr lang="en-GB" sz="1200" i="1">
                <a:solidFill>
                  <a:schemeClr val="accent1"/>
                </a:solidFill>
              </a:rPr>
              <a:t>HV-ResHP  </a:t>
            </a:r>
            <a:r>
              <a:rPr lang="en-GB" sz="1200">
                <a:solidFill>
                  <a:schemeClr val="accent1"/>
                </a:solidFill>
              </a:rPr>
              <a:t>EUL_ID, DEER2014 has an EUL of 15 years whereas DEER2025/DEER2026 has an EUL of 23 years).</a:t>
            </a:r>
          </a:p>
          <a:p>
            <a:pPr algn="l">
              <a:lnSpc>
                <a:spcPct val="100000"/>
              </a:lnSpc>
              <a:spcBef>
                <a:spcPts val="600"/>
              </a:spcBef>
            </a:pPr>
            <a:r>
              <a:rPr lang="en-GB" sz="1200">
                <a:solidFill>
                  <a:schemeClr val="accent1"/>
                </a:solidFill>
              </a:rPr>
              <a:t>** The RACC-FSC_v3.0/3.1 workbooks allow users to select which Avoided Cost Calculator (ACC) version is to be used.</a:t>
            </a:r>
          </a:p>
        </p:txBody>
      </p:sp>
      <p:sp>
        <p:nvSpPr>
          <p:cNvPr id="11" name="Text Placeholder 3">
            <a:extLst>
              <a:ext uri="{FF2B5EF4-FFF2-40B4-BE49-F238E27FC236}">
                <a16:creationId xmlns:a16="http://schemas.microsoft.com/office/drawing/2014/main" id="{92D88BBE-0B0C-6F3F-78CA-0E5C1388D570}"/>
              </a:ext>
            </a:extLst>
          </p:cNvPr>
          <p:cNvSpPr txBox="1">
            <a:spLocks/>
          </p:cNvSpPr>
          <p:nvPr/>
        </p:nvSpPr>
        <p:spPr>
          <a:xfrm>
            <a:off x="9372600" y="189834"/>
            <a:ext cx="2531165" cy="349916"/>
          </a:xfrm>
          <a:prstGeom prst="rect">
            <a:avLst/>
          </a:prstGeom>
          <a:noFill/>
        </p:spPr>
        <p:txBody>
          <a:bodyPr vert="horz" lIns="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2"/>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tabLst/>
              <a:defRPr sz="1400"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tabLst/>
              <a:defRPr sz="1200"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tabLst/>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r"/>
            <a:r>
              <a:rPr lang="en-GB" sz="1800">
                <a:solidFill>
                  <a:srgbClr val="C00000"/>
                </a:solidFill>
              </a:rPr>
              <a:t>Effective: 2024-2026</a:t>
            </a:r>
          </a:p>
        </p:txBody>
      </p:sp>
      <p:sp>
        <p:nvSpPr>
          <p:cNvPr id="6" name="Title 5">
            <a:extLst>
              <a:ext uri="{FF2B5EF4-FFF2-40B4-BE49-F238E27FC236}">
                <a16:creationId xmlns:a16="http://schemas.microsoft.com/office/drawing/2014/main" id="{AA5AADE1-F079-9038-60EE-0A2D7D1B1603}"/>
              </a:ext>
            </a:extLst>
          </p:cNvPr>
          <p:cNvSpPr>
            <a:spLocks noGrp="1"/>
          </p:cNvSpPr>
          <p:nvPr>
            <p:ph type="title"/>
          </p:nvPr>
        </p:nvSpPr>
        <p:spPr/>
        <p:txBody>
          <a:bodyPr/>
          <a:lstStyle/>
          <a:p>
            <a:r>
              <a:rPr lang="en-GB"/>
              <a:t>DEER System and Measure Package Updates: </a:t>
            </a:r>
            <a:r>
              <a:rPr lang="en-GB">
                <a:solidFill>
                  <a:schemeClr val="accent6"/>
                </a:solidFill>
                <a:ea typeface="+mn-lt"/>
                <a:cs typeface="+mn-lt"/>
              </a:rPr>
              <a:t>Refrigerant leakage impacts and costs</a:t>
            </a:r>
            <a:endParaRPr lang="en-GB">
              <a:solidFill>
                <a:schemeClr val="accent6"/>
              </a:solidFill>
            </a:endParaRPr>
          </a:p>
        </p:txBody>
      </p:sp>
    </p:spTree>
    <p:extLst>
      <p:ext uri="{BB962C8B-B14F-4D97-AF65-F5344CB8AC3E}">
        <p14:creationId xmlns:p14="http://schemas.microsoft.com/office/powerpoint/2010/main" val="1673354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UBGRID]" val="[SubGrid]"/>
</p:tagLst>
</file>

<file path=ppt/tags/tag10.xml><?xml version="1.0" encoding="utf-8"?>
<p:tagLst xmlns:a="http://schemas.openxmlformats.org/drawingml/2006/main" xmlns:r="http://schemas.openxmlformats.org/officeDocument/2006/relationships" xmlns:p="http://schemas.openxmlformats.org/presentationml/2006/main">
  <p:tag name="[SUBGRID]" val="[SubGrid]"/>
</p:tagLst>
</file>

<file path=ppt/tags/tag11.xml><?xml version="1.0" encoding="utf-8"?>
<p:tagLst xmlns:a="http://schemas.openxmlformats.org/drawingml/2006/main" xmlns:r="http://schemas.openxmlformats.org/officeDocument/2006/relationships" xmlns:p="http://schemas.openxmlformats.org/presentationml/2006/main">
  <p:tag name="[SUBGRID]" val="[SubGrid]"/>
</p:tagLst>
</file>

<file path=ppt/tags/tag12.xml><?xml version="1.0" encoding="utf-8"?>
<p:tagLst xmlns:a="http://schemas.openxmlformats.org/drawingml/2006/main" xmlns:r="http://schemas.openxmlformats.org/officeDocument/2006/relationships" xmlns:p="http://schemas.openxmlformats.org/presentationml/2006/main">
  <p:tag name="[SUBGRID]" val="[SubGrid]"/>
</p:tagLst>
</file>

<file path=ppt/tags/tag13.xml><?xml version="1.0" encoding="utf-8"?>
<p:tagLst xmlns:a="http://schemas.openxmlformats.org/drawingml/2006/main" xmlns:r="http://schemas.openxmlformats.org/officeDocument/2006/relationships" xmlns:p="http://schemas.openxmlformats.org/presentationml/2006/main">
  <p:tag name="[SUBGRID]" val="[SubGrid]"/>
</p:tagLst>
</file>

<file path=ppt/tags/tag14.xml><?xml version="1.0" encoding="utf-8"?>
<p:tagLst xmlns:a="http://schemas.openxmlformats.org/drawingml/2006/main" xmlns:r="http://schemas.openxmlformats.org/officeDocument/2006/relationships" xmlns:p="http://schemas.openxmlformats.org/presentationml/2006/main">
  <p:tag name="[SUBGRID]" val="[SubGrid]"/>
</p:tagLst>
</file>

<file path=ppt/tags/tag15.xml><?xml version="1.0" encoding="utf-8"?>
<p:tagLst xmlns:a="http://schemas.openxmlformats.org/drawingml/2006/main" xmlns:r="http://schemas.openxmlformats.org/officeDocument/2006/relationships" xmlns:p="http://schemas.openxmlformats.org/presentationml/2006/main">
  <p:tag name="[SUBGRID]" val="[SubGrid]"/>
</p:tagLst>
</file>

<file path=ppt/tags/tag16.xml><?xml version="1.0" encoding="utf-8"?>
<p:tagLst xmlns:a="http://schemas.openxmlformats.org/drawingml/2006/main" xmlns:r="http://schemas.openxmlformats.org/officeDocument/2006/relationships" xmlns:p="http://schemas.openxmlformats.org/presentationml/2006/main">
  <p:tag name="[SUBGRID]" val="[SubGrid]"/>
</p:tagLst>
</file>

<file path=ppt/tags/tag17.xml><?xml version="1.0" encoding="utf-8"?>
<p:tagLst xmlns:a="http://schemas.openxmlformats.org/drawingml/2006/main" xmlns:r="http://schemas.openxmlformats.org/officeDocument/2006/relationships" xmlns:p="http://schemas.openxmlformats.org/presentationml/2006/main">
  <p:tag name="[SUBGRID]" val="[SubGrid]"/>
</p:tagLst>
</file>

<file path=ppt/tags/tag18.xml><?xml version="1.0" encoding="utf-8"?>
<p:tagLst xmlns:a="http://schemas.openxmlformats.org/drawingml/2006/main" xmlns:r="http://schemas.openxmlformats.org/officeDocument/2006/relationships" xmlns:p="http://schemas.openxmlformats.org/presentationml/2006/main">
  <p:tag name="[SUBGRID]" val="[SubGrid]"/>
</p:tagLst>
</file>

<file path=ppt/tags/tag19.xml><?xml version="1.0" encoding="utf-8"?>
<p:tagLst xmlns:a="http://schemas.openxmlformats.org/drawingml/2006/main" xmlns:r="http://schemas.openxmlformats.org/officeDocument/2006/relationships" xmlns:p="http://schemas.openxmlformats.org/presentationml/2006/main">
  <p:tag name="[SUBGRID]" val="[SubGrid]"/>
</p:tagLst>
</file>

<file path=ppt/tags/tag2.xml><?xml version="1.0" encoding="utf-8"?>
<p:tagLst xmlns:a="http://schemas.openxmlformats.org/drawingml/2006/main" xmlns:r="http://schemas.openxmlformats.org/officeDocument/2006/relationships" xmlns:p="http://schemas.openxmlformats.org/presentationml/2006/main">
  <p:tag name="[SUBGRID]" val="[SubGrid]"/>
</p:tagLst>
</file>

<file path=ppt/tags/tag20.xml><?xml version="1.0" encoding="utf-8"?>
<p:tagLst xmlns:a="http://schemas.openxmlformats.org/drawingml/2006/main" xmlns:r="http://schemas.openxmlformats.org/officeDocument/2006/relationships" xmlns:p="http://schemas.openxmlformats.org/presentationml/2006/main">
  <p:tag name="[SUBGRID]" val="[SubGrid]"/>
</p:tagLst>
</file>

<file path=ppt/tags/tag21.xml><?xml version="1.0" encoding="utf-8"?>
<p:tagLst xmlns:a="http://schemas.openxmlformats.org/drawingml/2006/main" xmlns:r="http://schemas.openxmlformats.org/officeDocument/2006/relationships" xmlns:p="http://schemas.openxmlformats.org/presentationml/2006/main">
  <p:tag name="[SUBGRID]" val="[SubGrid]"/>
</p:tagLst>
</file>

<file path=ppt/tags/tag22.xml><?xml version="1.0" encoding="utf-8"?>
<p:tagLst xmlns:a="http://schemas.openxmlformats.org/drawingml/2006/main" xmlns:r="http://schemas.openxmlformats.org/officeDocument/2006/relationships" xmlns:p="http://schemas.openxmlformats.org/presentationml/2006/main">
  <p:tag name="[SUBGRID]" val="[SubGrid]"/>
</p:tagLst>
</file>

<file path=ppt/tags/tag23.xml><?xml version="1.0" encoding="utf-8"?>
<p:tagLst xmlns:a="http://schemas.openxmlformats.org/drawingml/2006/main" xmlns:r="http://schemas.openxmlformats.org/officeDocument/2006/relationships" xmlns:p="http://schemas.openxmlformats.org/presentationml/2006/main">
  <p:tag name="[SUBGRID]" val="[SubGrid]"/>
</p:tagLst>
</file>

<file path=ppt/tags/tag3.xml><?xml version="1.0" encoding="utf-8"?>
<p:tagLst xmlns:a="http://schemas.openxmlformats.org/drawingml/2006/main" xmlns:r="http://schemas.openxmlformats.org/officeDocument/2006/relationships" xmlns:p="http://schemas.openxmlformats.org/presentationml/2006/main">
  <p:tag name="[SUBGRID]" val="[SubGrid]"/>
</p:tagLst>
</file>

<file path=ppt/tags/tag4.xml><?xml version="1.0" encoding="utf-8"?>
<p:tagLst xmlns:a="http://schemas.openxmlformats.org/drawingml/2006/main" xmlns:r="http://schemas.openxmlformats.org/officeDocument/2006/relationships" xmlns:p="http://schemas.openxmlformats.org/presentationml/2006/main">
  <p:tag name="[SUBGRID]" val="[SubGrid]"/>
</p:tagLst>
</file>

<file path=ppt/tags/tag5.xml><?xml version="1.0" encoding="utf-8"?>
<p:tagLst xmlns:a="http://schemas.openxmlformats.org/drawingml/2006/main" xmlns:r="http://schemas.openxmlformats.org/officeDocument/2006/relationships" xmlns:p="http://schemas.openxmlformats.org/presentationml/2006/main">
  <p:tag name="[SUBGRID]" val="[SubGrid]"/>
</p:tagLst>
</file>

<file path=ppt/tags/tag6.xml><?xml version="1.0" encoding="utf-8"?>
<p:tagLst xmlns:a="http://schemas.openxmlformats.org/drawingml/2006/main" xmlns:r="http://schemas.openxmlformats.org/officeDocument/2006/relationships" xmlns:p="http://schemas.openxmlformats.org/presentationml/2006/main">
  <p:tag name="[SUBGRID]" val="[SubGrid]"/>
</p:tagLst>
</file>

<file path=ppt/tags/tag7.xml><?xml version="1.0" encoding="utf-8"?>
<p:tagLst xmlns:a="http://schemas.openxmlformats.org/drawingml/2006/main" xmlns:r="http://schemas.openxmlformats.org/officeDocument/2006/relationships" xmlns:p="http://schemas.openxmlformats.org/presentationml/2006/main">
  <p:tag name="[SUBGRID]" val="[SubGrid]"/>
</p:tagLst>
</file>

<file path=ppt/tags/tag8.xml><?xml version="1.0" encoding="utf-8"?>
<p:tagLst xmlns:a="http://schemas.openxmlformats.org/drawingml/2006/main" xmlns:r="http://schemas.openxmlformats.org/officeDocument/2006/relationships" xmlns:p="http://schemas.openxmlformats.org/presentationml/2006/main">
  <p:tag name="[SUBGRID]" val="[SubGrid]"/>
</p:tagLst>
</file>

<file path=ppt/tags/tag9.xml><?xml version="1.0" encoding="utf-8"?>
<p:tagLst xmlns:a="http://schemas.openxmlformats.org/drawingml/2006/main" xmlns:r="http://schemas.openxmlformats.org/officeDocument/2006/relationships" xmlns:p="http://schemas.openxmlformats.org/presentationml/2006/main">
  <p:tag name="[SUBGRID]" val="[SubGrid]"/>
</p:tagLst>
</file>

<file path=ppt/theme/theme1.xml><?xml version="1.0" encoding="utf-8"?>
<a:theme xmlns:a="http://schemas.openxmlformats.org/drawingml/2006/main" name="DNV">
  <a:themeElements>
    <a:clrScheme name="DNV PP">
      <a:dk1>
        <a:srgbClr val="000000"/>
      </a:dk1>
      <a:lt1>
        <a:srgbClr val="FFFFFF"/>
      </a:lt1>
      <a:dk2>
        <a:srgbClr val="0F204B"/>
      </a:dk2>
      <a:lt2>
        <a:srgbClr val="F4F3EF"/>
      </a:lt2>
      <a:accent1>
        <a:srgbClr val="0F204B"/>
      </a:accent1>
      <a:accent2>
        <a:srgbClr val="99D9F0"/>
      </a:accent2>
      <a:accent3>
        <a:srgbClr val="003591"/>
      </a:accent3>
      <a:accent4>
        <a:srgbClr val="009FDA"/>
      </a:accent4>
      <a:accent5>
        <a:srgbClr val="91FFB4"/>
      </a:accent5>
      <a:accent6>
        <a:srgbClr val="3F9C35"/>
      </a:accent6>
      <a:hlink>
        <a:srgbClr val="009FDA"/>
      </a:hlink>
      <a:folHlink>
        <a:srgbClr val="3F9C35"/>
      </a:folHlink>
    </a:clrScheme>
    <a:fontScheme name="DN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spPr>
      <a:bodyPr rtlCol="0" anchor="ctr"/>
      <a:lstStyle>
        <a:defPPr algn="ctr">
          <a:lnSpc>
            <a:spcPct val="100000"/>
          </a:lnSpc>
          <a:spcBef>
            <a:spcPts val="600"/>
          </a:spcBef>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spcBef>
            <a:spcPts val="600"/>
          </a:spcBef>
          <a:defRPr sz="2000" dirty="0" err="1" smtClean="0">
            <a:solidFill>
              <a:schemeClr val="accent1"/>
            </a:solidFill>
          </a:defRPr>
        </a:defPPr>
      </a:lstStyle>
    </a:txDef>
  </a:objectDefaults>
  <a:extraClrSchemeLst/>
  <a:custClrLst>
    <a:custClr name="Pine forest">
      <a:srgbClr val="2B6173"/>
    </a:custClr>
    <a:custClr name="Earth">
      <a:srgbClr val="F2E6D5"/>
    </a:custClr>
    <a:custClr name="Eucalyptus">
      <a:srgbClr val="15C2BB"/>
    </a:custClr>
    <a:custClr name="Sunflower">
      <a:srgbClr val="FFF377"/>
    </a:custClr>
    <a:custClr name="Lavender">
      <a:srgbClr val="A1AAE6"/>
    </a:custClr>
    <a:custClr name="Energy Red">
      <a:srgbClr val="EB2A34"/>
    </a:custClr>
    <a:custClr name="Sandstone">
      <a:srgbClr val="CCCBC9"/>
    </a:custClr>
    <a:custClr name="Terracotta">
      <a:srgbClr val="B56700"/>
    </a:custClr>
    <a:custClr name="Warm grey">
      <a:srgbClr val="988F86"/>
    </a:custClr>
  </a:custClrLst>
  <a:extLst>
    <a:ext uri="{05A4C25C-085E-4340-85A3-A5531E510DB2}">
      <thm15:themeFamily xmlns:thm15="http://schemas.microsoft.com/office/thememl/2012/main" name="Blank.potx" id="{462ADBFF-273A-4567-B294-D5011C0B512B}" vid="{1EFF4E61-7111-49E7-B341-7E4FF95B340F}"/>
    </a:ext>
  </a:extLst>
</a:theme>
</file>

<file path=ppt/theme/theme2.xml><?xml version="1.0" encoding="utf-8"?>
<a:theme xmlns:a="http://schemas.openxmlformats.org/drawingml/2006/main" name="Office Theme">
  <a:themeElements>
    <a:clrScheme name="DNV PP">
      <a:dk1>
        <a:srgbClr val="000000"/>
      </a:dk1>
      <a:lt1>
        <a:srgbClr val="FFFFFF"/>
      </a:lt1>
      <a:dk2>
        <a:srgbClr val="0F204B"/>
      </a:dk2>
      <a:lt2>
        <a:srgbClr val="F4F3EF"/>
      </a:lt2>
      <a:accent1>
        <a:srgbClr val="0F204B"/>
      </a:accent1>
      <a:accent2>
        <a:srgbClr val="99D9F0"/>
      </a:accent2>
      <a:accent3>
        <a:srgbClr val="003591"/>
      </a:accent3>
      <a:accent4>
        <a:srgbClr val="009FDA"/>
      </a:accent4>
      <a:accent5>
        <a:srgbClr val="91FFB4"/>
      </a:accent5>
      <a:accent6>
        <a:srgbClr val="3F9C35"/>
      </a:accent6>
      <a:hlink>
        <a:srgbClr val="009FDA"/>
      </a:hlink>
      <a:folHlink>
        <a:srgbClr val="3F9C35"/>
      </a:folHlink>
    </a:clrScheme>
    <a:fontScheme name="DN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Pine forest">
      <a:srgbClr val="2B6173"/>
    </a:custClr>
    <a:custClr name="Earth">
      <a:srgbClr val="F2E6D5"/>
    </a:custClr>
    <a:custClr name="Eucalyptus">
      <a:srgbClr val="15C2BB"/>
    </a:custClr>
    <a:custClr name="Sunflower">
      <a:srgbClr val="FFF377"/>
    </a:custClr>
    <a:custClr name="Lavender">
      <a:srgbClr val="A1AAE6"/>
    </a:custClr>
    <a:custClr name="Energy Red">
      <a:srgbClr val="EB2A34"/>
    </a:custClr>
    <a:custClr name="Sandstone">
      <a:srgbClr val="CCCBC9"/>
    </a:custClr>
    <a:custClr name="Terracotta">
      <a:srgbClr val="B56700"/>
    </a:custClr>
    <a:custClr name="Warm grey">
      <a:srgbClr val="988F86"/>
    </a:custClr>
  </a:custClrLst>
</a:theme>
</file>

<file path=ppt/theme/theme3.xml><?xml version="1.0" encoding="utf-8"?>
<a:theme xmlns:a="http://schemas.openxmlformats.org/drawingml/2006/main" name="Office Theme">
  <a:themeElements>
    <a:clrScheme name="DNV PP">
      <a:dk1>
        <a:srgbClr val="000000"/>
      </a:dk1>
      <a:lt1>
        <a:srgbClr val="FFFFFF"/>
      </a:lt1>
      <a:dk2>
        <a:srgbClr val="0F204B"/>
      </a:dk2>
      <a:lt2>
        <a:srgbClr val="F4F3EF"/>
      </a:lt2>
      <a:accent1>
        <a:srgbClr val="0F204B"/>
      </a:accent1>
      <a:accent2>
        <a:srgbClr val="99D9F0"/>
      </a:accent2>
      <a:accent3>
        <a:srgbClr val="003591"/>
      </a:accent3>
      <a:accent4>
        <a:srgbClr val="009FDA"/>
      </a:accent4>
      <a:accent5>
        <a:srgbClr val="91FFB4"/>
      </a:accent5>
      <a:accent6>
        <a:srgbClr val="3F9C35"/>
      </a:accent6>
      <a:hlink>
        <a:srgbClr val="009FDA"/>
      </a:hlink>
      <a:folHlink>
        <a:srgbClr val="3F9C35"/>
      </a:folHlink>
    </a:clrScheme>
    <a:fontScheme name="DN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7B0CB52958DE244B956FFB60906530E" ma:contentTypeVersion="22" ma:contentTypeDescription="Create a new document." ma:contentTypeScope="" ma:versionID="6a8e1787495f06ab78dfd9cb84bb1507">
  <xsd:schema xmlns:xsd="http://www.w3.org/2001/XMLSchema" xmlns:xs="http://www.w3.org/2001/XMLSchema" xmlns:p="http://schemas.microsoft.com/office/2006/metadata/properties" xmlns:ns2="2ea71077-b24f-4377-8b54-e0467e191b48" xmlns:ns3="31a47411-eddb-4817-9377-9e4a11e60228" targetNamespace="http://schemas.microsoft.com/office/2006/metadata/properties" ma:root="true" ma:fieldsID="fcc4e1cb4f121753e6f739671002bd25" ns2:_="" ns3:_="">
    <xsd:import namespace="2ea71077-b24f-4377-8b54-e0467e191b48"/>
    <xsd:import namespace="31a47411-eddb-4817-9377-9e4a11e6022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ObjectDetectorVersions" minOccurs="0"/>
                <xsd:element ref="ns3:MediaServiceSearchProperties" minOccurs="0"/>
                <xsd:element ref="ns3:Reso_Statu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71077-b24f-4377-8b54-e0467e191b4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2a541e1c-b919-4465-a8a2-6889ca9fba9b}" ma:internalName="TaxCatchAll" ma:showField="CatchAllData" ma:web="2ea71077-b24f-4377-8b54-e0467e191b4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1a47411-eddb-4817-9377-9e4a11e6022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Reso_Status" ma:index="22" nillable="true" ma:displayName="Reso_Status" ma:description="Indicate whether: Unreviewed, Reviewed, Nothing to Add, Added" ma:format="Dropdown" ma:internalName="Reso_Status">
      <xsd:simpleType>
        <xsd:restriction base="dms:Text">
          <xsd:maxLength value="255"/>
        </xsd:restriction>
      </xsd:simpleType>
    </xsd:element>
    <xsd:element name="MediaLengthInSeconds" ma:index="23" nillable="true" ma:displayName="MediaLengthInSeconds" ma:hidden="true"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b0b031d9-ae19-48d6-a524-e417b27e882f"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ea71077-b24f-4377-8b54-e0467e191b48" xsi:nil="true"/>
    <lcf76f155ced4ddcb4097134ff3c332f xmlns="31a47411-eddb-4817-9377-9e4a11e60228">
      <Terms xmlns="http://schemas.microsoft.com/office/infopath/2007/PartnerControls"/>
    </lcf76f155ced4ddcb4097134ff3c332f>
    <Reso_Status xmlns="31a47411-eddb-4817-9377-9e4a11e60228" xsi:nil="true"/>
  </documentManagement>
</p:properties>
</file>

<file path=customXml/itemProps1.xml><?xml version="1.0" encoding="utf-8"?>
<ds:datastoreItem xmlns:ds="http://schemas.openxmlformats.org/officeDocument/2006/customXml" ds:itemID="{A8ED7E91-0CA3-4E48-A7DC-1551FF2B6F67}">
  <ds:schemaRefs>
    <ds:schemaRef ds:uri="http://schemas.microsoft.com/sharepoint/v3/contenttype/forms"/>
  </ds:schemaRefs>
</ds:datastoreItem>
</file>

<file path=customXml/itemProps2.xml><?xml version="1.0" encoding="utf-8"?>
<ds:datastoreItem xmlns:ds="http://schemas.openxmlformats.org/officeDocument/2006/customXml" ds:itemID="{E9FA22F0-1DCB-4F99-973F-E1B434D10BF1}">
  <ds:schemaRefs>
    <ds:schemaRef ds:uri="2ea71077-b24f-4377-8b54-e0467e191b48"/>
    <ds:schemaRef ds:uri="31a47411-eddb-4817-9377-9e4a11e6022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7F01C5A-35BD-456B-9D9B-4CE2089CA5B0}">
  <ds:schemaRefs>
    <ds:schemaRef ds:uri="http://schemas.microsoft.com/office/infopath/2007/PartnerControls"/>
    <ds:schemaRef ds:uri="http://purl.org/dc/elements/1.1/"/>
    <ds:schemaRef ds:uri="2ea71077-b24f-4377-8b54-e0467e191b48"/>
    <ds:schemaRef ds:uri="http://schemas.microsoft.com/office/2006/metadata/properties"/>
    <ds:schemaRef ds:uri="http://purl.org/dc/terms/"/>
    <ds:schemaRef ds:uri="31a47411-eddb-4817-9377-9e4a11e60228"/>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3273</Words>
  <Application>Microsoft Office PowerPoint</Application>
  <PresentationFormat>Widescreen</PresentationFormat>
  <Paragraphs>440</Paragraphs>
  <Slides>39</Slides>
  <Notes>39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MS Gothic</vt:lpstr>
      <vt:lpstr>ＭＳ Ｐゴシック</vt:lpstr>
      <vt:lpstr>Arial</vt:lpstr>
      <vt:lpstr>Calibri</vt:lpstr>
      <vt:lpstr>Century Gothic</vt:lpstr>
      <vt:lpstr>Courier New</vt:lpstr>
      <vt:lpstr>Palatino Linotype</vt:lpstr>
      <vt:lpstr>Times New Roman</vt:lpstr>
      <vt:lpstr>Wingdings</vt:lpstr>
      <vt:lpstr>DNV</vt:lpstr>
      <vt:lpstr>DEER2026 Update Resolution E-5350</vt:lpstr>
      <vt:lpstr>Webinar Participation</vt:lpstr>
      <vt:lpstr>Welcome</vt:lpstr>
      <vt:lpstr>DEER2026 Update Implementation Schedule</vt:lpstr>
      <vt:lpstr>DEER Update Presentation Schedule</vt:lpstr>
      <vt:lpstr>Management of DEER Processes</vt:lpstr>
      <vt:lpstr>Updates to eTRM</vt:lpstr>
      <vt:lpstr>eTRM Structural Change to Data Tables</vt:lpstr>
      <vt:lpstr>DEER System and Measure Package Updates: Refrigerant leakage impacts and costs</vt:lpstr>
      <vt:lpstr>DEER System and Measure Package Updates: RACC-FSC_v3.0/v3.1 workbooks</vt:lpstr>
      <vt:lpstr>DEER System and Measure Package Updates</vt:lpstr>
      <vt:lpstr>DEER System and Measure Package Updates</vt:lpstr>
      <vt:lpstr>DEER System and Measure Package Updates</vt:lpstr>
      <vt:lpstr>DEER 2028 Update and Measure Package Submission/Review Timeline</vt:lpstr>
      <vt:lpstr>DEER Mid-Cycle Adjustments to the Locked Ex-Ante Values</vt:lpstr>
      <vt:lpstr>Structural Changes - New DEER Tables</vt:lpstr>
      <vt:lpstr>Structural Changes to DEER Tables</vt:lpstr>
      <vt:lpstr>Updates to DEER Support Tables: Tech Types</vt:lpstr>
      <vt:lpstr>Updates to DEER Support Tables</vt:lpstr>
      <vt:lpstr>Updates to DEER Support Tables: Delivery Types </vt:lpstr>
      <vt:lpstr>Updates to DEER Support Tables</vt:lpstr>
      <vt:lpstr>Research for PY2028-29</vt:lpstr>
      <vt:lpstr>Research to Improve Refrigerant Charge Values</vt:lpstr>
      <vt:lpstr>SDG&amp;E Research: Variable Refrigerant Flow (VRF) Heat Pump and AC Performance Curves</vt:lpstr>
      <vt:lpstr>CPUC Research: Improve Water Heater Measures</vt:lpstr>
      <vt:lpstr>Research-based Guidance (EM&amp;V and other studies)</vt:lpstr>
      <vt:lpstr>Guidance from 2021 Custom Industrial, Agricultural, and Commercial (CIAC) Impact Evaluation Review</vt:lpstr>
      <vt:lpstr>Guidance Based on Other Studies</vt:lpstr>
      <vt:lpstr>Guidance Based on Other Studies</vt:lpstr>
      <vt:lpstr>Guidance from Review of 2023 &amp; '24 EM&amp;V Reports for PY2021 &amp; '22 Deemed Measure Claims</vt:lpstr>
      <vt:lpstr>Guidance from Review of 2023 &amp; '24 EM&amp;V Reports for PY2021 &amp; '22 Deemed Measure Claims</vt:lpstr>
      <vt:lpstr>Guidance from Residential Insulation EUL Study</vt:lpstr>
      <vt:lpstr>Guidance from 2023 Residential HVAC and Water Heating EUL Study</vt:lpstr>
      <vt:lpstr>Guidance from 2023 Commercial HVAC and Water Heating EUL Study</vt:lpstr>
      <vt:lpstr>Measure Adoption</vt:lpstr>
      <vt:lpstr>PY2025 and PY2026-27 Measure Adoption</vt:lpstr>
      <vt:lpstr>Wrap Up and Final Q&amp;A</vt:lpstr>
      <vt:lpstr>How to Submit Comments re Resolution E-5350</vt:lpstr>
      <vt:lpstr>Thank you for participating!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McWilliams, Jennifer</dc:creator>
  <cp:lastModifiedBy>Pidgeon, Dan</cp:lastModifiedBy>
  <cp:revision>2</cp:revision>
  <dcterms:created xsi:type="dcterms:W3CDTF">2024-11-06T23:20:42Z</dcterms:created>
  <dcterms:modified xsi:type="dcterms:W3CDTF">2024-12-02T23:00:36Z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www.skabelondesign.dk</vt:lpwstr>
  </property>
  <property fmtid="{D5CDD505-2E9C-101B-9397-08002B2CF9AE}" pid="3" name="DocumentInfoFinished">
    <vt:lpwstr>True</vt:lpwstr>
  </property>
  <property fmtid="{D5CDD505-2E9C-101B-9397-08002B2CF9AE}" pid="4" name="MSIP_Label_48141450-2387-4aca-b41f-19cd6be9dd3c_Enabled">
    <vt:lpwstr>true</vt:lpwstr>
  </property>
  <property fmtid="{D5CDD505-2E9C-101B-9397-08002B2CF9AE}" pid="5" name="MSIP_Label_48141450-2387-4aca-b41f-19cd6be9dd3c_SetDate">
    <vt:lpwstr>2024-11-06T23:35:17Z</vt:lpwstr>
  </property>
  <property fmtid="{D5CDD505-2E9C-101B-9397-08002B2CF9AE}" pid="6" name="MSIP_Label_48141450-2387-4aca-b41f-19cd6be9dd3c_Method">
    <vt:lpwstr>Standard</vt:lpwstr>
  </property>
  <property fmtid="{D5CDD505-2E9C-101B-9397-08002B2CF9AE}" pid="7" name="MSIP_Label_48141450-2387-4aca-b41f-19cd6be9dd3c_Name">
    <vt:lpwstr>Restricted_Unprotected</vt:lpwstr>
  </property>
  <property fmtid="{D5CDD505-2E9C-101B-9397-08002B2CF9AE}" pid="8" name="MSIP_Label_48141450-2387-4aca-b41f-19cd6be9dd3c_SiteId">
    <vt:lpwstr>adf10e2b-b6e9-41d6-be2f-c12bb566019c</vt:lpwstr>
  </property>
  <property fmtid="{D5CDD505-2E9C-101B-9397-08002B2CF9AE}" pid="9" name="MSIP_Label_48141450-2387-4aca-b41f-19cd6be9dd3c_ActionId">
    <vt:lpwstr>c9d5192d-e7f8-4bb2-b7c6-0ee8db5556b4</vt:lpwstr>
  </property>
  <property fmtid="{D5CDD505-2E9C-101B-9397-08002B2CF9AE}" pid="10" name="MSIP_Label_48141450-2387-4aca-b41f-19cd6be9dd3c_ContentBits">
    <vt:lpwstr>0</vt:lpwstr>
  </property>
  <property fmtid="{D5CDD505-2E9C-101B-9397-08002B2CF9AE}" pid="11" name="ContentTypeId">
    <vt:lpwstr>0x010100E7B0CB52958DE244B956FFB60906530E</vt:lpwstr>
  </property>
  <property fmtid="{D5CDD505-2E9C-101B-9397-08002B2CF9AE}" pid="12" name="SD_DocumentLanguage">
    <vt:lpwstr>en-GB</vt:lpwstr>
  </property>
  <property fmtid="{D5CDD505-2E9C-101B-9397-08002B2CF9AE}" pid="13" name="SD_DocumentLanguageString">
    <vt:lpwstr>English (United Kingdom)</vt:lpwstr>
  </property>
  <property fmtid="{D5CDD505-2E9C-101B-9397-08002B2CF9AE}" pid="14" name="sdDocumentDateFormat">
    <vt:lpwstr>en-GB:dd MMMM yyyy</vt:lpwstr>
  </property>
  <property fmtid="{D5CDD505-2E9C-101B-9397-08002B2CF9AE}" pid="15" name="SD_UserprofileName">
    <vt:lpwstr/>
  </property>
  <property fmtid="{D5CDD505-2E9C-101B-9397-08002B2CF9AE}" pid="16" name="MediaServiceImageTags">
    <vt:lpwstr/>
  </property>
  <property fmtid="{D5CDD505-2E9C-101B-9397-08002B2CF9AE}" pid="17" name="sdDocumentDate">
    <vt:lpwstr>45621</vt:lpwstr>
  </property>
</Properties>
</file>