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00" r:id="rId5"/>
    <p:sldMasterId id="2147483661" r:id="rId6"/>
    <p:sldMasterId id="2147483674" r:id="rId7"/>
    <p:sldMasterId id="2147483687" r:id="rId8"/>
  </p:sldMasterIdLst>
  <p:notesMasterIdLst>
    <p:notesMasterId r:id="rId59"/>
  </p:notesMasterIdLst>
  <p:sldIdLst>
    <p:sldId id="256" r:id="rId9"/>
    <p:sldId id="266" r:id="rId10"/>
    <p:sldId id="269" r:id="rId11"/>
    <p:sldId id="271" r:id="rId12"/>
    <p:sldId id="268" r:id="rId13"/>
    <p:sldId id="349" r:id="rId14"/>
    <p:sldId id="275" r:id="rId15"/>
    <p:sldId id="324" r:id="rId16"/>
    <p:sldId id="316" r:id="rId17"/>
    <p:sldId id="317" r:id="rId18"/>
    <p:sldId id="339" r:id="rId19"/>
    <p:sldId id="320" r:id="rId20"/>
    <p:sldId id="321" r:id="rId21"/>
    <p:sldId id="322" r:id="rId22"/>
    <p:sldId id="326" r:id="rId23"/>
    <p:sldId id="327" r:id="rId24"/>
    <p:sldId id="357" r:id="rId25"/>
    <p:sldId id="358" r:id="rId26"/>
    <p:sldId id="328" r:id="rId27"/>
    <p:sldId id="360" r:id="rId28"/>
    <p:sldId id="346" r:id="rId29"/>
    <p:sldId id="329" r:id="rId30"/>
    <p:sldId id="359" r:id="rId31"/>
    <p:sldId id="361" r:id="rId32"/>
    <p:sldId id="362" r:id="rId33"/>
    <p:sldId id="274" r:id="rId34"/>
    <p:sldId id="323" r:id="rId35"/>
    <p:sldId id="363" r:id="rId36"/>
    <p:sldId id="319" r:id="rId37"/>
    <p:sldId id="347" r:id="rId38"/>
    <p:sldId id="364" r:id="rId39"/>
    <p:sldId id="365" r:id="rId40"/>
    <p:sldId id="340" r:id="rId41"/>
    <p:sldId id="366" r:id="rId42"/>
    <p:sldId id="367" r:id="rId43"/>
    <p:sldId id="368" r:id="rId44"/>
    <p:sldId id="341" r:id="rId45"/>
    <p:sldId id="306" r:id="rId46"/>
    <p:sldId id="352" r:id="rId47"/>
    <p:sldId id="336" r:id="rId48"/>
    <p:sldId id="353" r:id="rId49"/>
    <p:sldId id="354" r:id="rId50"/>
    <p:sldId id="356" r:id="rId51"/>
    <p:sldId id="348" r:id="rId52"/>
    <p:sldId id="345" r:id="rId53"/>
    <p:sldId id="338" r:id="rId54"/>
    <p:sldId id="303" r:id="rId55"/>
    <p:sldId id="370" r:id="rId56"/>
    <p:sldId id="262" r:id="rId57"/>
    <p:sldId id="263"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EE03301-71F6-53BC-14E7-B4468AEEEE09}" name="Biermayer, Peter" initials="BP" userId="S::peter.biermayer_cpuc.ca.gov#ext#@dnv.onmicrosoft.com::6eafb510-631f-4d0c-8eb0-617962a00a3d" providerId="AD"/>
  <p188:author id="{BEB49E33-2EBA-98FB-D1A6-A8ED193E3BF3}" name="Richard, Kerri-Ann" initials="RK" userId="S::kerri-ann.richard@dnv.com::33bce327-3970-48de-835c-9d94c20c3a78" providerId="AD"/>
  <p188:author id="{B4C03D3B-9631-F0A7-86AD-A536E66B1809}" name="Lai, Peter" initials="LP" userId="S::peter.lai_cpuc.ca.gov#ext#@dnv.onmicrosoft.com::a685d526-8bef-4ba7-9f8d-4fe6dd470dc4" providerId="AD"/>
  <p188:author id="{99AF1980-8AD3-B679-EBF6-E6E758657E16}" name="Biermayer, Peter" initials="BP" userId="S::Peter.Biermayer@cpuc.ca.gov::4724b598-1eee-4f13-bcfc-9ecc72fe61c4" providerId="AD"/>
  <p188:author id="{330F85F5-7BBE-F531-9C60-ED58A8706BD1}" name="McWilliams, Jennifer" initials="MJ" userId="S::Jennifer.McWilliams@dnv.com::d6d7a406-662d-444e-b7a5-3d6edf41991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Biermayer, Peter" initials="BP [2]" lastIdx="1" clrIdx="6">
    <p:extLst>
      <p:ext uri="{19B8F6BF-5375-455C-9EA6-DF929625EA0E}">
        <p15:presenceInfo xmlns:p15="http://schemas.microsoft.com/office/powerpoint/2012/main" userId="S::peter.biermayer_cpuc.ca.gov#ext#@dnv.onmicrosoft.com::6eafb510-631f-4d0c-8eb0-617962a00a3d" providerId="AD"/>
      </p:ext>
    </p:extLst>
  </p:cmAuthor>
  <p:cmAuthor id="1" name="Ramirez, Bob" initials="BR" lastIdx="4" clrIdx="0">
    <p:extLst>
      <p:ext uri="{19B8F6BF-5375-455C-9EA6-DF929625EA0E}">
        <p15:presenceInfo xmlns:p15="http://schemas.microsoft.com/office/powerpoint/2012/main" userId="Ramirez, Bob" providerId="None"/>
      </p:ext>
    </p:extLst>
  </p:cmAuthor>
  <p:cmAuthor id="8" name="Gruendling, Paula" initials="GP [2]" lastIdx="2" clrIdx="7">
    <p:extLst>
      <p:ext uri="{19B8F6BF-5375-455C-9EA6-DF929625EA0E}">
        <p15:presenceInfo xmlns:p15="http://schemas.microsoft.com/office/powerpoint/2012/main" userId="S::paula.gruendling_cpuc.ca.gov#ext#@dnv.onmicrosoft.com::5b4cb33c-17b2-422d-bcaf-c4ea7e805153" providerId="AD"/>
      </p:ext>
    </p:extLst>
  </p:cmAuthor>
  <p:cmAuthor id="2" name="Richard, Kerri-Ann" initials="RK" lastIdx="1" clrIdx="1">
    <p:extLst>
      <p:ext uri="{19B8F6BF-5375-455C-9EA6-DF929625EA0E}">
        <p15:presenceInfo xmlns:p15="http://schemas.microsoft.com/office/powerpoint/2012/main" userId="S::kerri-ann.richard@dnv.com::33bce327-3970-48de-835c-9d94c20c3a78" providerId="AD"/>
      </p:ext>
    </p:extLst>
  </p:cmAuthor>
  <p:cmAuthor id="3" name="McWilliams, Jennifer" initials="MJ" lastIdx="3" clrIdx="2">
    <p:extLst>
      <p:ext uri="{19B8F6BF-5375-455C-9EA6-DF929625EA0E}">
        <p15:presenceInfo xmlns:p15="http://schemas.microsoft.com/office/powerpoint/2012/main" userId="S::Jennifer.McWilliams@dnv.com::d6d7a406-662d-444e-b7a5-3d6edf41991c" providerId="AD"/>
      </p:ext>
    </p:extLst>
  </p:cmAuthor>
  <p:cmAuthor id="4" name="Gruendling, Paula" initials="GP" lastIdx="9" clrIdx="3">
    <p:extLst>
      <p:ext uri="{19B8F6BF-5375-455C-9EA6-DF929625EA0E}">
        <p15:presenceInfo xmlns:p15="http://schemas.microsoft.com/office/powerpoint/2012/main" userId="Gruendling, Paula" providerId="None"/>
      </p:ext>
    </p:extLst>
  </p:cmAuthor>
  <p:cmAuthor id="5" name="Biermayer, Peter" initials="BP" lastIdx="7" clrIdx="4">
    <p:extLst>
      <p:ext uri="{19B8F6BF-5375-455C-9EA6-DF929625EA0E}">
        <p15:presenceInfo xmlns:p15="http://schemas.microsoft.com/office/powerpoint/2012/main" userId="S::Peter.Biermayer@cpuc.ca.gov::4724b598-1eee-4f13-bcfc-9ecc72fe61c4" providerId="AD"/>
      </p:ext>
    </p:extLst>
  </p:cmAuthor>
  <p:cmAuthor id="6" name="Richard, Kerri-Ann" initials="RK [2]" lastIdx="3" clrIdx="5">
    <p:extLst>
      <p:ext uri="{19B8F6BF-5375-455C-9EA6-DF929625EA0E}">
        <p15:presenceInfo xmlns:p15="http://schemas.microsoft.com/office/powerpoint/2012/main" userId="S::Kerri.Ann.Richard@dnv.com::33bce327-3970-48de-835c-9d94c20c3a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3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6BE2A1-7ED1-4E7C-8A9A-42317EFB00CD}" vWet="2" dt="2022-08-31T16:09:30.667"/>
    <p1510:client id="{E4AAF14A-3502-4E97-F800-9EA2CBD3BEC6}" v="1" dt="2022-08-31T16:09:31.9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notesMaster" Target="notesMasters/notesMaster1.xml"/><Relationship Id="rId67" Type="http://schemas.microsoft.com/office/2018/10/relationships/authors" Target="author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commentAuthors" Target="commentAuthors.xml"/><Relationship Id="rId65"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ermayer, Peter" userId="S::peter.biermayer_cpuc.ca.gov#ext#@dnv.onmicrosoft.com::6eafb510-631f-4d0c-8eb0-617962a00a3d" providerId="AD" clId="Web-{48F608D5-A9E3-199A-C2B2-9BFA58A41163}"/>
    <pc:docChg chg="">
      <pc:chgData name="Biermayer, Peter" userId="S::peter.biermayer_cpuc.ca.gov#ext#@dnv.onmicrosoft.com::6eafb510-631f-4d0c-8eb0-617962a00a3d" providerId="AD" clId="Web-{48F608D5-A9E3-199A-C2B2-9BFA58A41163}" dt="2022-08-11T22:52:04.271" v="4"/>
      <pc:docMkLst>
        <pc:docMk/>
      </pc:docMkLst>
      <pc:sldChg chg="addCm">
        <pc:chgData name="Biermayer, Peter" userId="S::peter.biermayer_cpuc.ca.gov#ext#@dnv.onmicrosoft.com::6eafb510-631f-4d0c-8eb0-617962a00a3d" providerId="AD" clId="Web-{48F608D5-A9E3-199A-C2B2-9BFA58A41163}" dt="2022-08-11T22:42:01.419" v="1"/>
        <pc:sldMkLst>
          <pc:docMk/>
          <pc:sldMk cId="1399058378" sldId="319"/>
        </pc:sldMkLst>
      </pc:sldChg>
      <pc:sldChg chg="addCm delCm">
        <pc:chgData name="Biermayer, Peter" userId="S::peter.biermayer_cpuc.ca.gov#ext#@dnv.onmicrosoft.com::6eafb510-631f-4d0c-8eb0-617962a00a3d" providerId="AD" clId="Web-{48F608D5-A9E3-199A-C2B2-9BFA58A41163}" dt="2022-08-11T22:48:14.096" v="3"/>
        <pc:sldMkLst>
          <pc:docMk/>
          <pc:sldMk cId="3728178904" sldId="320"/>
        </pc:sldMkLst>
      </pc:sldChg>
      <pc:sldChg chg="addCm">
        <pc:chgData name="Biermayer, Peter" userId="S::peter.biermayer_cpuc.ca.gov#ext#@dnv.onmicrosoft.com::6eafb510-631f-4d0c-8eb0-617962a00a3d" providerId="AD" clId="Web-{48F608D5-A9E3-199A-C2B2-9BFA58A41163}" dt="2022-08-11T22:52:04.271" v="4"/>
        <pc:sldMkLst>
          <pc:docMk/>
          <pc:sldMk cId="1768502367" sldId="341"/>
        </pc:sldMkLst>
      </pc:sldChg>
    </pc:docChg>
  </pc:docChgLst>
  <pc:docChgLst>
    <pc:chgData name="Biermayer, Peter" userId="S::peter.biermayer_cpuc.ca.gov#ext#@dnv.onmicrosoft.com::6eafb510-631f-4d0c-8eb0-617962a00a3d" providerId="AD" clId="Web-{167BA93D-A7E9-56A3-8575-789069E6B479}"/>
    <pc:docChg chg="">
      <pc:chgData name="Biermayer, Peter" userId="S::peter.biermayer_cpuc.ca.gov#ext#@dnv.onmicrosoft.com::6eafb510-631f-4d0c-8eb0-617962a00a3d" providerId="AD" clId="Web-{167BA93D-A7E9-56A3-8575-789069E6B479}" dt="2022-08-12T00:10:01.464" v="0"/>
      <pc:docMkLst>
        <pc:docMk/>
      </pc:docMkLst>
      <pc:sldChg chg="addCm">
        <pc:chgData name="Biermayer, Peter" userId="S::peter.biermayer_cpuc.ca.gov#ext#@dnv.onmicrosoft.com::6eafb510-631f-4d0c-8eb0-617962a00a3d" providerId="AD" clId="Web-{167BA93D-A7E9-56A3-8575-789069E6B479}" dt="2022-08-12T00:10:01.464" v="0"/>
        <pc:sldMkLst>
          <pc:docMk/>
          <pc:sldMk cId="2807661537" sldId="344"/>
        </pc:sldMkLst>
      </pc:sldChg>
    </pc:docChg>
  </pc:docChgLst>
  <pc:docChgLst>
    <pc:chgData name="McWilliams, Jennifer" userId="d6d7a406-662d-444e-b7a5-3d6edf41991c" providerId="ADAL" clId="{FBA34672-35FE-44F0-873A-0C14DF1AE385}"/>
    <pc:docChg chg="undo custSel addSld delSld modSld sldOrd">
      <pc:chgData name="McWilliams, Jennifer" userId="d6d7a406-662d-444e-b7a5-3d6edf41991c" providerId="ADAL" clId="{FBA34672-35FE-44F0-873A-0C14DF1AE385}" dt="2022-08-18T22:01:39.604" v="2696" actId="20577"/>
      <pc:docMkLst>
        <pc:docMk/>
      </pc:docMkLst>
      <pc:sldChg chg="del">
        <pc:chgData name="McWilliams, Jennifer" userId="d6d7a406-662d-444e-b7a5-3d6edf41991c" providerId="ADAL" clId="{FBA34672-35FE-44F0-873A-0C14DF1AE385}" dt="2022-08-11T16:48:50.718" v="1365" actId="47"/>
        <pc:sldMkLst>
          <pc:docMk/>
          <pc:sldMk cId="3269202233" sldId="264"/>
        </pc:sldMkLst>
      </pc:sldChg>
      <pc:sldChg chg="modSp mod modNotesTx">
        <pc:chgData name="McWilliams, Jennifer" userId="d6d7a406-662d-444e-b7a5-3d6edf41991c" providerId="ADAL" clId="{FBA34672-35FE-44F0-873A-0C14DF1AE385}" dt="2022-08-18T22:01:39.604" v="2696" actId="20577"/>
        <pc:sldMkLst>
          <pc:docMk/>
          <pc:sldMk cId="3723066948" sldId="268"/>
        </pc:sldMkLst>
        <pc:spChg chg="mod">
          <ac:chgData name="McWilliams, Jennifer" userId="d6d7a406-662d-444e-b7a5-3d6edf41991c" providerId="ADAL" clId="{FBA34672-35FE-44F0-873A-0C14DF1AE385}" dt="2022-08-18T22:01:39.604" v="2696" actId="20577"/>
          <ac:spMkLst>
            <pc:docMk/>
            <pc:sldMk cId="3723066948" sldId="268"/>
            <ac:spMk id="3" creationId="{688A7713-A607-4E68-A1ED-EDA853815CB0}"/>
          </ac:spMkLst>
        </pc:spChg>
      </pc:sldChg>
      <pc:sldChg chg="modSp mod">
        <pc:chgData name="McWilliams, Jennifer" userId="d6d7a406-662d-444e-b7a5-3d6edf41991c" providerId="ADAL" clId="{FBA34672-35FE-44F0-873A-0C14DF1AE385}" dt="2022-08-11T17:16:41.922" v="1744" actId="20577"/>
        <pc:sldMkLst>
          <pc:docMk/>
          <pc:sldMk cId="3037221725" sldId="269"/>
        </pc:sldMkLst>
        <pc:spChg chg="mod">
          <ac:chgData name="McWilliams, Jennifer" userId="d6d7a406-662d-444e-b7a5-3d6edf41991c" providerId="ADAL" clId="{FBA34672-35FE-44F0-873A-0C14DF1AE385}" dt="2022-08-11T17:16:41.922" v="1744" actId="20577"/>
          <ac:spMkLst>
            <pc:docMk/>
            <pc:sldMk cId="3037221725" sldId="269"/>
            <ac:spMk id="3" creationId="{0A8E5EB2-980B-4153-9D61-8A9C1FA864E5}"/>
          </ac:spMkLst>
        </pc:spChg>
        <pc:spChg chg="mod">
          <ac:chgData name="McWilliams, Jennifer" userId="d6d7a406-662d-444e-b7a5-3d6edf41991c" providerId="ADAL" clId="{FBA34672-35FE-44F0-873A-0C14DF1AE385}" dt="2022-08-11T17:14:52.147" v="1650" actId="13926"/>
          <ac:spMkLst>
            <pc:docMk/>
            <pc:sldMk cId="3037221725" sldId="269"/>
            <ac:spMk id="6" creationId="{D3CF103B-8427-4EFB-AC6C-BFCA05B2DCB4}"/>
          </ac:spMkLst>
        </pc:spChg>
      </pc:sldChg>
      <pc:sldChg chg="modSp mod modCm">
        <pc:chgData name="McWilliams, Jennifer" userId="d6d7a406-662d-444e-b7a5-3d6edf41991c" providerId="ADAL" clId="{FBA34672-35FE-44F0-873A-0C14DF1AE385}" dt="2022-08-16T00:24:48.095" v="2625"/>
        <pc:sldMkLst>
          <pc:docMk/>
          <pc:sldMk cId="1258266191" sldId="271"/>
        </pc:sldMkLst>
        <pc:graphicFrameChg chg="modGraphic">
          <ac:chgData name="McWilliams, Jennifer" userId="d6d7a406-662d-444e-b7a5-3d6edf41991c" providerId="ADAL" clId="{FBA34672-35FE-44F0-873A-0C14DF1AE385}" dt="2022-08-12T16:25:48.318" v="1745" actId="20577"/>
          <ac:graphicFrameMkLst>
            <pc:docMk/>
            <pc:sldMk cId="1258266191" sldId="271"/>
            <ac:graphicFrameMk id="5" creationId="{0695E7DC-5837-4A37-AEFF-0DD48321BDB4}"/>
          </ac:graphicFrameMkLst>
        </pc:graphicFrameChg>
      </pc:sldChg>
      <pc:sldChg chg="modSp del mod">
        <pc:chgData name="McWilliams, Jennifer" userId="d6d7a406-662d-444e-b7a5-3d6edf41991c" providerId="ADAL" clId="{FBA34672-35FE-44F0-873A-0C14DF1AE385}" dt="2022-08-16T00:28:51.224" v="2630" actId="47"/>
        <pc:sldMkLst>
          <pc:docMk/>
          <pc:sldMk cId="1626778299" sldId="272"/>
        </pc:sldMkLst>
        <pc:spChg chg="mod">
          <ac:chgData name="McWilliams, Jennifer" userId="d6d7a406-662d-444e-b7a5-3d6edf41991c" providerId="ADAL" clId="{FBA34672-35FE-44F0-873A-0C14DF1AE385}" dt="2022-08-11T16:49:37.566" v="1373" actId="13926"/>
          <ac:spMkLst>
            <pc:docMk/>
            <pc:sldMk cId="1626778299" sldId="272"/>
            <ac:spMk id="2" creationId="{12CE4D03-0AD3-4CF4-AD41-2CF1602DE831}"/>
          </ac:spMkLst>
        </pc:spChg>
        <pc:spChg chg="mod">
          <ac:chgData name="McWilliams, Jennifer" userId="d6d7a406-662d-444e-b7a5-3d6edf41991c" providerId="ADAL" clId="{FBA34672-35FE-44F0-873A-0C14DF1AE385}" dt="2022-08-11T16:50:24.965" v="1387" actId="20577"/>
          <ac:spMkLst>
            <pc:docMk/>
            <pc:sldMk cId="1626778299" sldId="272"/>
            <ac:spMk id="3" creationId="{B79DDDDB-769C-49F0-B9E2-1090D9C5981B}"/>
          </ac:spMkLst>
        </pc:spChg>
      </pc:sldChg>
      <pc:sldChg chg="del">
        <pc:chgData name="McWilliams, Jennifer" userId="d6d7a406-662d-444e-b7a5-3d6edf41991c" providerId="ADAL" clId="{FBA34672-35FE-44F0-873A-0C14DF1AE385}" dt="2022-08-11T16:47:52.508" v="1361" actId="47"/>
        <pc:sldMkLst>
          <pc:docMk/>
          <pc:sldMk cId="1694143331" sldId="273"/>
        </pc:sldMkLst>
      </pc:sldChg>
      <pc:sldChg chg="modSp mod ord">
        <pc:chgData name="McWilliams, Jennifer" userId="d6d7a406-662d-444e-b7a5-3d6edf41991c" providerId="ADAL" clId="{FBA34672-35FE-44F0-873A-0C14DF1AE385}" dt="2022-08-12T20:48:07.859" v="2300"/>
        <pc:sldMkLst>
          <pc:docMk/>
          <pc:sldMk cId="2112106838" sldId="274"/>
        </pc:sldMkLst>
        <pc:spChg chg="mod">
          <ac:chgData name="McWilliams, Jennifer" userId="d6d7a406-662d-444e-b7a5-3d6edf41991c" providerId="ADAL" clId="{FBA34672-35FE-44F0-873A-0C14DF1AE385}" dt="2022-08-12T20:37:53.790" v="2174" actId="20577"/>
          <ac:spMkLst>
            <pc:docMk/>
            <pc:sldMk cId="2112106838" sldId="274"/>
            <ac:spMk id="2" creationId="{513E9342-58DE-455F-B5E1-FDFC2B398645}"/>
          </ac:spMkLst>
        </pc:spChg>
        <pc:spChg chg="mod">
          <ac:chgData name="McWilliams, Jennifer" userId="d6d7a406-662d-444e-b7a5-3d6edf41991c" providerId="ADAL" clId="{FBA34672-35FE-44F0-873A-0C14DF1AE385}" dt="2022-08-12T20:38:57.838" v="2179" actId="20577"/>
          <ac:spMkLst>
            <pc:docMk/>
            <pc:sldMk cId="2112106838" sldId="274"/>
            <ac:spMk id="3" creationId="{BA0E00FF-FA1A-4102-B75A-BB75835F2000}"/>
          </ac:spMkLst>
        </pc:spChg>
      </pc:sldChg>
      <pc:sldChg chg="modSp mod">
        <pc:chgData name="McWilliams, Jennifer" userId="d6d7a406-662d-444e-b7a5-3d6edf41991c" providerId="ADAL" clId="{FBA34672-35FE-44F0-873A-0C14DF1AE385}" dt="2022-08-12T20:51:03.554" v="2418" actId="20577"/>
        <pc:sldMkLst>
          <pc:docMk/>
          <pc:sldMk cId="4111235124" sldId="275"/>
        </pc:sldMkLst>
        <pc:spChg chg="mod">
          <ac:chgData name="McWilliams, Jennifer" userId="d6d7a406-662d-444e-b7a5-3d6edf41991c" providerId="ADAL" clId="{FBA34672-35FE-44F0-873A-0C14DF1AE385}" dt="2022-08-12T20:51:03.554" v="2418" actId="20577"/>
          <ac:spMkLst>
            <pc:docMk/>
            <pc:sldMk cId="4111235124" sldId="275"/>
            <ac:spMk id="3" creationId="{BA0E00FF-FA1A-4102-B75A-BB75835F2000}"/>
          </ac:spMkLst>
        </pc:spChg>
      </pc:sldChg>
      <pc:sldChg chg="del">
        <pc:chgData name="McWilliams, Jennifer" userId="d6d7a406-662d-444e-b7a5-3d6edf41991c" providerId="ADAL" clId="{FBA34672-35FE-44F0-873A-0C14DF1AE385}" dt="2022-08-11T16:48:48.023" v="1364" actId="47"/>
        <pc:sldMkLst>
          <pc:docMk/>
          <pc:sldMk cId="2449741786" sldId="280"/>
        </pc:sldMkLst>
      </pc:sldChg>
      <pc:sldChg chg="del">
        <pc:chgData name="McWilliams, Jennifer" userId="d6d7a406-662d-444e-b7a5-3d6edf41991c" providerId="ADAL" clId="{FBA34672-35FE-44F0-873A-0C14DF1AE385}" dt="2022-08-11T16:48:48.023" v="1364" actId="47"/>
        <pc:sldMkLst>
          <pc:docMk/>
          <pc:sldMk cId="3320176332" sldId="281"/>
        </pc:sldMkLst>
      </pc:sldChg>
      <pc:sldChg chg="del">
        <pc:chgData name="McWilliams, Jennifer" userId="d6d7a406-662d-444e-b7a5-3d6edf41991c" providerId="ADAL" clId="{FBA34672-35FE-44F0-873A-0C14DF1AE385}" dt="2022-08-11T16:48:48.023" v="1364" actId="47"/>
        <pc:sldMkLst>
          <pc:docMk/>
          <pc:sldMk cId="259686938" sldId="282"/>
        </pc:sldMkLst>
      </pc:sldChg>
      <pc:sldChg chg="del">
        <pc:chgData name="McWilliams, Jennifer" userId="d6d7a406-662d-444e-b7a5-3d6edf41991c" providerId="ADAL" clId="{FBA34672-35FE-44F0-873A-0C14DF1AE385}" dt="2022-08-11T16:58:12.729" v="1420" actId="47"/>
        <pc:sldMkLst>
          <pc:docMk/>
          <pc:sldMk cId="2858297443" sldId="283"/>
        </pc:sldMkLst>
      </pc:sldChg>
      <pc:sldChg chg="del">
        <pc:chgData name="McWilliams, Jennifer" userId="d6d7a406-662d-444e-b7a5-3d6edf41991c" providerId="ADAL" clId="{FBA34672-35FE-44F0-873A-0C14DF1AE385}" dt="2022-08-11T16:48:14.699" v="1362" actId="47"/>
        <pc:sldMkLst>
          <pc:docMk/>
          <pc:sldMk cId="48144636" sldId="284"/>
        </pc:sldMkLst>
      </pc:sldChg>
      <pc:sldChg chg="del">
        <pc:chgData name="McWilliams, Jennifer" userId="d6d7a406-662d-444e-b7a5-3d6edf41991c" providerId="ADAL" clId="{FBA34672-35FE-44F0-873A-0C14DF1AE385}" dt="2022-08-11T16:48:14.699" v="1362" actId="47"/>
        <pc:sldMkLst>
          <pc:docMk/>
          <pc:sldMk cId="531045787" sldId="285"/>
        </pc:sldMkLst>
      </pc:sldChg>
      <pc:sldChg chg="del">
        <pc:chgData name="McWilliams, Jennifer" userId="d6d7a406-662d-444e-b7a5-3d6edf41991c" providerId="ADAL" clId="{FBA34672-35FE-44F0-873A-0C14DF1AE385}" dt="2022-08-11T16:48:14.699" v="1362" actId="47"/>
        <pc:sldMkLst>
          <pc:docMk/>
          <pc:sldMk cId="4284132360" sldId="286"/>
        </pc:sldMkLst>
      </pc:sldChg>
      <pc:sldChg chg="del">
        <pc:chgData name="McWilliams, Jennifer" userId="d6d7a406-662d-444e-b7a5-3d6edf41991c" providerId="ADAL" clId="{FBA34672-35FE-44F0-873A-0C14DF1AE385}" dt="2022-08-11T16:48:14.699" v="1362" actId="47"/>
        <pc:sldMkLst>
          <pc:docMk/>
          <pc:sldMk cId="3414979748" sldId="289"/>
        </pc:sldMkLst>
      </pc:sldChg>
      <pc:sldChg chg="del">
        <pc:chgData name="McWilliams, Jennifer" userId="d6d7a406-662d-444e-b7a5-3d6edf41991c" providerId="ADAL" clId="{FBA34672-35FE-44F0-873A-0C14DF1AE385}" dt="2022-08-11T16:48:48.023" v="1364" actId="47"/>
        <pc:sldMkLst>
          <pc:docMk/>
          <pc:sldMk cId="4270476397" sldId="290"/>
        </pc:sldMkLst>
      </pc:sldChg>
      <pc:sldChg chg="del">
        <pc:chgData name="McWilliams, Jennifer" userId="d6d7a406-662d-444e-b7a5-3d6edf41991c" providerId="ADAL" clId="{FBA34672-35FE-44F0-873A-0C14DF1AE385}" dt="2022-08-11T16:48:48.023" v="1364" actId="47"/>
        <pc:sldMkLst>
          <pc:docMk/>
          <pc:sldMk cId="3420877495" sldId="291"/>
        </pc:sldMkLst>
      </pc:sldChg>
      <pc:sldChg chg="del">
        <pc:chgData name="McWilliams, Jennifer" userId="d6d7a406-662d-444e-b7a5-3d6edf41991c" providerId="ADAL" clId="{FBA34672-35FE-44F0-873A-0C14DF1AE385}" dt="2022-08-11T16:48:48.023" v="1364" actId="47"/>
        <pc:sldMkLst>
          <pc:docMk/>
          <pc:sldMk cId="32664556" sldId="292"/>
        </pc:sldMkLst>
      </pc:sldChg>
      <pc:sldChg chg="del">
        <pc:chgData name="McWilliams, Jennifer" userId="d6d7a406-662d-444e-b7a5-3d6edf41991c" providerId="ADAL" clId="{FBA34672-35FE-44F0-873A-0C14DF1AE385}" dt="2022-08-11T16:48:48.023" v="1364" actId="47"/>
        <pc:sldMkLst>
          <pc:docMk/>
          <pc:sldMk cId="40286617" sldId="293"/>
        </pc:sldMkLst>
      </pc:sldChg>
      <pc:sldChg chg="del">
        <pc:chgData name="McWilliams, Jennifer" userId="d6d7a406-662d-444e-b7a5-3d6edf41991c" providerId="ADAL" clId="{FBA34672-35FE-44F0-873A-0C14DF1AE385}" dt="2022-08-11T16:48:48.023" v="1364" actId="47"/>
        <pc:sldMkLst>
          <pc:docMk/>
          <pc:sldMk cId="3176409204" sldId="294"/>
        </pc:sldMkLst>
      </pc:sldChg>
      <pc:sldChg chg="del">
        <pc:chgData name="McWilliams, Jennifer" userId="d6d7a406-662d-444e-b7a5-3d6edf41991c" providerId="ADAL" clId="{FBA34672-35FE-44F0-873A-0C14DF1AE385}" dt="2022-08-11T16:48:48.023" v="1364" actId="47"/>
        <pc:sldMkLst>
          <pc:docMk/>
          <pc:sldMk cId="3003707808" sldId="295"/>
        </pc:sldMkLst>
      </pc:sldChg>
      <pc:sldChg chg="del">
        <pc:chgData name="McWilliams, Jennifer" userId="d6d7a406-662d-444e-b7a5-3d6edf41991c" providerId="ADAL" clId="{FBA34672-35FE-44F0-873A-0C14DF1AE385}" dt="2022-08-11T16:48:48.023" v="1364" actId="47"/>
        <pc:sldMkLst>
          <pc:docMk/>
          <pc:sldMk cId="1117530457" sldId="296"/>
        </pc:sldMkLst>
      </pc:sldChg>
      <pc:sldChg chg="del">
        <pc:chgData name="McWilliams, Jennifer" userId="d6d7a406-662d-444e-b7a5-3d6edf41991c" providerId="ADAL" clId="{FBA34672-35FE-44F0-873A-0C14DF1AE385}" dt="2022-08-11T16:48:48.023" v="1364" actId="47"/>
        <pc:sldMkLst>
          <pc:docMk/>
          <pc:sldMk cId="4016892385" sldId="297"/>
        </pc:sldMkLst>
      </pc:sldChg>
      <pc:sldChg chg="del">
        <pc:chgData name="McWilliams, Jennifer" userId="d6d7a406-662d-444e-b7a5-3d6edf41991c" providerId="ADAL" clId="{FBA34672-35FE-44F0-873A-0C14DF1AE385}" dt="2022-08-11T16:48:48.023" v="1364" actId="47"/>
        <pc:sldMkLst>
          <pc:docMk/>
          <pc:sldMk cId="2115639242" sldId="298"/>
        </pc:sldMkLst>
      </pc:sldChg>
      <pc:sldChg chg="del">
        <pc:chgData name="McWilliams, Jennifer" userId="d6d7a406-662d-444e-b7a5-3d6edf41991c" providerId="ADAL" clId="{FBA34672-35FE-44F0-873A-0C14DF1AE385}" dt="2022-08-11T16:48:18.228" v="1363" actId="47"/>
        <pc:sldMkLst>
          <pc:docMk/>
          <pc:sldMk cId="2768564864" sldId="302"/>
        </pc:sldMkLst>
      </pc:sldChg>
      <pc:sldChg chg="modSp mod">
        <pc:chgData name="McWilliams, Jennifer" userId="d6d7a406-662d-444e-b7a5-3d6edf41991c" providerId="ADAL" clId="{FBA34672-35FE-44F0-873A-0C14DF1AE385}" dt="2022-08-12T20:33:36.719" v="2113" actId="20577"/>
        <pc:sldMkLst>
          <pc:docMk/>
          <pc:sldMk cId="2056068445" sldId="303"/>
        </pc:sldMkLst>
        <pc:spChg chg="mod">
          <ac:chgData name="McWilliams, Jennifer" userId="d6d7a406-662d-444e-b7a5-3d6edf41991c" providerId="ADAL" clId="{FBA34672-35FE-44F0-873A-0C14DF1AE385}" dt="2022-08-12T20:33:36.719" v="2113" actId="20577"/>
          <ac:spMkLst>
            <pc:docMk/>
            <pc:sldMk cId="2056068445" sldId="303"/>
            <ac:spMk id="3" creationId="{4EE78223-C8EF-4CF0-80D9-AE3A2C7D943B}"/>
          </ac:spMkLst>
        </pc:spChg>
      </pc:sldChg>
      <pc:sldChg chg="del">
        <pc:chgData name="McWilliams, Jennifer" userId="d6d7a406-662d-444e-b7a5-3d6edf41991c" providerId="ADAL" clId="{FBA34672-35FE-44F0-873A-0C14DF1AE385}" dt="2022-08-11T16:48:48.023" v="1364" actId="47"/>
        <pc:sldMkLst>
          <pc:docMk/>
          <pc:sldMk cId="309652808" sldId="304"/>
        </pc:sldMkLst>
      </pc:sldChg>
      <pc:sldChg chg="del">
        <pc:chgData name="McWilliams, Jennifer" userId="d6d7a406-662d-444e-b7a5-3d6edf41991c" providerId="ADAL" clId="{FBA34672-35FE-44F0-873A-0C14DF1AE385}" dt="2022-08-11T16:47:52.508" v="1361" actId="47"/>
        <pc:sldMkLst>
          <pc:docMk/>
          <pc:sldMk cId="4006741114" sldId="305"/>
        </pc:sldMkLst>
      </pc:sldChg>
      <pc:sldChg chg="modSp mod modNotesTx">
        <pc:chgData name="McWilliams, Jennifer" userId="d6d7a406-662d-444e-b7a5-3d6edf41991c" providerId="ADAL" clId="{FBA34672-35FE-44F0-873A-0C14DF1AE385}" dt="2022-08-12T20:51:49.285" v="2445" actId="20577"/>
        <pc:sldMkLst>
          <pc:docMk/>
          <pc:sldMk cId="423715497" sldId="306"/>
        </pc:sldMkLst>
        <pc:spChg chg="mod">
          <ac:chgData name="McWilliams, Jennifer" userId="d6d7a406-662d-444e-b7a5-3d6edf41991c" providerId="ADAL" clId="{FBA34672-35FE-44F0-873A-0C14DF1AE385}" dt="2022-08-12T20:51:49.285" v="2445" actId="20577"/>
          <ac:spMkLst>
            <pc:docMk/>
            <pc:sldMk cId="423715497" sldId="306"/>
            <ac:spMk id="2" creationId="{513E9342-58DE-455F-B5E1-FDFC2B398645}"/>
          </ac:spMkLst>
        </pc:spChg>
        <pc:spChg chg="mod">
          <ac:chgData name="McWilliams, Jennifer" userId="d6d7a406-662d-444e-b7a5-3d6edf41991c" providerId="ADAL" clId="{FBA34672-35FE-44F0-873A-0C14DF1AE385}" dt="2022-08-12T20:47:46.474" v="2296" actId="20577"/>
          <ac:spMkLst>
            <pc:docMk/>
            <pc:sldMk cId="423715497" sldId="306"/>
            <ac:spMk id="3" creationId="{BA0E00FF-FA1A-4102-B75A-BB75835F2000}"/>
          </ac:spMkLst>
        </pc:spChg>
      </pc:sldChg>
      <pc:sldChg chg="del">
        <pc:chgData name="McWilliams, Jennifer" userId="d6d7a406-662d-444e-b7a5-3d6edf41991c" providerId="ADAL" clId="{FBA34672-35FE-44F0-873A-0C14DF1AE385}" dt="2022-08-11T16:48:48.023" v="1364" actId="47"/>
        <pc:sldMkLst>
          <pc:docMk/>
          <pc:sldMk cId="2785710918" sldId="307"/>
        </pc:sldMkLst>
      </pc:sldChg>
      <pc:sldChg chg="del">
        <pc:chgData name="McWilliams, Jennifer" userId="d6d7a406-662d-444e-b7a5-3d6edf41991c" providerId="ADAL" clId="{FBA34672-35FE-44F0-873A-0C14DF1AE385}" dt="2022-08-11T16:48:48.023" v="1364" actId="47"/>
        <pc:sldMkLst>
          <pc:docMk/>
          <pc:sldMk cId="1379886179" sldId="309"/>
        </pc:sldMkLst>
      </pc:sldChg>
      <pc:sldChg chg="del">
        <pc:chgData name="McWilliams, Jennifer" userId="d6d7a406-662d-444e-b7a5-3d6edf41991c" providerId="ADAL" clId="{FBA34672-35FE-44F0-873A-0C14DF1AE385}" dt="2022-08-11T16:48:48.023" v="1364" actId="47"/>
        <pc:sldMkLst>
          <pc:docMk/>
          <pc:sldMk cId="3340452546" sldId="310"/>
        </pc:sldMkLst>
      </pc:sldChg>
      <pc:sldChg chg="del">
        <pc:chgData name="McWilliams, Jennifer" userId="d6d7a406-662d-444e-b7a5-3d6edf41991c" providerId="ADAL" clId="{FBA34672-35FE-44F0-873A-0C14DF1AE385}" dt="2022-08-11T16:47:52.508" v="1361" actId="47"/>
        <pc:sldMkLst>
          <pc:docMk/>
          <pc:sldMk cId="744761420" sldId="311"/>
        </pc:sldMkLst>
      </pc:sldChg>
      <pc:sldChg chg="del">
        <pc:chgData name="McWilliams, Jennifer" userId="d6d7a406-662d-444e-b7a5-3d6edf41991c" providerId="ADAL" clId="{FBA34672-35FE-44F0-873A-0C14DF1AE385}" dt="2022-08-11T16:47:52.508" v="1361" actId="47"/>
        <pc:sldMkLst>
          <pc:docMk/>
          <pc:sldMk cId="681484720" sldId="314"/>
        </pc:sldMkLst>
      </pc:sldChg>
      <pc:sldChg chg="del">
        <pc:chgData name="McWilliams, Jennifer" userId="d6d7a406-662d-444e-b7a5-3d6edf41991c" providerId="ADAL" clId="{FBA34672-35FE-44F0-873A-0C14DF1AE385}" dt="2022-08-11T16:49:06.084" v="1366" actId="47"/>
        <pc:sldMkLst>
          <pc:docMk/>
          <pc:sldMk cId="1062276278" sldId="315"/>
        </pc:sldMkLst>
      </pc:sldChg>
      <pc:sldChg chg="mod modShow modNotesTx">
        <pc:chgData name="McWilliams, Jennifer" userId="d6d7a406-662d-444e-b7a5-3d6edf41991c" providerId="ADAL" clId="{FBA34672-35FE-44F0-873A-0C14DF1AE385}" dt="2022-08-12T20:04:34.012" v="1981" actId="729"/>
        <pc:sldMkLst>
          <pc:docMk/>
          <pc:sldMk cId="1921358583" sldId="316"/>
        </pc:sldMkLst>
      </pc:sldChg>
      <pc:sldChg chg="modSp mod modNotesTx">
        <pc:chgData name="McWilliams, Jennifer" userId="d6d7a406-662d-444e-b7a5-3d6edf41991c" providerId="ADAL" clId="{FBA34672-35FE-44F0-873A-0C14DF1AE385}" dt="2022-08-12T20:06:56.167" v="2010" actId="6549"/>
        <pc:sldMkLst>
          <pc:docMk/>
          <pc:sldMk cId="3050292157" sldId="317"/>
        </pc:sldMkLst>
        <pc:spChg chg="mod">
          <ac:chgData name="McWilliams, Jennifer" userId="d6d7a406-662d-444e-b7a5-3d6edf41991c" providerId="ADAL" clId="{FBA34672-35FE-44F0-873A-0C14DF1AE385}" dt="2022-08-12T20:06:13.322" v="1982" actId="21"/>
          <ac:spMkLst>
            <pc:docMk/>
            <pc:sldMk cId="3050292157" sldId="317"/>
            <ac:spMk id="3" creationId="{19C831BE-F190-4AAB-8EC0-E87BC5884E4B}"/>
          </ac:spMkLst>
        </pc:spChg>
      </pc:sldChg>
      <pc:sldChg chg="modSp del mod ord modShow modNotesTx">
        <pc:chgData name="McWilliams, Jennifer" userId="d6d7a406-662d-444e-b7a5-3d6edf41991c" providerId="ADAL" clId="{FBA34672-35FE-44F0-873A-0C14DF1AE385}" dt="2022-08-17T20:29:06.236" v="2634" actId="2696"/>
        <pc:sldMkLst>
          <pc:docMk/>
          <pc:sldMk cId="1587558429" sldId="318"/>
        </pc:sldMkLst>
        <pc:spChg chg="mod">
          <ac:chgData name="McWilliams, Jennifer" userId="d6d7a406-662d-444e-b7a5-3d6edf41991c" providerId="ADAL" clId="{FBA34672-35FE-44F0-873A-0C14DF1AE385}" dt="2022-08-12T20:42:18.823" v="2204" actId="20577"/>
          <ac:spMkLst>
            <pc:docMk/>
            <pc:sldMk cId="1587558429" sldId="318"/>
            <ac:spMk id="2" creationId="{D49D4695-6855-4F81-A3A6-390950355141}"/>
          </ac:spMkLst>
        </pc:spChg>
      </pc:sldChg>
      <pc:sldChg chg="ord modCm modNotesTx">
        <pc:chgData name="McWilliams, Jennifer" userId="d6d7a406-662d-444e-b7a5-3d6edf41991c" providerId="ADAL" clId="{FBA34672-35FE-44F0-873A-0C14DF1AE385}" dt="2022-08-12T20:37:03.322" v="2150"/>
        <pc:sldMkLst>
          <pc:docMk/>
          <pc:sldMk cId="1399058378" sldId="319"/>
        </pc:sldMkLst>
      </pc:sldChg>
      <pc:sldChg chg="ord modNotesTx">
        <pc:chgData name="McWilliams, Jennifer" userId="d6d7a406-662d-444e-b7a5-3d6edf41991c" providerId="ADAL" clId="{FBA34672-35FE-44F0-873A-0C14DF1AE385}" dt="2022-08-12T20:27:28.680" v="2082"/>
        <pc:sldMkLst>
          <pc:docMk/>
          <pc:sldMk cId="3728178904" sldId="320"/>
        </pc:sldMkLst>
      </pc:sldChg>
      <pc:sldChg chg="modNotesTx">
        <pc:chgData name="McWilliams, Jennifer" userId="d6d7a406-662d-444e-b7a5-3d6edf41991c" providerId="ADAL" clId="{FBA34672-35FE-44F0-873A-0C14DF1AE385}" dt="2022-08-12T19:53:27.062" v="1779" actId="20577"/>
        <pc:sldMkLst>
          <pc:docMk/>
          <pc:sldMk cId="2706853985" sldId="321"/>
        </pc:sldMkLst>
      </pc:sldChg>
      <pc:sldChg chg="modNotesTx">
        <pc:chgData name="McWilliams, Jennifer" userId="d6d7a406-662d-444e-b7a5-3d6edf41991c" providerId="ADAL" clId="{FBA34672-35FE-44F0-873A-0C14DF1AE385}" dt="2022-08-12T19:53:39.013" v="1781" actId="20577"/>
        <pc:sldMkLst>
          <pc:docMk/>
          <pc:sldMk cId="2304017333" sldId="322"/>
        </pc:sldMkLst>
      </pc:sldChg>
      <pc:sldChg chg="addSp modSp mod ord modCm modNotesTx">
        <pc:chgData name="McWilliams, Jennifer" userId="d6d7a406-662d-444e-b7a5-3d6edf41991c" providerId="ADAL" clId="{FBA34672-35FE-44F0-873A-0C14DF1AE385}" dt="2022-08-18T01:09:31.190" v="2648" actId="14100"/>
        <pc:sldMkLst>
          <pc:docMk/>
          <pc:sldMk cId="4236997604" sldId="323"/>
        </pc:sldMkLst>
        <pc:spChg chg="mod">
          <ac:chgData name="McWilliams, Jennifer" userId="d6d7a406-662d-444e-b7a5-3d6edf41991c" providerId="ADAL" clId="{FBA34672-35FE-44F0-873A-0C14DF1AE385}" dt="2022-08-18T01:07:22.294" v="2640" actId="14100"/>
          <ac:spMkLst>
            <pc:docMk/>
            <pc:sldMk cId="4236997604" sldId="323"/>
            <ac:spMk id="2" creationId="{B1973F96-C19C-4B3C-804B-884B5E2EFABB}"/>
          </ac:spMkLst>
        </pc:spChg>
        <pc:spChg chg="add mod">
          <ac:chgData name="McWilliams, Jennifer" userId="d6d7a406-662d-444e-b7a5-3d6edf41991c" providerId="ADAL" clId="{FBA34672-35FE-44F0-873A-0C14DF1AE385}" dt="2022-08-18T01:09:31.190" v="2648" actId="14100"/>
          <ac:spMkLst>
            <pc:docMk/>
            <pc:sldMk cId="4236997604" sldId="323"/>
            <ac:spMk id="7" creationId="{442B1A3F-C533-4AB1-ACF5-20EA5F3BB1BE}"/>
          </ac:spMkLst>
        </pc:spChg>
        <pc:spChg chg="mod">
          <ac:chgData name="McWilliams, Jennifer" userId="d6d7a406-662d-444e-b7a5-3d6edf41991c" providerId="ADAL" clId="{FBA34672-35FE-44F0-873A-0C14DF1AE385}" dt="2022-08-18T01:07:38.381" v="2642" actId="14100"/>
          <ac:spMkLst>
            <pc:docMk/>
            <pc:sldMk cId="4236997604" sldId="323"/>
            <ac:spMk id="13" creationId="{630A4253-E7CC-1213-B356-DB6DEFE6EE08}"/>
          </ac:spMkLst>
        </pc:spChg>
        <pc:picChg chg="add mod">
          <ac:chgData name="McWilliams, Jennifer" userId="d6d7a406-662d-444e-b7a5-3d6edf41991c" providerId="ADAL" clId="{FBA34672-35FE-44F0-873A-0C14DF1AE385}" dt="2022-08-18T01:06:38.408" v="2636" actId="1076"/>
          <ac:picMkLst>
            <pc:docMk/>
            <pc:sldMk cId="4236997604" sldId="323"/>
            <ac:picMk id="5" creationId="{B5584D5F-78A4-4AF4-BF96-F25C987EC8F0}"/>
          </ac:picMkLst>
        </pc:picChg>
        <pc:picChg chg="mod">
          <ac:chgData name="McWilliams, Jennifer" userId="d6d7a406-662d-444e-b7a5-3d6edf41991c" providerId="ADAL" clId="{FBA34672-35FE-44F0-873A-0C14DF1AE385}" dt="2022-08-18T01:07:09.747" v="2639" actId="1076"/>
          <ac:picMkLst>
            <pc:docMk/>
            <pc:sldMk cId="4236997604" sldId="323"/>
            <ac:picMk id="6" creationId="{EC7DAAD6-2D8F-4541-BEEB-DAD5F788F350}"/>
          </ac:picMkLst>
        </pc:picChg>
      </pc:sldChg>
      <pc:sldChg chg="modSp mod ord modShow modNotesTx">
        <pc:chgData name="McWilliams, Jennifer" userId="d6d7a406-662d-444e-b7a5-3d6edf41991c" providerId="ADAL" clId="{FBA34672-35FE-44F0-873A-0C14DF1AE385}" dt="2022-08-12T20:42:43.632" v="2228" actId="20577"/>
        <pc:sldMkLst>
          <pc:docMk/>
          <pc:sldMk cId="704690049" sldId="324"/>
        </pc:sldMkLst>
        <pc:spChg chg="mod">
          <ac:chgData name="McWilliams, Jennifer" userId="d6d7a406-662d-444e-b7a5-3d6edf41991c" providerId="ADAL" clId="{FBA34672-35FE-44F0-873A-0C14DF1AE385}" dt="2022-08-12T20:42:25.903" v="2218" actId="20577"/>
          <ac:spMkLst>
            <pc:docMk/>
            <pc:sldMk cId="704690049" sldId="324"/>
            <ac:spMk id="2" creationId="{7C641D16-4993-4882-B204-A7ACBBE3FD99}"/>
          </ac:spMkLst>
        </pc:spChg>
      </pc:sldChg>
      <pc:sldChg chg="mod ord modShow modNotesTx">
        <pc:chgData name="McWilliams, Jennifer" userId="d6d7a406-662d-444e-b7a5-3d6edf41991c" providerId="ADAL" clId="{FBA34672-35FE-44F0-873A-0C14DF1AE385}" dt="2022-08-12T20:44:46.186" v="2236" actId="729"/>
        <pc:sldMkLst>
          <pc:docMk/>
          <pc:sldMk cId="707800787" sldId="325"/>
        </pc:sldMkLst>
      </pc:sldChg>
      <pc:sldChg chg="mod ord modShow modNotesTx">
        <pc:chgData name="McWilliams, Jennifer" userId="d6d7a406-662d-444e-b7a5-3d6edf41991c" providerId="ADAL" clId="{FBA34672-35FE-44F0-873A-0C14DF1AE385}" dt="2022-08-12T20:44:40.621" v="2235" actId="729"/>
        <pc:sldMkLst>
          <pc:docMk/>
          <pc:sldMk cId="3167383964" sldId="326"/>
        </pc:sldMkLst>
      </pc:sldChg>
      <pc:sldChg chg="modNotesTx">
        <pc:chgData name="McWilliams, Jennifer" userId="d6d7a406-662d-444e-b7a5-3d6edf41991c" providerId="ADAL" clId="{FBA34672-35FE-44F0-873A-0C14DF1AE385}" dt="2022-08-12T19:54:32.259" v="1803" actId="113"/>
        <pc:sldMkLst>
          <pc:docMk/>
          <pc:sldMk cId="2220322643" sldId="327"/>
        </pc:sldMkLst>
      </pc:sldChg>
      <pc:sldChg chg="modNotesTx">
        <pc:chgData name="McWilliams, Jennifer" userId="d6d7a406-662d-444e-b7a5-3d6edf41991c" providerId="ADAL" clId="{FBA34672-35FE-44F0-873A-0C14DF1AE385}" dt="2022-08-12T19:54:44.389" v="1823" actId="20577"/>
        <pc:sldMkLst>
          <pc:docMk/>
          <pc:sldMk cId="1703222913" sldId="328"/>
        </pc:sldMkLst>
      </pc:sldChg>
      <pc:sldChg chg="modNotesTx">
        <pc:chgData name="McWilliams, Jennifer" userId="d6d7a406-662d-444e-b7a5-3d6edf41991c" providerId="ADAL" clId="{FBA34672-35FE-44F0-873A-0C14DF1AE385}" dt="2022-08-12T19:54:49.347" v="1824"/>
        <pc:sldMkLst>
          <pc:docMk/>
          <pc:sldMk cId="1461424173" sldId="329"/>
        </pc:sldMkLst>
      </pc:sldChg>
      <pc:sldChg chg="modSp mod modNotesTx">
        <pc:chgData name="McWilliams, Jennifer" userId="d6d7a406-662d-444e-b7a5-3d6edf41991c" providerId="ADAL" clId="{FBA34672-35FE-44F0-873A-0C14DF1AE385}" dt="2022-08-12T19:55:10.295" v="1834" actId="113"/>
        <pc:sldMkLst>
          <pc:docMk/>
          <pc:sldMk cId="210970539" sldId="330"/>
        </pc:sldMkLst>
        <pc:spChg chg="mod">
          <ac:chgData name="McWilliams, Jennifer" userId="d6d7a406-662d-444e-b7a5-3d6edf41991c" providerId="ADAL" clId="{FBA34672-35FE-44F0-873A-0C14DF1AE385}" dt="2022-08-11T15:51:10.875" v="15"/>
          <ac:spMkLst>
            <pc:docMk/>
            <pc:sldMk cId="210970539" sldId="330"/>
            <ac:spMk id="3" creationId="{5D95DB19-CCB2-4108-A82A-63BC0B0B5715}"/>
          </ac:spMkLst>
        </pc:spChg>
      </pc:sldChg>
      <pc:sldChg chg="modSp mod modNotesTx">
        <pc:chgData name="McWilliams, Jennifer" userId="d6d7a406-662d-444e-b7a5-3d6edf41991c" providerId="ADAL" clId="{FBA34672-35FE-44F0-873A-0C14DF1AE385}" dt="2022-08-12T19:55:35.009" v="1835"/>
        <pc:sldMkLst>
          <pc:docMk/>
          <pc:sldMk cId="3041675474" sldId="331"/>
        </pc:sldMkLst>
        <pc:spChg chg="mod">
          <ac:chgData name="McWilliams, Jennifer" userId="d6d7a406-662d-444e-b7a5-3d6edf41991c" providerId="ADAL" clId="{FBA34672-35FE-44F0-873A-0C14DF1AE385}" dt="2022-08-11T15:55:30.745" v="528" actId="20577"/>
          <ac:spMkLst>
            <pc:docMk/>
            <pc:sldMk cId="3041675474" sldId="331"/>
            <ac:spMk id="3" creationId="{4FC55D25-3DB7-4D2E-B91B-026FA7E43DE8}"/>
          </ac:spMkLst>
        </pc:spChg>
      </pc:sldChg>
      <pc:sldChg chg="addSp delSp modSp mod modNotesTx">
        <pc:chgData name="McWilliams, Jennifer" userId="d6d7a406-662d-444e-b7a5-3d6edf41991c" providerId="ADAL" clId="{FBA34672-35FE-44F0-873A-0C14DF1AE385}" dt="2022-08-12T20:57:17.440" v="2570" actId="113"/>
        <pc:sldMkLst>
          <pc:docMk/>
          <pc:sldMk cId="388499038" sldId="332"/>
        </pc:sldMkLst>
        <pc:spChg chg="mod">
          <ac:chgData name="McWilliams, Jennifer" userId="d6d7a406-662d-444e-b7a5-3d6edf41991c" providerId="ADAL" clId="{FBA34672-35FE-44F0-873A-0C14DF1AE385}" dt="2022-08-11T15:59:22.035" v="683" actId="20577"/>
          <ac:spMkLst>
            <pc:docMk/>
            <pc:sldMk cId="388499038" sldId="332"/>
            <ac:spMk id="3" creationId="{5CB4CFD3-E378-4184-B1A7-A501F1442973}"/>
          </ac:spMkLst>
        </pc:spChg>
        <pc:spChg chg="add del mod">
          <ac:chgData name="McWilliams, Jennifer" userId="d6d7a406-662d-444e-b7a5-3d6edf41991c" providerId="ADAL" clId="{FBA34672-35FE-44F0-873A-0C14DF1AE385}" dt="2022-08-11T15:56:09.074" v="532" actId="478"/>
          <ac:spMkLst>
            <pc:docMk/>
            <pc:sldMk cId="388499038" sldId="332"/>
            <ac:spMk id="6" creationId="{3F3DAB8A-5619-4025-B328-DF0EEC68C092}"/>
          </ac:spMkLst>
        </pc:spChg>
      </pc:sldChg>
      <pc:sldChg chg="modSp mod modNotesTx">
        <pc:chgData name="McWilliams, Jennifer" userId="d6d7a406-662d-444e-b7a5-3d6edf41991c" providerId="ADAL" clId="{FBA34672-35FE-44F0-873A-0C14DF1AE385}" dt="2022-08-12T19:55:44.047" v="1841" actId="20577"/>
        <pc:sldMkLst>
          <pc:docMk/>
          <pc:sldMk cId="3573263375" sldId="333"/>
        </pc:sldMkLst>
        <pc:spChg chg="mod">
          <ac:chgData name="McWilliams, Jennifer" userId="d6d7a406-662d-444e-b7a5-3d6edf41991c" providerId="ADAL" clId="{FBA34672-35FE-44F0-873A-0C14DF1AE385}" dt="2022-08-11T16:14:09.518" v="692"/>
          <ac:spMkLst>
            <pc:docMk/>
            <pc:sldMk cId="3573263375" sldId="333"/>
            <ac:spMk id="3" creationId="{3DD263EB-FF72-481B-A181-2513FB442282}"/>
          </ac:spMkLst>
        </pc:spChg>
      </pc:sldChg>
      <pc:sldChg chg="modSp mod modNotesTx">
        <pc:chgData name="McWilliams, Jennifer" userId="d6d7a406-662d-444e-b7a5-3d6edf41991c" providerId="ADAL" clId="{FBA34672-35FE-44F0-873A-0C14DF1AE385}" dt="2022-08-12T19:55:48.903" v="1844" actId="20577"/>
        <pc:sldMkLst>
          <pc:docMk/>
          <pc:sldMk cId="4002079270" sldId="334"/>
        </pc:sldMkLst>
        <pc:spChg chg="mod">
          <ac:chgData name="McWilliams, Jennifer" userId="d6d7a406-662d-444e-b7a5-3d6edf41991c" providerId="ADAL" clId="{FBA34672-35FE-44F0-873A-0C14DF1AE385}" dt="2022-08-11T16:15:51.269" v="707" actId="21"/>
          <ac:spMkLst>
            <pc:docMk/>
            <pc:sldMk cId="4002079270" sldId="334"/>
            <ac:spMk id="3" creationId="{01733B3E-529B-4EBD-86DA-DC253D0E88FC}"/>
          </ac:spMkLst>
        </pc:spChg>
      </pc:sldChg>
      <pc:sldChg chg="modSp mod modNotesTx">
        <pc:chgData name="McWilliams, Jennifer" userId="d6d7a406-662d-444e-b7a5-3d6edf41991c" providerId="ADAL" clId="{FBA34672-35FE-44F0-873A-0C14DF1AE385}" dt="2022-08-16T00:26:23.566" v="2626" actId="5793"/>
        <pc:sldMkLst>
          <pc:docMk/>
          <pc:sldMk cId="1265915383" sldId="335"/>
        </pc:sldMkLst>
        <pc:spChg chg="mod">
          <ac:chgData name="McWilliams, Jennifer" userId="d6d7a406-662d-444e-b7a5-3d6edf41991c" providerId="ADAL" clId="{FBA34672-35FE-44F0-873A-0C14DF1AE385}" dt="2022-08-16T00:26:23.566" v="2626" actId="5793"/>
          <ac:spMkLst>
            <pc:docMk/>
            <pc:sldMk cId="1265915383" sldId="335"/>
            <ac:spMk id="3" creationId="{DE7A6E3E-8BFA-4690-A2DB-27FFA2A32CE4}"/>
          </ac:spMkLst>
        </pc:spChg>
      </pc:sldChg>
      <pc:sldChg chg="modSp mod modNotesTx">
        <pc:chgData name="McWilliams, Jennifer" userId="d6d7a406-662d-444e-b7a5-3d6edf41991c" providerId="ADAL" clId="{FBA34672-35FE-44F0-873A-0C14DF1AE385}" dt="2022-08-12T20:00:49.200" v="1951" actId="113"/>
        <pc:sldMkLst>
          <pc:docMk/>
          <pc:sldMk cId="1557799695" sldId="336"/>
        </pc:sldMkLst>
        <pc:spChg chg="mod">
          <ac:chgData name="McWilliams, Jennifer" userId="d6d7a406-662d-444e-b7a5-3d6edf41991c" providerId="ADAL" clId="{FBA34672-35FE-44F0-873A-0C14DF1AE385}" dt="2022-08-11T16:24:02.154" v="729" actId="21"/>
          <ac:spMkLst>
            <pc:docMk/>
            <pc:sldMk cId="1557799695" sldId="336"/>
            <ac:spMk id="3" creationId="{9F26463D-48EF-42BB-B25B-5945A76C2E40}"/>
          </ac:spMkLst>
        </pc:spChg>
      </pc:sldChg>
      <pc:sldChg chg="modSp mod modNotesTx">
        <pc:chgData name="McWilliams, Jennifer" userId="d6d7a406-662d-444e-b7a5-3d6edf41991c" providerId="ADAL" clId="{FBA34672-35FE-44F0-873A-0C14DF1AE385}" dt="2022-08-12T20:00:34.533" v="1941" actId="113"/>
        <pc:sldMkLst>
          <pc:docMk/>
          <pc:sldMk cId="3714361589" sldId="337"/>
        </pc:sldMkLst>
        <pc:spChg chg="mod">
          <ac:chgData name="McWilliams, Jennifer" userId="d6d7a406-662d-444e-b7a5-3d6edf41991c" providerId="ADAL" clId="{FBA34672-35FE-44F0-873A-0C14DF1AE385}" dt="2022-08-11T16:45:43.569" v="1357" actId="6549"/>
          <ac:spMkLst>
            <pc:docMk/>
            <pc:sldMk cId="3714361589" sldId="337"/>
            <ac:spMk id="3" creationId="{88FC8B7D-96AF-4678-8F89-85DE6807496A}"/>
          </ac:spMkLst>
        </pc:spChg>
      </pc:sldChg>
      <pc:sldChg chg="modSp mod modNotesTx">
        <pc:chgData name="McWilliams, Jennifer" userId="d6d7a406-662d-444e-b7a5-3d6edf41991c" providerId="ADAL" clId="{FBA34672-35FE-44F0-873A-0C14DF1AE385}" dt="2022-08-12T20:08:48.009" v="2020" actId="20577"/>
        <pc:sldMkLst>
          <pc:docMk/>
          <pc:sldMk cId="2068791425" sldId="339"/>
        </pc:sldMkLst>
        <pc:spChg chg="mod">
          <ac:chgData name="McWilliams, Jennifer" userId="d6d7a406-662d-444e-b7a5-3d6edf41991c" providerId="ADAL" clId="{FBA34672-35FE-44F0-873A-0C14DF1AE385}" dt="2022-08-12T20:08:48.009" v="2020" actId="20577"/>
          <ac:spMkLst>
            <pc:docMk/>
            <pc:sldMk cId="2068791425" sldId="339"/>
            <ac:spMk id="3" creationId="{19C831BE-F190-4AAB-8EC0-E87BC5884E4B}"/>
          </ac:spMkLst>
        </pc:spChg>
      </pc:sldChg>
      <pc:sldChg chg="modSp mod ord modNotesTx">
        <pc:chgData name="McWilliams, Jennifer" userId="d6d7a406-662d-444e-b7a5-3d6edf41991c" providerId="ADAL" clId="{FBA34672-35FE-44F0-873A-0C14DF1AE385}" dt="2022-08-12T20:31:57.581" v="2106" actId="20577"/>
        <pc:sldMkLst>
          <pc:docMk/>
          <pc:sldMk cId="3448937144" sldId="340"/>
        </pc:sldMkLst>
        <pc:spChg chg="mod">
          <ac:chgData name="McWilliams, Jennifer" userId="d6d7a406-662d-444e-b7a5-3d6edf41991c" providerId="ADAL" clId="{FBA34672-35FE-44F0-873A-0C14DF1AE385}" dt="2022-08-12T20:31:57.581" v="2106" actId="20577"/>
          <ac:spMkLst>
            <pc:docMk/>
            <pc:sldMk cId="3448937144" sldId="340"/>
            <ac:spMk id="2" creationId="{63E6CC0A-4820-4F27-9159-5A7C0FD5CCB5}"/>
          </ac:spMkLst>
        </pc:spChg>
      </pc:sldChg>
      <pc:sldChg chg="modSp mod ord modCm modNotesTx">
        <pc:chgData name="McWilliams, Jennifer" userId="d6d7a406-662d-444e-b7a5-3d6edf41991c" providerId="ADAL" clId="{FBA34672-35FE-44F0-873A-0C14DF1AE385}" dt="2022-08-12T20:35:36.839" v="2148" actId="20577"/>
        <pc:sldMkLst>
          <pc:docMk/>
          <pc:sldMk cId="1768502367" sldId="341"/>
        </pc:sldMkLst>
        <pc:spChg chg="mod">
          <ac:chgData name="McWilliams, Jennifer" userId="d6d7a406-662d-444e-b7a5-3d6edf41991c" providerId="ADAL" clId="{FBA34672-35FE-44F0-873A-0C14DF1AE385}" dt="2022-08-12T20:32:10.886" v="2109" actId="20577"/>
          <ac:spMkLst>
            <pc:docMk/>
            <pc:sldMk cId="1768502367" sldId="341"/>
            <ac:spMk id="2" creationId="{63E6CC0A-4820-4F27-9159-5A7C0FD5CCB5}"/>
          </ac:spMkLst>
        </pc:spChg>
      </pc:sldChg>
      <pc:sldChg chg="modSp add mod modNotesTx">
        <pc:chgData name="McWilliams, Jennifer" userId="d6d7a406-662d-444e-b7a5-3d6edf41991c" providerId="ADAL" clId="{FBA34672-35FE-44F0-873A-0C14DF1AE385}" dt="2022-08-12T20:00:18.199" v="1929" actId="20577"/>
        <pc:sldMkLst>
          <pc:docMk/>
          <pc:sldMk cId="133866748" sldId="342"/>
        </pc:sldMkLst>
        <pc:spChg chg="mod">
          <ac:chgData name="McWilliams, Jennifer" userId="d6d7a406-662d-444e-b7a5-3d6edf41991c" providerId="ADAL" clId="{FBA34672-35FE-44F0-873A-0C14DF1AE385}" dt="2022-08-11T16:53:46.128" v="1409" actId="20577"/>
          <ac:spMkLst>
            <pc:docMk/>
            <pc:sldMk cId="133866748" sldId="342"/>
            <ac:spMk id="3" creationId="{88FC8B7D-96AF-4678-8F89-85DE6807496A}"/>
          </ac:spMkLst>
        </pc:spChg>
      </pc:sldChg>
      <pc:sldChg chg="modSp add mod modNotesTx">
        <pc:chgData name="McWilliams, Jennifer" userId="d6d7a406-662d-444e-b7a5-3d6edf41991c" providerId="ADAL" clId="{FBA34672-35FE-44F0-873A-0C14DF1AE385}" dt="2022-08-12T19:59:54.006" v="1908" actId="113"/>
        <pc:sldMkLst>
          <pc:docMk/>
          <pc:sldMk cId="2317235428" sldId="343"/>
        </pc:sldMkLst>
        <pc:spChg chg="mod">
          <ac:chgData name="McWilliams, Jennifer" userId="d6d7a406-662d-444e-b7a5-3d6edf41991c" providerId="ADAL" clId="{FBA34672-35FE-44F0-873A-0C14DF1AE385}" dt="2022-08-11T16:45:24.627" v="1356" actId="255"/>
          <ac:spMkLst>
            <pc:docMk/>
            <pc:sldMk cId="2317235428" sldId="343"/>
            <ac:spMk id="3" creationId="{88FC8B7D-96AF-4678-8F89-85DE6807496A}"/>
          </ac:spMkLst>
        </pc:spChg>
      </pc:sldChg>
      <pc:sldChg chg="addSp delSp modSp new mod ord modClrScheme chgLayout modNotesTx">
        <pc:chgData name="McWilliams, Jennifer" userId="d6d7a406-662d-444e-b7a5-3d6edf41991c" providerId="ADAL" clId="{FBA34672-35FE-44F0-873A-0C14DF1AE385}" dt="2022-08-12T20:37:03.322" v="2150"/>
        <pc:sldMkLst>
          <pc:docMk/>
          <pc:sldMk cId="2807661537" sldId="344"/>
        </pc:sldMkLst>
        <pc:spChg chg="add del">
          <ac:chgData name="McWilliams, Jennifer" userId="d6d7a406-662d-444e-b7a5-3d6edf41991c" providerId="ADAL" clId="{FBA34672-35FE-44F0-873A-0C14DF1AE385}" dt="2022-08-11T17:12:34.271" v="1621" actId="26606"/>
          <ac:spMkLst>
            <pc:docMk/>
            <pc:sldMk cId="2807661537" sldId="344"/>
            <ac:spMk id="2" creationId="{BB55A4F7-EAFF-4D25-86F3-B3B986E27AD5}"/>
          </ac:spMkLst>
        </pc:spChg>
        <pc:spChg chg="del">
          <ac:chgData name="McWilliams, Jennifer" userId="d6d7a406-662d-444e-b7a5-3d6edf41991c" providerId="ADAL" clId="{FBA34672-35FE-44F0-873A-0C14DF1AE385}" dt="2022-08-11T17:12:02.746" v="1612" actId="22"/>
          <ac:spMkLst>
            <pc:docMk/>
            <pc:sldMk cId="2807661537" sldId="344"/>
            <ac:spMk id="3" creationId="{EDD31B9B-167B-4FA9-B03F-9E04AF43368B}"/>
          </ac:spMkLst>
        </pc:spChg>
        <pc:spChg chg="add del">
          <ac:chgData name="McWilliams, Jennifer" userId="d6d7a406-662d-444e-b7a5-3d6edf41991c" providerId="ADAL" clId="{FBA34672-35FE-44F0-873A-0C14DF1AE385}" dt="2022-08-11T17:12:34.271" v="1621" actId="26606"/>
          <ac:spMkLst>
            <pc:docMk/>
            <pc:sldMk cId="2807661537" sldId="344"/>
            <ac:spMk id="4" creationId="{2753F676-FF70-4FAD-ACF9-0A111510094C}"/>
          </ac:spMkLst>
        </pc:spChg>
        <pc:spChg chg="mod ord modVis">
          <ac:chgData name="McWilliams, Jennifer" userId="d6d7a406-662d-444e-b7a5-3d6edf41991c" providerId="ADAL" clId="{FBA34672-35FE-44F0-873A-0C14DF1AE385}" dt="2022-08-11T17:13:34.902" v="1624" actId="26606"/>
          <ac:spMkLst>
            <pc:docMk/>
            <pc:sldMk cId="2807661537" sldId="344"/>
            <ac:spMk id="5" creationId="{9BA631C4-EE1F-4038-860C-C4576A5BFFA8}"/>
          </ac:spMkLst>
        </pc:spChg>
        <pc:spChg chg="add del mod">
          <ac:chgData name="McWilliams, Jennifer" userId="d6d7a406-662d-444e-b7a5-3d6edf41991c" providerId="ADAL" clId="{FBA34672-35FE-44F0-873A-0C14DF1AE385}" dt="2022-08-11T17:13:29.268" v="1623" actId="22"/>
          <ac:spMkLst>
            <pc:docMk/>
            <pc:sldMk cId="2807661537" sldId="344"/>
            <ac:spMk id="9" creationId="{43469660-F8F4-4592-B364-88A2C825A1D9}"/>
          </ac:spMkLst>
        </pc:spChg>
        <pc:spChg chg="add del mod">
          <ac:chgData name="McWilliams, Jennifer" userId="d6d7a406-662d-444e-b7a5-3d6edf41991c" providerId="ADAL" clId="{FBA34672-35FE-44F0-873A-0C14DF1AE385}" dt="2022-08-11T17:12:19.378" v="1618" actId="26606"/>
          <ac:spMkLst>
            <pc:docMk/>
            <pc:sldMk cId="2807661537" sldId="344"/>
            <ac:spMk id="12" creationId="{36E7C57C-80CD-BF19-85E1-B315CCDE8FE2}"/>
          </ac:spMkLst>
        </pc:spChg>
        <pc:spChg chg="add mod">
          <ac:chgData name="McWilliams, Jennifer" userId="d6d7a406-662d-444e-b7a5-3d6edf41991c" providerId="ADAL" clId="{FBA34672-35FE-44F0-873A-0C14DF1AE385}" dt="2022-08-11T17:14:00.162" v="1649" actId="20577"/>
          <ac:spMkLst>
            <pc:docMk/>
            <pc:sldMk cId="2807661537" sldId="344"/>
            <ac:spMk id="16" creationId="{1CA55006-4C5B-A0FC-582E-6E98C06B107E}"/>
          </ac:spMkLst>
        </pc:spChg>
        <pc:spChg chg="add">
          <ac:chgData name="McWilliams, Jennifer" userId="d6d7a406-662d-444e-b7a5-3d6edf41991c" providerId="ADAL" clId="{FBA34672-35FE-44F0-873A-0C14DF1AE385}" dt="2022-08-11T17:13:34.902" v="1624" actId="26606"/>
          <ac:spMkLst>
            <pc:docMk/>
            <pc:sldMk cId="2807661537" sldId="344"/>
            <ac:spMk id="18" creationId="{9A81B4A7-5582-D1FF-868E-896C8733ABF4}"/>
          </ac:spMkLst>
        </pc:spChg>
        <pc:picChg chg="add del mod ord">
          <ac:chgData name="McWilliams, Jennifer" userId="d6d7a406-662d-444e-b7a5-3d6edf41991c" providerId="ADAL" clId="{FBA34672-35FE-44F0-873A-0C14DF1AE385}" dt="2022-08-11T17:12:49.437" v="1622" actId="478"/>
          <ac:picMkLst>
            <pc:docMk/>
            <pc:sldMk cId="2807661537" sldId="344"/>
            <ac:picMk id="7" creationId="{6E115DEE-A07B-45C4-9CB7-41AD8D279878}"/>
          </ac:picMkLst>
        </pc:picChg>
        <pc:picChg chg="add mod ord">
          <ac:chgData name="McWilliams, Jennifer" userId="d6d7a406-662d-444e-b7a5-3d6edf41991c" providerId="ADAL" clId="{FBA34672-35FE-44F0-873A-0C14DF1AE385}" dt="2022-08-11T17:13:34.902" v="1624" actId="26606"/>
          <ac:picMkLst>
            <pc:docMk/>
            <pc:sldMk cId="2807661537" sldId="344"/>
            <ac:picMk id="11" creationId="{258C5E80-8BD5-4EC0-AD56-A550757AAD6E}"/>
          </ac:picMkLst>
        </pc:picChg>
      </pc:sldChg>
      <pc:sldChg chg="modSp new mod modNotesTx">
        <pc:chgData name="McWilliams, Jennifer" userId="d6d7a406-662d-444e-b7a5-3d6edf41991c" providerId="ADAL" clId="{FBA34672-35FE-44F0-873A-0C14DF1AE385}" dt="2022-08-12T20:46:14.926" v="2248" actId="20577"/>
        <pc:sldMkLst>
          <pc:docMk/>
          <pc:sldMk cId="3566612633" sldId="345"/>
        </pc:sldMkLst>
        <pc:spChg chg="mod">
          <ac:chgData name="McWilliams, Jennifer" userId="d6d7a406-662d-444e-b7a5-3d6edf41991c" providerId="ADAL" clId="{FBA34672-35FE-44F0-873A-0C14DF1AE385}" dt="2022-08-12T20:46:14.926" v="2248" actId="20577"/>
          <ac:spMkLst>
            <pc:docMk/>
            <pc:sldMk cId="3566612633" sldId="345"/>
            <ac:spMk id="2" creationId="{17CFB2C2-D75E-4F94-89C7-383DF74914AC}"/>
          </ac:spMkLst>
        </pc:spChg>
        <pc:spChg chg="mod">
          <ac:chgData name="McWilliams, Jennifer" userId="d6d7a406-662d-444e-b7a5-3d6edf41991c" providerId="ADAL" clId="{FBA34672-35FE-44F0-873A-0C14DF1AE385}" dt="2022-08-12T20:34:05.204" v="2132" actId="20577"/>
          <ac:spMkLst>
            <pc:docMk/>
            <pc:sldMk cId="3566612633" sldId="345"/>
            <ac:spMk id="3" creationId="{794448E9-5284-47B9-8809-4279F5E6E350}"/>
          </ac:spMkLst>
        </pc:spChg>
      </pc:sldChg>
      <pc:sldChg chg="modSp new mod modNotesTx">
        <pc:chgData name="McWilliams, Jennifer" userId="d6d7a406-662d-444e-b7a5-3d6edf41991c" providerId="ADAL" clId="{FBA34672-35FE-44F0-873A-0C14DF1AE385}" dt="2022-08-12T20:06:42.203" v="2009" actId="20577"/>
        <pc:sldMkLst>
          <pc:docMk/>
          <pc:sldMk cId="1579130550" sldId="346"/>
        </pc:sldMkLst>
        <pc:spChg chg="mod">
          <ac:chgData name="McWilliams, Jennifer" userId="d6d7a406-662d-444e-b7a5-3d6edf41991c" providerId="ADAL" clId="{FBA34672-35FE-44F0-873A-0C14DF1AE385}" dt="2022-08-12T20:06:37.648" v="2002" actId="20577"/>
          <ac:spMkLst>
            <pc:docMk/>
            <pc:sldMk cId="1579130550" sldId="346"/>
            <ac:spMk id="2" creationId="{BCBE9894-7F69-4418-BFFE-F8B5E40B3A24}"/>
          </ac:spMkLst>
        </pc:spChg>
        <pc:spChg chg="mod">
          <ac:chgData name="McWilliams, Jennifer" userId="d6d7a406-662d-444e-b7a5-3d6edf41991c" providerId="ADAL" clId="{FBA34672-35FE-44F0-873A-0C14DF1AE385}" dt="2022-08-12T20:06:31.049" v="1984"/>
          <ac:spMkLst>
            <pc:docMk/>
            <pc:sldMk cId="1579130550" sldId="346"/>
            <ac:spMk id="3" creationId="{018BADE6-21C0-400B-BB4C-67F1EEFD4237}"/>
          </ac:spMkLst>
        </pc:spChg>
      </pc:sldChg>
      <pc:sldChg chg="modSp add mod ord modClrScheme chgLayout">
        <pc:chgData name="McWilliams, Jennifer" userId="d6d7a406-662d-444e-b7a5-3d6edf41991c" providerId="ADAL" clId="{FBA34672-35FE-44F0-873A-0C14DF1AE385}" dt="2022-08-12T20:48:04.280" v="2298"/>
        <pc:sldMkLst>
          <pc:docMk/>
          <pc:sldMk cId="760466581" sldId="347"/>
        </pc:sldMkLst>
        <pc:spChg chg="mod ord">
          <ac:chgData name="McWilliams, Jennifer" userId="d6d7a406-662d-444e-b7a5-3d6edf41991c" providerId="ADAL" clId="{FBA34672-35FE-44F0-873A-0C14DF1AE385}" dt="2022-08-12T20:37:18.809" v="2152" actId="700"/>
          <ac:spMkLst>
            <pc:docMk/>
            <pc:sldMk cId="760466581" sldId="347"/>
            <ac:spMk id="2" creationId="{513E9342-58DE-455F-B5E1-FDFC2B398645}"/>
          </ac:spMkLst>
        </pc:spChg>
        <pc:spChg chg="mod ord">
          <ac:chgData name="McWilliams, Jennifer" userId="d6d7a406-662d-444e-b7a5-3d6edf41991c" providerId="ADAL" clId="{FBA34672-35FE-44F0-873A-0C14DF1AE385}" dt="2022-08-12T20:37:18.809" v="2152" actId="700"/>
          <ac:spMkLst>
            <pc:docMk/>
            <pc:sldMk cId="760466581" sldId="347"/>
            <ac:spMk id="3" creationId="{BA0E00FF-FA1A-4102-B75A-BB75835F2000}"/>
          </ac:spMkLst>
        </pc:spChg>
        <pc:spChg chg="mod ord">
          <ac:chgData name="McWilliams, Jennifer" userId="d6d7a406-662d-444e-b7a5-3d6edf41991c" providerId="ADAL" clId="{FBA34672-35FE-44F0-873A-0C14DF1AE385}" dt="2022-08-12T20:37:18.809" v="2152" actId="700"/>
          <ac:spMkLst>
            <pc:docMk/>
            <pc:sldMk cId="760466581" sldId="347"/>
            <ac:spMk id="4" creationId="{912277D1-6BB2-4F93-915C-36E2C1D811A8}"/>
          </ac:spMkLst>
        </pc:spChg>
      </pc:sldChg>
      <pc:sldChg chg="modSp add del mod modClrScheme chgLayout">
        <pc:chgData name="McWilliams, Jennifer" userId="d6d7a406-662d-444e-b7a5-3d6edf41991c" providerId="ADAL" clId="{FBA34672-35FE-44F0-873A-0C14DF1AE385}" dt="2022-08-12T20:41:08.303" v="2185"/>
        <pc:sldMkLst>
          <pc:docMk/>
          <pc:sldMk cId="1624762426" sldId="348"/>
        </pc:sldMkLst>
        <pc:spChg chg="mod ord">
          <ac:chgData name="McWilliams, Jennifer" userId="d6d7a406-662d-444e-b7a5-3d6edf41991c" providerId="ADAL" clId="{FBA34672-35FE-44F0-873A-0C14DF1AE385}" dt="2022-08-12T20:41:07.508" v="2184" actId="700"/>
          <ac:spMkLst>
            <pc:docMk/>
            <pc:sldMk cId="1624762426" sldId="348"/>
            <ac:spMk id="2" creationId="{513E9342-58DE-455F-B5E1-FDFC2B398645}"/>
          </ac:spMkLst>
        </pc:spChg>
        <pc:spChg chg="mod ord">
          <ac:chgData name="McWilliams, Jennifer" userId="d6d7a406-662d-444e-b7a5-3d6edf41991c" providerId="ADAL" clId="{FBA34672-35FE-44F0-873A-0C14DF1AE385}" dt="2022-08-12T20:41:07.508" v="2184" actId="700"/>
          <ac:spMkLst>
            <pc:docMk/>
            <pc:sldMk cId="1624762426" sldId="348"/>
            <ac:spMk id="3" creationId="{BA0E00FF-FA1A-4102-B75A-BB75835F2000}"/>
          </ac:spMkLst>
        </pc:spChg>
        <pc:spChg chg="mod ord">
          <ac:chgData name="McWilliams, Jennifer" userId="d6d7a406-662d-444e-b7a5-3d6edf41991c" providerId="ADAL" clId="{FBA34672-35FE-44F0-873A-0C14DF1AE385}" dt="2022-08-12T20:41:07.508" v="2184" actId="700"/>
          <ac:spMkLst>
            <pc:docMk/>
            <pc:sldMk cId="1624762426" sldId="348"/>
            <ac:spMk id="4" creationId="{912277D1-6BB2-4F93-915C-36E2C1D811A8}"/>
          </ac:spMkLst>
        </pc:spChg>
      </pc:sldChg>
      <pc:sldChg chg="modSp add mod modClrScheme chgLayout">
        <pc:chgData name="McWilliams, Jennifer" userId="d6d7a406-662d-444e-b7a5-3d6edf41991c" providerId="ADAL" clId="{FBA34672-35FE-44F0-873A-0C14DF1AE385}" dt="2022-08-12T20:47:09.712" v="2252" actId="20577"/>
        <pc:sldMkLst>
          <pc:docMk/>
          <pc:sldMk cId="3192560385" sldId="348"/>
        </pc:sldMkLst>
        <pc:spChg chg="mod ord">
          <ac:chgData name="McWilliams, Jennifer" userId="d6d7a406-662d-444e-b7a5-3d6edf41991c" providerId="ADAL" clId="{FBA34672-35FE-44F0-873A-0C14DF1AE385}" dt="2022-08-12T20:47:00.518" v="2250" actId="700"/>
          <ac:spMkLst>
            <pc:docMk/>
            <pc:sldMk cId="3192560385" sldId="348"/>
            <ac:spMk id="2" creationId="{513E9342-58DE-455F-B5E1-FDFC2B398645}"/>
          </ac:spMkLst>
        </pc:spChg>
        <pc:spChg chg="mod ord">
          <ac:chgData name="McWilliams, Jennifer" userId="d6d7a406-662d-444e-b7a5-3d6edf41991c" providerId="ADAL" clId="{FBA34672-35FE-44F0-873A-0C14DF1AE385}" dt="2022-08-12T20:47:09.712" v="2252" actId="20577"/>
          <ac:spMkLst>
            <pc:docMk/>
            <pc:sldMk cId="3192560385" sldId="348"/>
            <ac:spMk id="3" creationId="{BA0E00FF-FA1A-4102-B75A-BB75835F2000}"/>
          </ac:spMkLst>
        </pc:spChg>
        <pc:spChg chg="mod ord">
          <ac:chgData name="McWilliams, Jennifer" userId="d6d7a406-662d-444e-b7a5-3d6edf41991c" providerId="ADAL" clId="{FBA34672-35FE-44F0-873A-0C14DF1AE385}" dt="2022-08-12T20:47:00.518" v="2250" actId="700"/>
          <ac:spMkLst>
            <pc:docMk/>
            <pc:sldMk cId="3192560385" sldId="348"/>
            <ac:spMk id="4" creationId="{912277D1-6BB2-4F93-915C-36E2C1D811A8}"/>
          </ac:spMkLst>
        </pc:spChg>
      </pc:sldChg>
      <pc:sldChg chg="modSp add mod ord modNotesTx">
        <pc:chgData name="McWilliams, Jennifer" userId="d6d7a406-662d-444e-b7a5-3d6edf41991c" providerId="ADAL" clId="{FBA34672-35FE-44F0-873A-0C14DF1AE385}" dt="2022-08-12T21:42:34.566" v="2620" actId="20577"/>
        <pc:sldMkLst>
          <pc:docMk/>
          <pc:sldMk cId="2666843200" sldId="349"/>
        </pc:sldMkLst>
        <pc:spChg chg="mod">
          <ac:chgData name="McWilliams, Jennifer" userId="d6d7a406-662d-444e-b7a5-3d6edf41991c" providerId="ADAL" clId="{FBA34672-35FE-44F0-873A-0C14DF1AE385}" dt="2022-08-12T21:42:34.566" v="2620" actId="20577"/>
          <ac:spMkLst>
            <pc:docMk/>
            <pc:sldMk cId="2666843200" sldId="349"/>
            <ac:spMk id="8" creationId="{734B4689-E597-4A30-B6C1-C2DC2B0C173D}"/>
          </ac:spMkLst>
        </pc:spChg>
      </pc:sldChg>
      <pc:sldChg chg="add del">
        <pc:chgData name="McWilliams, Jennifer" userId="d6d7a406-662d-444e-b7a5-3d6edf41991c" providerId="ADAL" clId="{FBA34672-35FE-44F0-873A-0C14DF1AE385}" dt="2022-08-16T00:27:47.222" v="2629" actId="47"/>
        <pc:sldMkLst>
          <pc:docMk/>
          <pc:sldMk cId="3324862895" sldId="350"/>
        </pc:sldMkLst>
      </pc:sldChg>
      <pc:sldChg chg="modSp add mod">
        <pc:chgData name="McWilliams, Jennifer" userId="d6d7a406-662d-444e-b7a5-3d6edf41991c" providerId="ADAL" clId="{FBA34672-35FE-44F0-873A-0C14DF1AE385}" dt="2022-08-16T00:32:40.948" v="2633" actId="6549"/>
        <pc:sldMkLst>
          <pc:docMk/>
          <pc:sldMk cId="523099621" sldId="351"/>
        </pc:sldMkLst>
        <pc:spChg chg="mod">
          <ac:chgData name="McWilliams, Jennifer" userId="d6d7a406-662d-444e-b7a5-3d6edf41991c" providerId="ADAL" clId="{FBA34672-35FE-44F0-873A-0C14DF1AE385}" dt="2022-08-16T00:32:40.948" v="2633" actId="6549"/>
          <ac:spMkLst>
            <pc:docMk/>
            <pc:sldMk cId="523099621" sldId="351"/>
            <ac:spMk id="3" creationId="{B79DDDDB-769C-49F0-B9E2-1090D9C5981B}"/>
          </ac:spMkLst>
        </pc:spChg>
      </pc:sldChg>
    </pc:docChg>
  </pc:docChgLst>
  <pc:docChgLst>
    <pc:chgData name="Biermayer, Peter" userId="S::peter.biermayer_cpuc.ca.gov#ext#@dnv.onmicrosoft.com::6eafb510-631f-4d0c-8eb0-617962a00a3d" providerId="AD" clId="Web-{AA28CAAA-2CEB-2938-39A9-92D2943F4E78}"/>
    <pc:docChg chg="modSld">
      <pc:chgData name="Biermayer, Peter" userId="S::peter.biermayer_cpuc.ca.gov#ext#@dnv.onmicrosoft.com::6eafb510-631f-4d0c-8eb0-617962a00a3d" providerId="AD" clId="Web-{AA28CAAA-2CEB-2938-39A9-92D2943F4E78}" dt="2022-08-19T05:51:12.233" v="13" actId="20577"/>
      <pc:docMkLst>
        <pc:docMk/>
      </pc:docMkLst>
      <pc:sldChg chg="modSp">
        <pc:chgData name="Biermayer, Peter" userId="S::peter.biermayer_cpuc.ca.gov#ext#@dnv.onmicrosoft.com::6eafb510-631f-4d0c-8eb0-617962a00a3d" providerId="AD" clId="Web-{AA28CAAA-2CEB-2938-39A9-92D2943F4E78}" dt="2022-08-19T05:51:12.233" v="13" actId="20577"/>
        <pc:sldMkLst>
          <pc:docMk/>
          <pc:sldMk cId="4046933020" sldId="266"/>
        </pc:sldMkLst>
        <pc:spChg chg="mod">
          <ac:chgData name="Biermayer, Peter" userId="S::peter.biermayer_cpuc.ca.gov#ext#@dnv.onmicrosoft.com::6eafb510-631f-4d0c-8eb0-617962a00a3d" providerId="AD" clId="Web-{AA28CAAA-2CEB-2938-39A9-92D2943F4E78}" dt="2022-08-19T05:51:12.233" v="13" actId="20577"/>
          <ac:spMkLst>
            <pc:docMk/>
            <pc:sldMk cId="4046933020" sldId="266"/>
            <ac:spMk id="3" creationId="{513EF4F5-1C73-D54B-AD69-1371DF463BBB}"/>
          </ac:spMkLst>
        </pc:spChg>
      </pc:sldChg>
    </pc:docChg>
  </pc:docChgLst>
  <pc:docChgLst>
    <pc:chgData name="Biermayer, Peter" userId="4724b598-1eee-4f13-bcfc-9ecc72fe61c4" providerId="ADAL" clId="{23EAB945-79EE-4923-90C4-61AE78D55A41}"/>
    <pc:docChg chg="modSld">
      <pc:chgData name="Biermayer, Peter" userId="4724b598-1eee-4f13-bcfc-9ecc72fe61c4" providerId="ADAL" clId="{23EAB945-79EE-4923-90C4-61AE78D55A41}" dt="2022-08-19T21:30:49.350" v="4" actId="20577"/>
      <pc:docMkLst>
        <pc:docMk/>
      </pc:docMkLst>
      <pc:sldChg chg="modSp mod">
        <pc:chgData name="Biermayer, Peter" userId="4724b598-1eee-4f13-bcfc-9ecc72fe61c4" providerId="ADAL" clId="{23EAB945-79EE-4923-90C4-61AE78D55A41}" dt="2022-08-19T21:30:49.350" v="4" actId="20577"/>
        <pc:sldMkLst>
          <pc:docMk/>
          <pc:sldMk cId="1557799695" sldId="336"/>
        </pc:sldMkLst>
        <pc:spChg chg="mod">
          <ac:chgData name="Biermayer, Peter" userId="4724b598-1eee-4f13-bcfc-9ecc72fe61c4" providerId="ADAL" clId="{23EAB945-79EE-4923-90C4-61AE78D55A41}" dt="2022-08-19T21:30:49.350" v="4" actId="20577"/>
          <ac:spMkLst>
            <pc:docMk/>
            <pc:sldMk cId="1557799695" sldId="336"/>
            <ac:spMk id="3" creationId="{9F26463D-48EF-42BB-B25B-5945A76C2E40}"/>
          </ac:spMkLst>
        </pc:spChg>
      </pc:sldChg>
    </pc:docChg>
  </pc:docChgLst>
  <pc:docChgLst>
    <pc:chgData name="Richard, Kerri-Ann" userId="S::kerri-ann.richard@dnv.com::33bce327-3970-48de-835c-9d94c20c3a78" providerId="AD" clId="Web-{F6FF000D-E6A1-D40A-68E8-8FAC5FE4529B}"/>
    <pc:docChg chg="mod modSld">
      <pc:chgData name="Richard, Kerri-Ann" userId="S::kerri-ann.richard@dnv.com::33bce327-3970-48de-835c-9d94c20c3a78" providerId="AD" clId="Web-{F6FF000D-E6A1-D40A-68E8-8FAC5FE4529B}" dt="2022-08-16T20:02:32.728" v="665" actId="20577"/>
      <pc:docMkLst>
        <pc:docMk/>
      </pc:docMkLst>
      <pc:sldChg chg="modSp modCm">
        <pc:chgData name="Richard, Kerri-Ann" userId="S::kerri-ann.richard@dnv.com::33bce327-3970-48de-835c-9d94c20c3a78" providerId="AD" clId="Web-{F6FF000D-E6A1-D40A-68E8-8FAC5FE4529B}" dt="2022-08-16T18:35:52.135" v="188"/>
        <pc:sldMkLst>
          <pc:docMk/>
          <pc:sldMk cId="3050292157" sldId="317"/>
        </pc:sldMkLst>
        <pc:spChg chg="mod">
          <ac:chgData name="Richard, Kerri-Ann" userId="S::kerri-ann.richard@dnv.com::33bce327-3970-48de-835c-9d94c20c3a78" providerId="AD" clId="Web-{F6FF000D-E6A1-D40A-68E8-8FAC5FE4529B}" dt="2022-08-16T16:37:56.329" v="146" actId="20577"/>
          <ac:spMkLst>
            <pc:docMk/>
            <pc:sldMk cId="3050292157" sldId="317"/>
            <ac:spMk id="3" creationId="{19C831BE-F190-4AAB-8EC0-E87BC5884E4B}"/>
          </ac:spMkLst>
        </pc:spChg>
      </pc:sldChg>
      <pc:sldChg chg="addSp delSp modSp modCm">
        <pc:chgData name="Richard, Kerri-Ann" userId="S::kerri-ann.richard@dnv.com::33bce327-3970-48de-835c-9d94c20c3a78" providerId="AD" clId="Web-{F6FF000D-E6A1-D40A-68E8-8FAC5FE4529B}" dt="2022-08-16T18:55:59.938" v="242"/>
        <pc:sldMkLst>
          <pc:docMk/>
          <pc:sldMk cId="3728178904" sldId="320"/>
        </pc:sldMkLst>
        <pc:spChg chg="add del mod">
          <ac:chgData name="Richard, Kerri-Ann" userId="S::kerri-ann.richard@dnv.com::33bce327-3970-48de-835c-9d94c20c3a78" providerId="AD" clId="Web-{F6FF000D-E6A1-D40A-68E8-8FAC5FE4529B}" dt="2022-08-16T18:52:01.076" v="194"/>
          <ac:spMkLst>
            <pc:docMk/>
            <pc:sldMk cId="3728178904" sldId="320"/>
            <ac:spMk id="6" creationId="{FC7A167E-26D0-564C-3392-3F8D155B3FFD}"/>
          </ac:spMkLst>
        </pc:spChg>
        <pc:spChg chg="add mod">
          <ac:chgData name="Richard, Kerri-Ann" userId="S::kerri-ann.richard@dnv.com::33bce327-3970-48de-835c-9d94c20c3a78" providerId="AD" clId="Web-{F6FF000D-E6A1-D40A-68E8-8FAC5FE4529B}" dt="2022-08-16T18:52:44.561" v="208" actId="20577"/>
          <ac:spMkLst>
            <pc:docMk/>
            <pc:sldMk cId="3728178904" sldId="320"/>
            <ac:spMk id="10" creationId="{A87669C0-2291-FFB1-6ADA-2EFA0794CE7A}"/>
          </ac:spMkLst>
        </pc:spChg>
        <pc:graphicFrameChg chg="add del mod">
          <ac:chgData name="Richard, Kerri-Ann" userId="S::kerri-ann.richard@dnv.com::33bce327-3970-48de-835c-9d94c20c3a78" providerId="AD" clId="Web-{F6FF000D-E6A1-D40A-68E8-8FAC5FE4529B}" dt="2022-08-16T18:52:01.076" v="195"/>
          <ac:graphicFrameMkLst>
            <pc:docMk/>
            <pc:sldMk cId="3728178904" sldId="320"/>
            <ac:graphicFrameMk id="5" creationId="{30142076-B24C-CB60-1C76-0853735366A1}"/>
          </ac:graphicFrameMkLst>
        </pc:graphicFrameChg>
        <pc:graphicFrameChg chg="add mod modGraphic">
          <ac:chgData name="Richard, Kerri-Ann" userId="S::kerri-ann.richard@dnv.com::33bce327-3970-48de-835c-9d94c20c3a78" providerId="AD" clId="Web-{F6FF000D-E6A1-D40A-68E8-8FAC5FE4529B}" dt="2022-08-16T18:54:25.608" v="240"/>
          <ac:graphicFrameMkLst>
            <pc:docMk/>
            <pc:sldMk cId="3728178904" sldId="320"/>
            <ac:graphicFrameMk id="9" creationId="{0D47CFC7-69F2-1277-75F4-A99A8EC90B6C}"/>
          </ac:graphicFrameMkLst>
        </pc:graphicFrameChg>
        <pc:picChg chg="del">
          <ac:chgData name="Richard, Kerri-Ann" userId="S::kerri-ann.richard@dnv.com::33bce327-3970-48de-835c-9d94c20c3a78" providerId="AD" clId="Web-{F6FF000D-E6A1-D40A-68E8-8FAC5FE4529B}" dt="2022-08-16T18:51:45.857" v="189"/>
          <ac:picMkLst>
            <pc:docMk/>
            <pc:sldMk cId="3728178904" sldId="320"/>
            <ac:picMk id="8" creationId="{75285910-FE15-41FE-994E-FD6397BD235D}"/>
          </ac:picMkLst>
        </pc:picChg>
      </pc:sldChg>
      <pc:sldChg chg="modSp modCm">
        <pc:chgData name="Richard, Kerri-Ann" userId="S::kerri-ann.richard@dnv.com::33bce327-3970-48de-835c-9d94c20c3a78" providerId="AD" clId="Web-{F6FF000D-E6A1-D40A-68E8-8FAC5FE4529B}" dt="2022-08-16T18:58:14.767" v="306" actId="20577"/>
        <pc:sldMkLst>
          <pc:docMk/>
          <pc:sldMk cId="2706853985" sldId="321"/>
        </pc:sldMkLst>
        <pc:spChg chg="mod">
          <ac:chgData name="Richard, Kerri-Ann" userId="S::kerri-ann.richard@dnv.com::33bce327-3970-48de-835c-9d94c20c3a78" providerId="AD" clId="Web-{F6FF000D-E6A1-D40A-68E8-8FAC5FE4529B}" dt="2022-08-16T18:58:14.767" v="306" actId="20577"/>
          <ac:spMkLst>
            <pc:docMk/>
            <pc:sldMk cId="2706853985" sldId="321"/>
            <ac:spMk id="3" creationId="{07EA4E1C-567F-4019-85C1-BF130D3EBA2C}"/>
          </ac:spMkLst>
        </pc:spChg>
      </pc:sldChg>
      <pc:sldChg chg="modSp">
        <pc:chgData name="Richard, Kerri-Ann" userId="S::kerri-ann.richard@dnv.com::33bce327-3970-48de-835c-9d94c20c3a78" providerId="AD" clId="Web-{F6FF000D-E6A1-D40A-68E8-8FAC5FE4529B}" dt="2022-08-16T20:02:32.728" v="665" actId="20577"/>
        <pc:sldMkLst>
          <pc:docMk/>
          <pc:sldMk cId="2304017333" sldId="322"/>
        </pc:sldMkLst>
        <pc:spChg chg="mod">
          <ac:chgData name="Richard, Kerri-Ann" userId="S::kerri-ann.richard@dnv.com::33bce327-3970-48de-835c-9d94c20c3a78" providerId="AD" clId="Web-{F6FF000D-E6A1-D40A-68E8-8FAC5FE4529B}" dt="2022-08-16T20:02:32.728" v="665" actId="20577"/>
          <ac:spMkLst>
            <pc:docMk/>
            <pc:sldMk cId="2304017333" sldId="322"/>
            <ac:spMk id="3" creationId="{C9DA31B9-1EDF-457A-AD4D-AA8CB8B7878A}"/>
          </ac:spMkLst>
        </pc:spChg>
      </pc:sldChg>
      <pc:sldChg chg="modSp modNotes">
        <pc:chgData name="Richard, Kerri-Ann" userId="S::kerri-ann.richard@dnv.com::33bce327-3970-48de-835c-9d94c20c3a78" providerId="AD" clId="Web-{F6FF000D-E6A1-D40A-68E8-8FAC5FE4529B}" dt="2022-08-16T20:00:46.679" v="654" actId="20577"/>
        <pc:sldMkLst>
          <pc:docMk/>
          <pc:sldMk cId="2068791425" sldId="339"/>
        </pc:sldMkLst>
        <pc:spChg chg="mod">
          <ac:chgData name="Richard, Kerri-Ann" userId="S::kerri-ann.richard@dnv.com::33bce327-3970-48de-835c-9d94c20c3a78" providerId="AD" clId="Web-{F6FF000D-E6A1-D40A-68E8-8FAC5FE4529B}" dt="2022-08-16T20:00:46.679" v="654" actId="20577"/>
          <ac:spMkLst>
            <pc:docMk/>
            <pc:sldMk cId="2068791425" sldId="339"/>
            <ac:spMk id="3" creationId="{19C831BE-F190-4AAB-8EC0-E87BC5884E4B}"/>
          </ac:spMkLst>
        </pc:spChg>
      </pc:sldChg>
      <pc:sldChg chg="modSp modNotes">
        <pc:chgData name="Richard, Kerri-Ann" userId="S::kerri-ann.richard@dnv.com::33bce327-3970-48de-835c-9d94c20c3a78" providerId="AD" clId="Web-{F6FF000D-E6A1-D40A-68E8-8FAC5FE4529B}" dt="2022-08-16T19:59:33.178" v="651"/>
        <pc:sldMkLst>
          <pc:docMk/>
          <pc:sldMk cId="3566612633" sldId="345"/>
        </pc:sldMkLst>
        <pc:spChg chg="mod">
          <ac:chgData name="Richard, Kerri-Ann" userId="S::kerri-ann.richard@dnv.com::33bce327-3970-48de-835c-9d94c20c3a78" providerId="AD" clId="Web-{F6FF000D-E6A1-D40A-68E8-8FAC5FE4529B}" dt="2022-08-16T19:58:09.990" v="477" actId="20577"/>
          <ac:spMkLst>
            <pc:docMk/>
            <pc:sldMk cId="3566612633" sldId="345"/>
            <ac:spMk id="3" creationId="{794448E9-5284-47B9-8809-4279F5E6E350}"/>
          </ac:spMkLst>
        </pc:spChg>
      </pc:sldChg>
    </pc:docChg>
  </pc:docChgLst>
  <pc:docChgLst>
    <pc:chgData name="Lai, Peter" userId="S::peter.lai_cpuc.ca.gov#ext#@dnv.onmicrosoft.com::a685d526-8bef-4ba7-9f8d-4fe6dd470dc4" providerId="AD" clId="Web-{AD4885AC-0A64-CB30-D550-6F2854E2AAE1}"/>
    <pc:docChg chg="mod">
      <pc:chgData name="Lai, Peter" userId="S::peter.lai_cpuc.ca.gov#ext#@dnv.onmicrosoft.com::a685d526-8bef-4ba7-9f8d-4fe6dd470dc4" providerId="AD" clId="Web-{AD4885AC-0A64-CB30-D550-6F2854E2AAE1}" dt="2022-08-19T20:36:11.530" v="3"/>
      <pc:docMkLst>
        <pc:docMk/>
      </pc:docMkLst>
      <pc:sldChg chg="addCm modCm">
        <pc:chgData name="Lai, Peter" userId="S::peter.lai_cpuc.ca.gov#ext#@dnv.onmicrosoft.com::a685d526-8bef-4ba7-9f8d-4fe6dd470dc4" providerId="AD" clId="Web-{AD4885AC-0A64-CB30-D550-6F2854E2AAE1}" dt="2022-08-19T20:36:11.530" v="3"/>
        <pc:sldMkLst>
          <pc:docMk/>
          <pc:sldMk cId="3723066948" sldId="268"/>
        </pc:sldMkLst>
      </pc:sldChg>
      <pc:sldChg chg="addCm">
        <pc:chgData name="Lai, Peter" userId="S::peter.lai_cpuc.ca.gov#ext#@dnv.onmicrosoft.com::a685d526-8bef-4ba7-9f8d-4fe6dd470dc4" providerId="AD" clId="Web-{AD4885AC-0A64-CB30-D550-6F2854E2AAE1}" dt="2022-08-19T20:34:23.325" v="2"/>
        <pc:sldMkLst>
          <pc:docMk/>
          <pc:sldMk cId="1557799695" sldId="336"/>
        </pc:sldMkLst>
      </pc:sldChg>
    </pc:docChg>
  </pc:docChgLst>
  <pc:docChgLst>
    <pc:chgData name="Tuttle, P.E., Cameron" userId="916ab5c5-d023-484c-a89e-86ba4fbedfb8" providerId="ADAL" clId="{1D1125CE-ECA8-4C89-A6EE-B6ED9ED60E5B}"/>
    <pc:docChg chg="undo redo custSel addSld delSld modSld sldOrd">
      <pc:chgData name="Tuttle, P.E., Cameron" userId="916ab5c5-d023-484c-a89e-86ba4fbedfb8" providerId="ADAL" clId="{1D1125CE-ECA8-4C89-A6EE-B6ED9ED60E5B}" dt="2022-08-16T23:36:24.501" v="869" actId="403"/>
      <pc:docMkLst>
        <pc:docMk/>
      </pc:docMkLst>
      <pc:sldChg chg="modSp mod">
        <pc:chgData name="Tuttle, P.E., Cameron" userId="916ab5c5-d023-484c-a89e-86ba4fbedfb8" providerId="ADAL" clId="{1D1125CE-ECA8-4C89-A6EE-B6ED9ED60E5B}" dt="2022-08-16T18:39:12.545" v="1" actId="20577"/>
        <pc:sldMkLst>
          <pc:docMk/>
          <pc:sldMk cId="423715497" sldId="306"/>
        </pc:sldMkLst>
        <pc:spChg chg="mod">
          <ac:chgData name="Tuttle, P.E., Cameron" userId="916ab5c5-d023-484c-a89e-86ba4fbedfb8" providerId="ADAL" clId="{1D1125CE-ECA8-4C89-A6EE-B6ED9ED60E5B}" dt="2022-08-16T18:39:12.545" v="1" actId="20577"/>
          <ac:spMkLst>
            <pc:docMk/>
            <pc:sldMk cId="423715497" sldId="306"/>
            <ac:spMk id="2" creationId="{513E9342-58DE-455F-B5E1-FDFC2B398645}"/>
          </ac:spMkLst>
        </pc:spChg>
      </pc:sldChg>
      <pc:sldChg chg="del">
        <pc:chgData name="Tuttle, P.E., Cameron" userId="916ab5c5-d023-484c-a89e-86ba4fbedfb8" providerId="ADAL" clId="{1D1125CE-ECA8-4C89-A6EE-B6ED9ED60E5B}" dt="2022-08-16T21:32:24.598" v="470" actId="2696"/>
        <pc:sldMkLst>
          <pc:docMk/>
          <pc:sldMk cId="1265915383" sldId="335"/>
        </pc:sldMkLst>
      </pc:sldChg>
      <pc:sldChg chg="addSp delSp modSp mod modClrScheme chgLayout modNotesTx">
        <pc:chgData name="Tuttle, P.E., Cameron" userId="916ab5c5-d023-484c-a89e-86ba4fbedfb8" providerId="ADAL" clId="{1D1125CE-ECA8-4C89-A6EE-B6ED9ED60E5B}" dt="2022-08-16T23:35:36.230" v="859" actId="403"/>
        <pc:sldMkLst>
          <pc:docMk/>
          <pc:sldMk cId="1557799695" sldId="336"/>
        </pc:sldMkLst>
        <pc:spChg chg="mod">
          <ac:chgData name="Tuttle, P.E., Cameron" userId="916ab5c5-d023-484c-a89e-86ba4fbedfb8" providerId="ADAL" clId="{1D1125CE-ECA8-4C89-A6EE-B6ED9ED60E5B}" dt="2022-08-16T23:34:35.553" v="847" actId="26606"/>
          <ac:spMkLst>
            <pc:docMk/>
            <pc:sldMk cId="1557799695" sldId="336"/>
            <ac:spMk id="2" creationId="{596A7FD6-33DF-4F0A-B9C6-791AA8482B92}"/>
          </ac:spMkLst>
        </pc:spChg>
        <pc:spChg chg="mod">
          <ac:chgData name="Tuttle, P.E., Cameron" userId="916ab5c5-d023-484c-a89e-86ba4fbedfb8" providerId="ADAL" clId="{1D1125CE-ECA8-4C89-A6EE-B6ED9ED60E5B}" dt="2022-08-16T23:35:36.230" v="859" actId="403"/>
          <ac:spMkLst>
            <pc:docMk/>
            <pc:sldMk cId="1557799695" sldId="336"/>
            <ac:spMk id="3" creationId="{9F26463D-48EF-42BB-B25B-5945A76C2E40}"/>
          </ac:spMkLst>
        </pc:spChg>
        <pc:spChg chg="mod ord">
          <ac:chgData name="Tuttle, P.E., Cameron" userId="916ab5c5-d023-484c-a89e-86ba4fbedfb8" providerId="ADAL" clId="{1D1125CE-ECA8-4C89-A6EE-B6ED9ED60E5B}" dt="2022-08-16T23:34:35.553" v="847" actId="26606"/>
          <ac:spMkLst>
            <pc:docMk/>
            <pc:sldMk cId="1557799695" sldId="336"/>
            <ac:spMk id="4" creationId="{74E01C32-4744-4055-8781-C33241B8F2D8}"/>
          </ac:spMkLst>
        </pc:spChg>
        <pc:spChg chg="add del">
          <ac:chgData name="Tuttle, P.E., Cameron" userId="916ab5c5-d023-484c-a89e-86ba4fbedfb8" providerId="ADAL" clId="{1D1125CE-ECA8-4C89-A6EE-B6ED9ED60E5B}" dt="2022-08-16T21:34:22.023" v="506"/>
          <ac:spMkLst>
            <pc:docMk/>
            <pc:sldMk cId="1557799695" sldId="336"/>
            <ac:spMk id="5" creationId="{CE62608C-4DDB-4C2C-A1B4-E994429081D9}"/>
          </ac:spMkLst>
        </pc:spChg>
        <pc:spChg chg="add del">
          <ac:chgData name="Tuttle, P.E., Cameron" userId="916ab5c5-d023-484c-a89e-86ba4fbedfb8" providerId="ADAL" clId="{1D1125CE-ECA8-4C89-A6EE-B6ED9ED60E5B}" dt="2022-08-16T21:34:22.023" v="506"/>
          <ac:spMkLst>
            <pc:docMk/>
            <pc:sldMk cId="1557799695" sldId="336"/>
            <ac:spMk id="6" creationId="{71C365AA-982F-46B1-9917-9D17A2C81B24}"/>
          </ac:spMkLst>
        </pc:spChg>
        <pc:spChg chg="add del">
          <ac:chgData name="Tuttle, P.E., Cameron" userId="916ab5c5-d023-484c-a89e-86ba4fbedfb8" providerId="ADAL" clId="{1D1125CE-ECA8-4C89-A6EE-B6ED9ED60E5B}" dt="2022-08-16T21:34:22.023" v="506"/>
          <ac:spMkLst>
            <pc:docMk/>
            <pc:sldMk cId="1557799695" sldId="336"/>
            <ac:spMk id="7" creationId="{CB41729B-EA2F-45E1-87F5-EEAA2F11B153}"/>
          </ac:spMkLst>
        </pc:spChg>
        <pc:spChg chg="add del">
          <ac:chgData name="Tuttle, P.E., Cameron" userId="916ab5c5-d023-484c-a89e-86ba4fbedfb8" providerId="ADAL" clId="{1D1125CE-ECA8-4C89-A6EE-B6ED9ED60E5B}" dt="2022-08-16T21:34:22.023" v="506"/>
          <ac:spMkLst>
            <pc:docMk/>
            <pc:sldMk cId="1557799695" sldId="336"/>
            <ac:spMk id="8" creationId="{4A570DEA-15D4-41CB-BF37-7707D9C1D9CF}"/>
          </ac:spMkLst>
        </pc:spChg>
        <pc:spChg chg="add del">
          <ac:chgData name="Tuttle, P.E., Cameron" userId="916ab5c5-d023-484c-a89e-86ba4fbedfb8" providerId="ADAL" clId="{1D1125CE-ECA8-4C89-A6EE-B6ED9ED60E5B}" dt="2022-08-16T21:34:22.023" v="506"/>
          <ac:spMkLst>
            <pc:docMk/>
            <pc:sldMk cId="1557799695" sldId="336"/>
            <ac:spMk id="9" creationId="{466495E6-DCEC-4C08-96A3-9550EA3814CC}"/>
          </ac:spMkLst>
        </pc:spChg>
        <pc:spChg chg="add del mod">
          <ac:chgData name="Tuttle, P.E., Cameron" userId="916ab5c5-d023-484c-a89e-86ba4fbedfb8" providerId="ADAL" clId="{1D1125CE-ECA8-4C89-A6EE-B6ED9ED60E5B}" dt="2022-08-16T21:34:21.264" v="505"/>
          <ac:spMkLst>
            <pc:docMk/>
            <pc:sldMk cId="1557799695" sldId="336"/>
            <ac:spMk id="10" creationId="{9192F7E9-CD8A-40ED-96F3-6A77F3BCFBE9}"/>
          </ac:spMkLst>
        </pc:spChg>
        <pc:spChg chg="add del mod">
          <ac:chgData name="Tuttle, P.E., Cameron" userId="916ab5c5-d023-484c-a89e-86ba4fbedfb8" providerId="ADAL" clId="{1D1125CE-ECA8-4C89-A6EE-B6ED9ED60E5B}" dt="2022-08-16T21:34:21.264" v="505"/>
          <ac:spMkLst>
            <pc:docMk/>
            <pc:sldMk cId="1557799695" sldId="336"/>
            <ac:spMk id="11" creationId="{13BFCE9F-FF88-4FFB-A8D9-57B96CA48030}"/>
          </ac:spMkLst>
        </pc:spChg>
        <pc:spChg chg="add del mod">
          <ac:chgData name="Tuttle, P.E., Cameron" userId="916ab5c5-d023-484c-a89e-86ba4fbedfb8" providerId="ADAL" clId="{1D1125CE-ECA8-4C89-A6EE-B6ED9ED60E5B}" dt="2022-08-16T21:34:21.264" v="505"/>
          <ac:spMkLst>
            <pc:docMk/>
            <pc:sldMk cId="1557799695" sldId="336"/>
            <ac:spMk id="12" creationId="{EFD54630-7173-4537-B017-C5ECBDE04A00}"/>
          </ac:spMkLst>
        </pc:spChg>
        <pc:spChg chg="add del mod">
          <ac:chgData name="Tuttle, P.E., Cameron" userId="916ab5c5-d023-484c-a89e-86ba4fbedfb8" providerId="ADAL" clId="{1D1125CE-ECA8-4C89-A6EE-B6ED9ED60E5B}" dt="2022-08-16T21:34:21.264" v="505"/>
          <ac:spMkLst>
            <pc:docMk/>
            <pc:sldMk cId="1557799695" sldId="336"/>
            <ac:spMk id="13" creationId="{78E6F059-8D15-4DBD-B714-E565F028C99D}"/>
          </ac:spMkLst>
        </pc:spChg>
        <pc:spChg chg="add del mod">
          <ac:chgData name="Tuttle, P.E., Cameron" userId="916ab5c5-d023-484c-a89e-86ba4fbedfb8" providerId="ADAL" clId="{1D1125CE-ECA8-4C89-A6EE-B6ED9ED60E5B}" dt="2022-08-16T21:34:21.264" v="505"/>
          <ac:spMkLst>
            <pc:docMk/>
            <pc:sldMk cId="1557799695" sldId="336"/>
            <ac:spMk id="14" creationId="{2A1002EF-77B4-4E2D-B380-479DEDCB66D0}"/>
          </ac:spMkLst>
        </pc:spChg>
        <pc:spChg chg="add del">
          <ac:chgData name="Tuttle, P.E., Cameron" userId="916ab5c5-d023-484c-a89e-86ba4fbedfb8" providerId="ADAL" clId="{1D1125CE-ECA8-4C89-A6EE-B6ED9ED60E5B}" dt="2022-08-16T21:34:23.762" v="508"/>
          <ac:spMkLst>
            <pc:docMk/>
            <pc:sldMk cId="1557799695" sldId="336"/>
            <ac:spMk id="15" creationId="{F4DBFAA4-948A-43BD-87AC-45A1157F17FB}"/>
          </ac:spMkLst>
        </pc:spChg>
        <pc:spChg chg="add del">
          <ac:chgData name="Tuttle, P.E., Cameron" userId="916ab5c5-d023-484c-a89e-86ba4fbedfb8" providerId="ADAL" clId="{1D1125CE-ECA8-4C89-A6EE-B6ED9ED60E5B}" dt="2022-08-16T21:34:23.762" v="508"/>
          <ac:spMkLst>
            <pc:docMk/>
            <pc:sldMk cId="1557799695" sldId="336"/>
            <ac:spMk id="16" creationId="{FFDF6285-EF84-4C4E-AB60-6A67BB5CC784}"/>
          </ac:spMkLst>
        </pc:spChg>
        <pc:spChg chg="add del">
          <ac:chgData name="Tuttle, P.E., Cameron" userId="916ab5c5-d023-484c-a89e-86ba4fbedfb8" providerId="ADAL" clId="{1D1125CE-ECA8-4C89-A6EE-B6ED9ED60E5B}" dt="2022-08-16T21:34:23.762" v="508"/>
          <ac:spMkLst>
            <pc:docMk/>
            <pc:sldMk cId="1557799695" sldId="336"/>
            <ac:spMk id="17" creationId="{0E005DE9-046E-4FA4-83CD-061838E3EEF2}"/>
          </ac:spMkLst>
        </pc:spChg>
        <pc:spChg chg="add del">
          <ac:chgData name="Tuttle, P.E., Cameron" userId="916ab5c5-d023-484c-a89e-86ba4fbedfb8" providerId="ADAL" clId="{1D1125CE-ECA8-4C89-A6EE-B6ED9ED60E5B}" dt="2022-08-16T21:34:23.762" v="508"/>
          <ac:spMkLst>
            <pc:docMk/>
            <pc:sldMk cId="1557799695" sldId="336"/>
            <ac:spMk id="18" creationId="{71624022-1ADA-485C-9803-4B53B79E84C0}"/>
          </ac:spMkLst>
        </pc:spChg>
        <pc:spChg chg="add del">
          <ac:chgData name="Tuttle, P.E., Cameron" userId="916ab5c5-d023-484c-a89e-86ba4fbedfb8" providerId="ADAL" clId="{1D1125CE-ECA8-4C89-A6EE-B6ED9ED60E5B}" dt="2022-08-16T21:34:23.762" v="508"/>
          <ac:spMkLst>
            <pc:docMk/>
            <pc:sldMk cId="1557799695" sldId="336"/>
            <ac:spMk id="19" creationId="{A3800E4E-F84B-4D5B-A7EC-9CFD5F93E531}"/>
          </ac:spMkLst>
        </pc:spChg>
        <pc:picChg chg="add mod">
          <ac:chgData name="Tuttle, P.E., Cameron" userId="916ab5c5-d023-484c-a89e-86ba4fbedfb8" providerId="ADAL" clId="{1D1125CE-ECA8-4C89-A6EE-B6ED9ED60E5B}" dt="2022-08-16T23:34:35.553" v="847" actId="26606"/>
          <ac:picMkLst>
            <pc:docMk/>
            <pc:sldMk cId="1557799695" sldId="336"/>
            <ac:picMk id="21" creationId="{DB5FF118-9A9F-4379-B836-6AC4B7FEAB1B}"/>
          </ac:picMkLst>
        </pc:picChg>
      </pc:sldChg>
      <pc:sldChg chg="modSp del mod delCm">
        <pc:chgData name="Tuttle, P.E., Cameron" userId="916ab5c5-d023-484c-a89e-86ba4fbedfb8" providerId="ADAL" clId="{1D1125CE-ECA8-4C89-A6EE-B6ED9ED60E5B}" dt="2022-08-16T21:36:18.462" v="528" actId="2696"/>
        <pc:sldMkLst>
          <pc:docMk/>
          <pc:sldMk cId="3714361589" sldId="337"/>
        </pc:sldMkLst>
        <pc:spChg chg="mod">
          <ac:chgData name="Tuttle, P.E., Cameron" userId="916ab5c5-d023-484c-a89e-86ba4fbedfb8" providerId="ADAL" clId="{1D1125CE-ECA8-4C89-A6EE-B6ED9ED60E5B}" dt="2022-08-16T20:13:16.725" v="157" actId="6549"/>
          <ac:spMkLst>
            <pc:docMk/>
            <pc:sldMk cId="3714361589" sldId="337"/>
            <ac:spMk id="3" creationId="{88FC8B7D-96AF-4678-8F89-85DE6807496A}"/>
          </ac:spMkLst>
        </pc:spChg>
      </pc:sldChg>
      <pc:sldChg chg="modSp mod">
        <pc:chgData name="Tuttle, P.E., Cameron" userId="916ab5c5-d023-484c-a89e-86ba4fbedfb8" providerId="ADAL" clId="{1D1125CE-ECA8-4C89-A6EE-B6ED9ED60E5B}" dt="2022-08-16T18:57:16.160" v="35" actId="1076"/>
        <pc:sldMkLst>
          <pc:docMk/>
          <pc:sldMk cId="1768502367" sldId="341"/>
        </pc:sldMkLst>
        <pc:picChg chg="mod">
          <ac:chgData name="Tuttle, P.E., Cameron" userId="916ab5c5-d023-484c-a89e-86ba4fbedfb8" providerId="ADAL" clId="{1D1125CE-ECA8-4C89-A6EE-B6ED9ED60E5B}" dt="2022-08-16T18:57:16.160" v="35" actId="1076"/>
          <ac:picMkLst>
            <pc:docMk/>
            <pc:sldMk cId="1768502367" sldId="341"/>
            <ac:picMk id="5" creationId="{E83BF10D-6751-437E-89E8-8C537D7DEF67}"/>
          </ac:picMkLst>
        </pc:picChg>
      </pc:sldChg>
      <pc:sldChg chg="del">
        <pc:chgData name="Tuttle, P.E., Cameron" userId="916ab5c5-d023-484c-a89e-86ba4fbedfb8" providerId="ADAL" clId="{1D1125CE-ECA8-4C89-A6EE-B6ED9ED60E5B}" dt="2022-08-16T22:07:02.684" v="549" actId="2696"/>
        <pc:sldMkLst>
          <pc:docMk/>
          <pc:sldMk cId="133866748" sldId="342"/>
        </pc:sldMkLst>
      </pc:sldChg>
      <pc:sldChg chg="del">
        <pc:chgData name="Tuttle, P.E., Cameron" userId="916ab5c5-d023-484c-a89e-86ba4fbedfb8" providerId="ADAL" clId="{1D1125CE-ECA8-4C89-A6EE-B6ED9ED60E5B}" dt="2022-08-16T22:06:24.294" v="548" actId="2696"/>
        <pc:sldMkLst>
          <pc:docMk/>
          <pc:sldMk cId="2317235428" sldId="343"/>
        </pc:sldMkLst>
      </pc:sldChg>
      <pc:sldChg chg="addSp delSp modSp add mod ord">
        <pc:chgData name="Tuttle, P.E., Cameron" userId="916ab5c5-d023-484c-a89e-86ba4fbedfb8" providerId="ADAL" clId="{1D1125CE-ECA8-4C89-A6EE-B6ED9ED60E5B}" dt="2022-08-16T22:16:36.580" v="551"/>
        <pc:sldMkLst>
          <pc:docMk/>
          <pc:sldMk cId="329941576" sldId="352"/>
        </pc:sldMkLst>
        <pc:spChg chg="mod">
          <ac:chgData name="Tuttle, P.E., Cameron" userId="916ab5c5-d023-484c-a89e-86ba4fbedfb8" providerId="ADAL" clId="{1D1125CE-ECA8-4C89-A6EE-B6ED9ED60E5B}" dt="2022-08-16T18:53:02.784" v="6" actId="14100"/>
          <ac:spMkLst>
            <pc:docMk/>
            <pc:sldMk cId="329941576" sldId="352"/>
            <ac:spMk id="3" creationId="{DE7A6E3E-8BFA-4690-A2DB-27FFA2A32CE4}"/>
          </ac:spMkLst>
        </pc:spChg>
        <pc:graphicFrameChg chg="add del mod">
          <ac:chgData name="Tuttle, P.E., Cameron" userId="916ab5c5-d023-484c-a89e-86ba4fbedfb8" providerId="ADAL" clId="{1D1125CE-ECA8-4C89-A6EE-B6ED9ED60E5B}" dt="2022-08-16T18:54:01.419" v="8"/>
          <ac:graphicFrameMkLst>
            <pc:docMk/>
            <pc:sldMk cId="329941576" sldId="352"/>
            <ac:graphicFrameMk id="5" creationId="{7F9F0512-7C17-44FA-8F3A-2BFA725DCBBE}"/>
          </ac:graphicFrameMkLst>
        </pc:graphicFrameChg>
        <pc:graphicFrameChg chg="add del mod">
          <ac:chgData name="Tuttle, P.E., Cameron" userId="916ab5c5-d023-484c-a89e-86ba4fbedfb8" providerId="ADAL" clId="{1D1125CE-ECA8-4C89-A6EE-B6ED9ED60E5B}" dt="2022-08-16T18:54:15.809" v="10"/>
          <ac:graphicFrameMkLst>
            <pc:docMk/>
            <pc:sldMk cId="329941576" sldId="352"/>
            <ac:graphicFrameMk id="6" creationId="{FE89DF63-8A07-4949-B539-590CFA9421FB}"/>
          </ac:graphicFrameMkLst>
        </pc:graphicFrameChg>
        <pc:graphicFrameChg chg="add del mod">
          <ac:chgData name="Tuttle, P.E., Cameron" userId="916ab5c5-d023-484c-a89e-86ba4fbedfb8" providerId="ADAL" clId="{1D1125CE-ECA8-4C89-A6EE-B6ED9ED60E5B}" dt="2022-08-16T18:55:25.787" v="18" actId="478"/>
          <ac:graphicFrameMkLst>
            <pc:docMk/>
            <pc:sldMk cId="329941576" sldId="352"/>
            <ac:graphicFrameMk id="7" creationId="{44975E05-EF9E-466A-85EB-1D109604894A}"/>
          </ac:graphicFrameMkLst>
        </pc:graphicFrameChg>
        <pc:graphicFrameChg chg="add del mod modGraphic">
          <ac:chgData name="Tuttle, P.E., Cameron" userId="916ab5c5-d023-484c-a89e-86ba4fbedfb8" providerId="ADAL" clId="{1D1125CE-ECA8-4C89-A6EE-B6ED9ED60E5B}" dt="2022-08-16T18:55:53.042" v="33"/>
          <ac:graphicFrameMkLst>
            <pc:docMk/>
            <pc:sldMk cId="329941576" sldId="352"/>
            <ac:graphicFrameMk id="8" creationId="{F78037E4-7043-4889-9119-CE668899FACE}"/>
          </ac:graphicFrameMkLst>
        </pc:graphicFrameChg>
        <pc:picChg chg="add mod">
          <ac:chgData name="Tuttle, P.E., Cameron" userId="916ab5c5-d023-484c-a89e-86ba4fbedfb8" providerId="ADAL" clId="{1D1125CE-ECA8-4C89-A6EE-B6ED9ED60E5B}" dt="2022-08-16T18:57:39.609" v="40" actId="1036"/>
          <ac:picMkLst>
            <pc:docMk/>
            <pc:sldMk cId="329941576" sldId="352"/>
            <ac:picMk id="9" creationId="{1BC7FB98-088C-40AC-86C4-AF3139ECB36B}"/>
          </ac:picMkLst>
        </pc:picChg>
        <pc:picChg chg="add mod">
          <ac:chgData name="Tuttle, P.E., Cameron" userId="916ab5c5-d023-484c-a89e-86ba4fbedfb8" providerId="ADAL" clId="{1D1125CE-ECA8-4C89-A6EE-B6ED9ED60E5B}" dt="2022-08-16T19:17:16.511" v="137" actId="1076"/>
          <ac:picMkLst>
            <pc:docMk/>
            <pc:sldMk cId="329941576" sldId="352"/>
            <ac:picMk id="11" creationId="{10276A7C-BB63-4A4F-9136-E59C6E0625B7}"/>
          </ac:picMkLst>
        </pc:picChg>
        <pc:picChg chg="add del mod">
          <ac:chgData name="Tuttle, P.E., Cameron" userId="916ab5c5-d023-484c-a89e-86ba4fbedfb8" providerId="ADAL" clId="{1D1125CE-ECA8-4C89-A6EE-B6ED9ED60E5B}" dt="2022-08-16T19:13:22.272" v="111" actId="478"/>
          <ac:picMkLst>
            <pc:docMk/>
            <pc:sldMk cId="329941576" sldId="352"/>
            <ac:picMk id="13" creationId="{9EAEFD6F-17A9-4AA2-9A81-74713173FB9C}"/>
          </ac:picMkLst>
        </pc:picChg>
        <pc:picChg chg="add mod">
          <ac:chgData name="Tuttle, P.E., Cameron" userId="916ab5c5-d023-484c-a89e-86ba4fbedfb8" providerId="ADAL" clId="{1D1125CE-ECA8-4C89-A6EE-B6ED9ED60E5B}" dt="2022-08-16T19:16:35.545" v="127" actId="1035"/>
          <ac:picMkLst>
            <pc:docMk/>
            <pc:sldMk cId="329941576" sldId="352"/>
            <ac:picMk id="15" creationId="{F986FEAA-EB1B-4A02-AA91-7B67859FA383}"/>
          </ac:picMkLst>
        </pc:picChg>
        <pc:picChg chg="add mod">
          <ac:chgData name="Tuttle, P.E., Cameron" userId="916ab5c5-d023-484c-a89e-86ba4fbedfb8" providerId="ADAL" clId="{1D1125CE-ECA8-4C89-A6EE-B6ED9ED60E5B}" dt="2022-08-16T19:17:14.464" v="136" actId="1076"/>
          <ac:picMkLst>
            <pc:docMk/>
            <pc:sldMk cId="329941576" sldId="352"/>
            <ac:picMk id="16" creationId="{D9ACA5D3-5A08-408C-BDAA-C5BF16F45B96}"/>
          </ac:picMkLst>
        </pc:picChg>
        <pc:picChg chg="add del mod">
          <ac:chgData name="Tuttle, P.E., Cameron" userId="916ab5c5-d023-484c-a89e-86ba4fbedfb8" providerId="ADAL" clId="{1D1125CE-ECA8-4C89-A6EE-B6ED9ED60E5B}" dt="2022-08-16T19:16:00.599" v="123" actId="478"/>
          <ac:picMkLst>
            <pc:docMk/>
            <pc:sldMk cId="329941576" sldId="352"/>
            <ac:picMk id="17" creationId="{C46EE788-9411-4A7D-BA2E-80BC6B032710}"/>
          </ac:picMkLst>
        </pc:picChg>
        <pc:picChg chg="add del mod">
          <ac:chgData name="Tuttle, P.E., Cameron" userId="916ab5c5-d023-484c-a89e-86ba4fbedfb8" providerId="ADAL" clId="{1D1125CE-ECA8-4C89-A6EE-B6ED9ED60E5B}" dt="2022-08-16T19:14:03.633" v="116" actId="478"/>
          <ac:picMkLst>
            <pc:docMk/>
            <pc:sldMk cId="329941576" sldId="352"/>
            <ac:picMk id="19" creationId="{BDB2DC67-E156-458C-BF96-3DAA3C363AEA}"/>
          </ac:picMkLst>
        </pc:picChg>
        <pc:picChg chg="add del mod">
          <ac:chgData name="Tuttle, P.E., Cameron" userId="916ab5c5-d023-484c-a89e-86ba4fbedfb8" providerId="ADAL" clId="{1D1125CE-ECA8-4C89-A6EE-B6ED9ED60E5B}" dt="2022-08-16T19:16:58.687" v="132" actId="478"/>
          <ac:picMkLst>
            <pc:docMk/>
            <pc:sldMk cId="329941576" sldId="352"/>
            <ac:picMk id="21" creationId="{4D1B296F-CE0A-411F-9847-398B29EFCBAB}"/>
          </ac:picMkLst>
        </pc:picChg>
        <pc:picChg chg="add mod">
          <ac:chgData name="Tuttle, P.E., Cameron" userId="916ab5c5-d023-484c-a89e-86ba4fbedfb8" providerId="ADAL" clId="{1D1125CE-ECA8-4C89-A6EE-B6ED9ED60E5B}" dt="2022-08-16T19:17:43.568" v="139" actId="207"/>
          <ac:picMkLst>
            <pc:docMk/>
            <pc:sldMk cId="329941576" sldId="352"/>
            <ac:picMk id="23" creationId="{31893276-DE3E-4DBA-A618-C188DAA48447}"/>
          </ac:picMkLst>
        </pc:picChg>
        <pc:picChg chg="add mod">
          <ac:chgData name="Tuttle, P.E., Cameron" userId="916ab5c5-d023-484c-a89e-86ba4fbedfb8" providerId="ADAL" clId="{1D1125CE-ECA8-4C89-A6EE-B6ED9ED60E5B}" dt="2022-08-16T19:17:24.373" v="138" actId="1035"/>
          <ac:picMkLst>
            <pc:docMk/>
            <pc:sldMk cId="329941576" sldId="352"/>
            <ac:picMk id="25" creationId="{15966A50-6BB1-4A96-8BA7-BED44FD30311}"/>
          </ac:picMkLst>
        </pc:picChg>
        <pc:picChg chg="add del mod">
          <ac:chgData name="Tuttle, P.E., Cameron" userId="916ab5c5-d023-484c-a89e-86ba4fbedfb8" providerId="ADAL" clId="{1D1125CE-ECA8-4C89-A6EE-B6ED9ED60E5B}" dt="2022-08-16T19:17:48.846" v="140" actId="478"/>
          <ac:picMkLst>
            <pc:docMk/>
            <pc:sldMk cId="329941576" sldId="352"/>
            <ac:picMk id="27" creationId="{4C0D3BD5-8BDD-4023-848F-788CA75C9CEA}"/>
          </ac:picMkLst>
        </pc:picChg>
      </pc:sldChg>
      <pc:sldChg chg="add del">
        <pc:chgData name="Tuttle, P.E., Cameron" userId="916ab5c5-d023-484c-a89e-86ba4fbedfb8" providerId="ADAL" clId="{1D1125CE-ECA8-4C89-A6EE-B6ED9ED60E5B}" dt="2022-08-16T18:52:49.556" v="3" actId="2890"/>
        <pc:sldMkLst>
          <pc:docMk/>
          <pc:sldMk cId="2724426437" sldId="352"/>
        </pc:sldMkLst>
      </pc:sldChg>
      <pc:sldChg chg="addSp delSp modSp add mod modClrScheme chgLayout">
        <pc:chgData name="Tuttle, P.E., Cameron" userId="916ab5c5-d023-484c-a89e-86ba4fbedfb8" providerId="ADAL" clId="{1D1125CE-ECA8-4C89-A6EE-B6ED9ED60E5B}" dt="2022-08-16T23:36:24.501" v="869" actId="403"/>
        <pc:sldMkLst>
          <pc:docMk/>
          <pc:sldMk cId="4212341298" sldId="353"/>
        </pc:sldMkLst>
        <pc:spChg chg="mod">
          <ac:chgData name="Tuttle, P.E., Cameron" userId="916ab5c5-d023-484c-a89e-86ba4fbedfb8" providerId="ADAL" clId="{1D1125CE-ECA8-4C89-A6EE-B6ED9ED60E5B}" dt="2022-08-16T22:23:59.639" v="690" actId="26606"/>
          <ac:spMkLst>
            <pc:docMk/>
            <pc:sldMk cId="4212341298" sldId="353"/>
            <ac:spMk id="2" creationId="{0B6370A3-EE3F-4C9A-BF79-BAF51604316C}"/>
          </ac:spMkLst>
        </pc:spChg>
        <pc:spChg chg="mod">
          <ac:chgData name="Tuttle, P.E., Cameron" userId="916ab5c5-d023-484c-a89e-86ba4fbedfb8" providerId="ADAL" clId="{1D1125CE-ECA8-4C89-A6EE-B6ED9ED60E5B}" dt="2022-08-16T23:36:24.501" v="869" actId="403"/>
          <ac:spMkLst>
            <pc:docMk/>
            <pc:sldMk cId="4212341298" sldId="353"/>
            <ac:spMk id="3" creationId="{88FC8B7D-96AF-4678-8F89-85DE6807496A}"/>
          </ac:spMkLst>
        </pc:spChg>
        <pc:spChg chg="mod ord">
          <ac:chgData name="Tuttle, P.E., Cameron" userId="916ab5c5-d023-484c-a89e-86ba4fbedfb8" providerId="ADAL" clId="{1D1125CE-ECA8-4C89-A6EE-B6ED9ED60E5B}" dt="2022-08-16T22:23:59.639" v="690" actId="26606"/>
          <ac:spMkLst>
            <pc:docMk/>
            <pc:sldMk cId="4212341298" sldId="353"/>
            <ac:spMk id="4" creationId="{44BF2C3D-328D-4FC8-BBDA-8A6603D339A8}"/>
          </ac:spMkLst>
        </pc:spChg>
        <pc:spChg chg="add del">
          <ac:chgData name="Tuttle, P.E., Cameron" userId="916ab5c5-d023-484c-a89e-86ba4fbedfb8" providerId="ADAL" clId="{1D1125CE-ECA8-4C89-A6EE-B6ED9ED60E5B}" dt="2022-08-16T22:20:38.221" v="595" actId="22"/>
          <ac:spMkLst>
            <pc:docMk/>
            <pc:sldMk cId="4212341298" sldId="353"/>
            <ac:spMk id="12" creationId="{15B619C1-0E91-4A30-90A0-B60EBB9F4489}"/>
          </ac:spMkLst>
        </pc:spChg>
        <pc:picChg chg="add del mod">
          <ac:chgData name="Tuttle, P.E., Cameron" userId="916ab5c5-d023-484c-a89e-86ba4fbedfb8" providerId="ADAL" clId="{1D1125CE-ECA8-4C89-A6EE-B6ED9ED60E5B}" dt="2022-08-16T22:17:31.428" v="553"/>
          <ac:picMkLst>
            <pc:docMk/>
            <pc:sldMk cId="4212341298" sldId="353"/>
            <ac:picMk id="6" creationId="{187840A5-F6B3-4315-87D8-C2123212B550}"/>
          </ac:picMkLst>
        </pc:picChg>
        <pc:picChg chg="add del mod">
          <ac:chgData name="Tuttle, P.E., Cameron" userId="916ab5c5-d023-484c-a89e-86ba4fbedfb8" providerId="ADAL" clId="{1D1125CE-ECA8-4C89-A6EE-B6ED9ED60E5B}" dt="2022-08-16T22:18:55.721" v="563"/>
          <ac:picMkLst>
            <pc:docMk/>
            <pc:sldMk cId="4212341298" sldId="353"/>
            <ac:picMk id="8" creationId="{B35018B8-70C0-4AD6-8325-762EA0690D64}"/>
          </ac:picMkLst>
        </pc:picChg>
        <pc:picChg chg="add mod">
          <ac:chgData name="Tuttle, P.E., Cameron" userId="916ab5c5-d023-484c-a89e-86ba4fbedfb8" providerId="ADAL" clId="{1D1125CE-ECA8-4C89-A6EE-B6ED9ED60E5B}" dt="2022-08-16T22:23:59.639" v="690" actId="26606"/>
          <ac:picMkLst>
            <pc:docMk/>
            <pc:sldMk cId="4212341298" sldId="353"/>
            <ac:picMk id="10" creationId="{40F12F6A-372D-4A8B-8A54-4D7B7A496832}"/>
          </ac:picMkLst>
        </pc:picChg>
      </pc:sldChg>
      <pc:sldChg chg="addSp delSp modSp add mod modClrScheme chgLayout">
        <pc:chgData name="Tuttle, P.E., Cameron" userId="916ab5c5-d023-484c-a89e-86ba4fbedfb8" providerId="ADAL" clId="{1D1125CE-ECA8-4C89-A6EE-B6ED9ED60E5B}" dt="2022-08-16T22:23:48.058" v="689" actId="26606"/>
        <pc:sldMkLst>
          <pc:docMk/>
          <pc:sldMk cId="829145905" sldId="354"/>
        </pc:sldMkLst>
        <pc:spChg chg="mod">
          <ac:chgData name="Tuttle, P.E., Cameron" userId="916ab5c5-d023-484c-a89e-86ba4fbedfb8" providerId="ADAL" clId="{1D1125CE-ECA8-4C89-A6EE-B6ED9ED60E5B}" dt="2022-08-16T22:23:48.058" v="689" actId="26606"/>
          <ac:spMkLst>
            <pc:docMk/>
            <pc:sldMk cId="829145905" sldId="354"/>
            <ac:spMk id="2" creationId="{0B6370A3-EE3F-4C9A-BF79-BAF51604316C}"/>
          </ac:spMkLst>
        </pc:spChg>
        <pc:spChg chg="mod">
          <ac:chgData name="Tuttle, P.E., Cameron" userId="916ab5c5-d023-484c-a89e-86ba4fbedfb8" providerId="ADAL" clId="{1D1125CE-ECA8-4C89-A6EE-B6ED9ED60E5B}" dt="2022-08-16T22:23:48.058" v="689" actId="26606"/>
          <ac:spMkLst>
            <pc:docMk/>
            <pc:sldMk cId="829145905" sldId="354"/>
            <ac:spMk id="3" creationId="{88FC8B7D-96AF-4678-8F89-85DE6807496A}"/>
          </ac:spMkLst>
        </pc:spChg>
        <pc:spChg chg="mod ord">
          <ac:chgData name="Tuttle, P.E., Cameron" userId="916ab5c5-d023-484c-a89e-86ba4fbedfb8" providerId="ADAL" clId="{1D1125CE-ECA8-4C89-A6EE-B6ED9ED60E5B}" dt="2022-08-16T22:23:48.058" v="689" actId="26606"/>
          <ac:spMkLst>
            <pc:docMk/>
            <pc:sldMk cId="829145905" sldId="354"/>
            <ac:spMk id="4" creationId="{44BF2C3D-328D-4FC8-BBDA-8A6603D339A8}"/>
          </ac:spMkLst>
        </pc:spChg>
        <pc:picChg chg="add del mod">
          <ac:chgData name="Tuttle, P.E., Cameron" userId="916ab5c5-d023-484c-a89e-86ba4fbedfb8" providerId="ADAL" clId="{1D1125CE-ECA8-4C89-A6EE-B6ED9ED60E5B}" dt="2022-08-16T22:23:04.838" v="674" actId="931"/>
          <ac:picMkLst>
            <pc:docMk/>
            <pc:sldMk cId="829145905" sldId="354"/>
            <ac:picMk id="6" creationId="{A96B5FA9-C38D-4637-975A-BA7783BF5DC5}"/>
          </ac:picMkLst>
        </pc:picChg>
        <pc:picChg chg="add del mod">
          <ac:chgData name="Tuttle, P.E., Cameron" userId="916ab5c5-d023-484c-a89e-86ba4fbedfb8" providerId="ADAL" clId="{1D1125CE-ECA8-4C89-A6EE-B6ED9ED60E5B}" dt="2022-08-16T22:23:35.105" v="685" actId="931"/>
          <ac:picMkLst>
            <pc:docMk/>
            <pc:sldMk cId="829145905" sldId="354"/>
            <ac:picMk id="8" creationId="{BE4D66F6-DA3C-4A43-A875-CE649765A52E}"/>
          </ac:picMkLst>
        </pc:picChg>
        <pc:picChg chg="add mod">
          <ac:chgData name="Tuttle, P.E., Cameron" userId="916ab5c5-d023-484c-a89e-86ba4fbedfb8" providerId="ADAL" clId="{1D1125CE-ECA8-4C89-A6EE-B6ED9ED60E5B}" dt="2022-08-16T22:23:48.058" v="689" actId="26606"/>
          <ac:picMkLst>
            <pc:docMk/>
            <pc:sldMk cId="829145905" sldId="354"/>
            <ac:picMk id="10" creationId="{3BCAB7F5-3BA6-42DB-9409-C99CF2E3ECCF}"/>
          </ac:picMkLst>
        </pc:picChg>
      </pc:sldChg>
      <pc:sldChg chg="addSp delSp modSp add mod">
        <pc:chgData name="Tuttle, P.E., Cameron" userId="916ab5c5-d023-484c-a89e-86ba4fbedfb8" providerId="ADAL" clId="{1D1125CE-ECA8-4C89-A6EE-B6ED9ED60E5B}" dt="2022-08-16T21:42:13.448" v="531" actId="22"/>
        <pc:sldMkLst>
          <pc:docMk/>
          <pc:sldMk cId="374389281" sldId="355"/>
        </pc:sldMkLst>
        <pc:spChg chg="del mod">
          <ac:chgData name="Tuttle, P.E., Cameron" userId="916ab5c5-d023-484c-a89e-86ba4fbedfb8" providerId="ADAL" clId="{1D1125CE-ECA8-4C89-A6EE-B6ED9ED60E5B}" dt="2022-08-16T21:42:13.448" v="531" actId="22"/>
          <ac:spMkLst>
            <pc:docMk/>
            <pc:sldMk cId="374389281" sldId="355"/>
            <ac:spMk id="3" creationId="{508C0DC4-3CD8-4B69-9109-D515FD5FC59C}"/>
          </ac:spMkLst>
        </pc:spChg>
        <pc:picChg chg="add mod ord">
          <ac:chgData name="Tuttle, P.E., Cameron" userId="916ab5c5-d023-484c-a89e-86ba4fbedfb8" providerId="ADAL" clId="{1D1125CE-ECA8-4C89-A6EE-B6ED9ED60E5B}" dt="2022-08-16T21:42:13.448" v="531" actId="22"/>
          <ac:picMkLst>
            <pc:docMk/>
            <pc:sldMk cId="374389281" sldId="355"/>
            <ac:picMk id="6" creationId="{7FB4D275-E911-4662-A393-8CEF0497C6CF}"/>
          </ac:picMkLst>
        </pc:picChg>
      </pc:sldChg>
      <pc:sldChg chg="addSp delSp modSp add mod">
        <pc:chgData name="Tuttle, P.E., Cameron" userId="916ab5c5-d023-484c-a89e-86ba4fbedfb8" providerId="ADAL" clId="{1D1125CE-ECA8-4C89-A6EE-B6ED9ED60E5B}" dt="2022-08-16T23:26:17.922" v="837" actId="1035"/>
        <pc:sldMkLst>
          <pc:docMk/>
          <pc:sldMk cId="837045890" sldId="356"/>
        </pc:sldMkLst>
        <pc:spChg chg="mod">
          <ac:chgData name="Tuttle, P.E., Cameron" userId="916ab5c5-d023-484c-a89e-86ba4fbedfb8" providerId="ADAL" clId="{1D1125CE-ECA8-4C89-A6EE-B6ED9ED60E5B}" dt="2022-08-16T22:26:17.323" v="704" actId="1076"/>
          <ac:spMkLst>
            <pc:docMk/>
            <pc:sldMk cId="837045890" sldId="356"/>
            <ac:spMk id="3" creationId="{88FC8B7D-96AF-4678-8F89-85DE6807496A}"/>
          </ac:spMkLst>
        </pc:spChg>
        <pc:spChg chg="add del">
          <ac:chgData name="Tuttle, P.E., Cameron" userId="916ab5c5-d023-484c-a89e-86ba4fbedfb8" providerId="ADAL" clId="{1D1125CE-ECA8-4C89-A6EE-B6ED9ED60E5B}" dt="2022-08-16T22:05:37.507" v="541" actId="22"/>
          <ac:spMkLst>
            <pc:docMk/>
            <pc:sldMk cId="837045890" sldId="356"/>
            <ac:spMk id="7" creationId="{6961C38E-ACAB-4A77-8E37-4440037CF3F6}"/>
          </ac:spMkLst>
        </pc:spChg>
        <pc:picChg chg="add del mod">
          <ac:chgData name="Tuttle, P.E., Cameron" userId="916ab5c5-d023-484c-a89e-86ba4fbedfb8" providerId="ADAL" clId="{1D1125CE-ECA8-4C89-A6EE-B6ED9ED60E5B}" dt="2022-08-16T22:05:29.836" v="538" actId="478"/>
          <ac:picMkLst>
            <pc:docMk/>
            <pc:sldMk cId="837045890" sldId="356"/>
            <ac:picMk id="5" creationId="{4A968DD8-5270-45D1-B91D-554C0D94537E}"/>
          </ac:picMkLst>
        </pc:picChg>
        <pc:picChg chg="add del mod">
          <ac:chgData name="Tuttle, P.E., Cameron" userId="916ab5c5-d023-484c-a89e-86ba4fbedfb8" providerId="ADAL" clId="{1D1125CE-ECA8-4C89-A6EE-B6ED9ED60E5B}" dt="2022-08-16T22:05:48.112" v="545" actId="478"/>
          <ac:picMkLst>
            <pc:docMk/>
            <pc:sldMk cId="837045890" sldId="356"/>
            <ac:picMk id="8" creationId="{535A70AC-4E7D-40E0-B7A4-231F7996D499}"/>
          </ac:picMkLst>
        </pc:picChg>
        <pc:picChg chg="add mod">
          <ac:chgData name="Tuttle, P.E., Cameron" userId="916ab5c5-d023-484c-a89e-86ba4fbedfb8" providerId="ADAL" clId="{1D1125CE-ECA8-4C89-A6EE-B6ED9ED60E5B}" dt="2022-08-16T22:05:52.161" v="547" actId="1076"/>
          <ac:picMkLst>
            <pc:docMk/>
            <pc:sldMk cId="837045890" sldId="356"/>
            <ac:picMk id="9" creationId="{3D80A867-C15B-4DF5-B0F7-F21F34B4E405}"/>
          </ac:picMkLst>
        </pc:picChg>
        <pc:picChg chg="add mod">
          <ac:chgData name="Tuttle, P.E., Cameron" userId="916ab5c5-d023-484c-a89e-86ba4fbedfb8" providerId="ADAL" clId="{1D1125CE-ECA8-4C89-A6EE-B6ED9ED60E5B}" dt="2022-08-16T23:24:20.548" v="829" actId="1038"/>
          <ac:picMkLst>
            <pc:docMk/>
            <pc:sldMk cId="837045890" sldId="356"/>
            <ac:picMk id="10" creationId="{621F8F87-F850-42A0-B885-D3A916DDDFA7}"/>
          </ac:picMkLst>
        </pc:picChg>
        <pc:picChg chg="add del mod">
          <ac:chgData name="Tuttle, P.E., Cameron" userId="916ab5c5-d023-484c-a89e-86ba4fbedfb8" providerId="ADAL" clId="{1D1125CE-ECA8-4C89-A6EE-B6ED9ED60E5B}" dt="2022-08-16T23:25:53.970" v="833" actId="478"/>
          <ac:picMkLst>
            <pc:docMk/>
            <pc:sldMk cId="837045890" sldId="356"/>
            <ac:picMk id="11" creationId="{971CB752-F73B-440D-9069-88E495E48397}"/>
          </ac:picMkLst>
        </pc:picChg>
        <pc:picChg chg="add mod">
          <ac:chgData name="Tuttle, P.E., Cameron" userId="916ab5c5-d023-484c-a89e-86ba4fbedfb8" providerId="ADAL" clId="{1D1125CE-ECA8-4C89-A6EE-B6ED9ED60E5B}" dt="2022-08-16T23:24:20.548" v="829" actId="1038"/>
          <ac:picMkLst>
            <pc:docMk/>
            <pc:sldMk cId="837045890" sldId="356"/>
            <ac:picMk id="12" creationId="{429FFF85-A684-4057-8232-4E7B5C0C6A24}"/>
          </ac:picMkLst>
        </pc:picChg>
        <pc:picChg chg="add del mod">
          <ac:chgData name="Tuttle, P.E., Cameron" userId="916ab5c5-d023-484c-a89e-86ba4fbedfb8" providerId="ADAL" clId="{1D1125CE-ECA8-4C89-A6EE-B6ED9ED60E5B}" dt="2022-08-16T22:41:49.192" v="728" actId="478"/>
          <ac:picMkLst>
            <pc:docMk/>
            <pc:sldMk cId="837045890" sldId="356"/>
            <ac:picMk id="13" creationId="{1DAA1CCA-A3B9-4F6B-A50A-84B450566C13}"/>
          </ac:picMkLst>
        </pc:picChg>
        <pc:picChg chg="add mod">
          <ac:chgData name="Tuttle, P.E., Cameron" userId="916ab5c5-d023-484c-a89e-86ba4fbedfb8" providerId="ADAL" clId="{1D1125CE-ECA8-4C89-A6EE-B6ED9ED60E5B}" dt="2022-08-16T23:24:20.548" v="829" actId="1038"/>
          <ac:picMkLst>
            <pc:docMk/>
            <pc:sldMk cId="837045890" sldId="356"/>
            <ac:picMk id="14" creationId="{C7A61B06-40DE-4635-B213-3B24309F05FD}"/>
          </ac:picMkLst>
        </pc:picChg>
        <pc:picChg chg="add del mod">
          <ac:chgData name="Tuttle, P.E., Cameron" userId="916ab5c5-d023-484c-a89e-86ba4fbedfb8" providerId="ADAL" clId="{1D1125CE-ECA8-4C89-A6EE-B6ED9ED60E5B}" dt="2022-08-16T22:41:38.926" v="726" actId="478"/>
          <ac:picMkLst>
            <pc:docMk/>
            <pc:sldMk cId="837045890" sldId="356"/>
            <ac:picMk id="15" creationId="{B9FF5D56-569C-4E2D-9B1A-860ECAC27D00}"/>
          </ac:picMkLst>
        </pc:picChg>
        <pc:picChg chg="add mod">
          <ac:chgData name="Tuttle, P.E., Cameron" userId="916ab5c5-d023-484c-a89e-86ba4fbedfb8" providerId="ADAL" clId="{1D1125CE-ECA8-4C89-A6EE-B6ED9ED60E5B}" dt="2022-08-16T23:24:20.548" v="829" actId="1038"/>
          <ac:picMkLst>
            <pc:docMk/>
            <pc:sldMk cId="837045890" sldId="356"/>
            <ac:picMk id="17" creationId="{33546654-7C15-4CAE-8D64-3F5091BE152D}"/>
          </ac:picMkLst>
        </pc:picChg>
        <pc:picChg chg="add mod">
          <ac:chgData name="Tuttle, P.E., Cameron" userId="916ab5c5-d023-484c-a89e-86ba4fbedfb8" providerId="ADAL" clId="{1D1125CE-ECA8-4C89-A6EE-B6ED9ED60E5B}" dt="2022-08-16T23:24:23.707" v="830" actId="1035"/>
          <ac:picMkLst>
            <pc:docMk/>
            <pc:sldMk cId="837045890" sldId="356"/>
            <ac:picMk id="19" creationId="{7EEECCB9-934D-4232-9A36-0DC6A8665A39}"/>
          </ac:picMkLst>
        </pc:picChg>
        <pc:picChg chg="add mod">
          <ac:chgData name="Tuttle, P.E., Cameron" userId="916ab5c5-d023-484c-a89e-86ba4fbedfb8" providerId="ADAL" clId="{1D1125CE-ECA8-4C89-A6EE-B6ED9ED60E5B}" dt="2022-08-16T23:26:17.922" v="837" actId="1035"/>
          <ac:picMkLst>
            <pc:docMk/>
            <pc:sldMk cId="837045890" sldId="356"/>
            <ac:picMk id="21" creationId="{7AEC23F2-688C-4FF1-8624-21171A4B71E4}"/>
          </ac:picMkLst>
        </pc:picChg>
      </pc:sldChg>
    </pc:docChg>
  </pc:docChgLst>
  <pc:docChgLst>
    <pc:chgData name="Murray, Rachel" userId="4e119a69-da27-43dc-b27f-c50f1cee1dd1" providerId="ADAL" clId="{649C69F4-3D2D-4EF6-96DD-84616E095C86}"/>
    <pc:docChg chg="undo custSel addSld delSld modSld sldOrd">
      <pc:chgData name="Murray, Rachel" userId="4e119a69-da27-43dc-b27f-c50f1cee1dd1" providerId="ADAL" clId="{649C69F4-3D2D-4EF6-96DD-84616E095C86}" dt="2022-08-31T00:03:12.239" v="590" actId="20577"/>
      <pc:docMkLst>
        <pc:docMk/>
      </pc:docMkLst>
      <pc:sldChg chg="modSp mod">
        <pc:chgData name="Murray, Rachel" userId="4e119a69-da27-43dc-b27f-c50f1cee1dd1" providerId="ADAL" clId="{649C69F4-3D2D-4EF6-96DD-84616E095C86}" dt="2022-08-30T21:30:23.070" v="217" actId="6549"/>
        <pc:sldMkLst>
          <pc:docMk/>
          <pc:sldMk cId="4046933020" sldId="266"/>
        </pc:sldMkLst>
        <pc:spChg chg="mod">
          <ac:chgData name="Murray, Rachel" userId="4e119a69-da27-43dc-b27f-c50f1cee1dd1" providerId="ADAL" clId="{649C69F4-3D2D-4EF6-96DD-84616E095C86}" dt="2022-08-30T21:30:23.070" v="217" actId="6549"/>
          <ac:spMkLst>
            <pc:docMk/>
            <pc:sldMk cId="4046933020" sldId="266"/>
            <ac:spMk id="3" creationId="{513EF4F5-1C73-D54B-AD69-1371DF463BBB}"/>
          </ac:spMkLst>
        </pc:spChg>
      </pc:sldChg>
      <pc:sldChg chg="modSp mod">
        <pc:chgData name="Murray, Rachel" userId="4e119a69-da27-43dc-b27f-c50f1cee1dd1" providerId="ADAL" clId="{649C69F4-3D2D-4EF6-96DD-84616E095C86}" dt="2022-08-30T21:34:31.008" v="240" actId="14100"/>
        <pc:sldMkLst>
          <pc:docMk/>
          <pc:sldMk cId="3723066948" sldId="268"/>
        </pc:sldMkLst>
        <pc:spChg chg="mod">
          <ac:chgData name="Murray, Rachel" userId="4e119a69-da27-43dc-b27f-c50f1cee1dd1" providerId="ADAL" clId="{649C69F4-3D2D-4EF6-96DD-84616E095C86}" dt="2022-08-30T21:34:31.008" v="240" actId="14100"/>
          <ac:spMkLst>
            <pc:docMk/>
            <pc:sldMk cId="3723066948" sldId="268"/>
            <ac:spMk id="3" creationId="{688A7713-A607-4E68-A1ED-EDA853815CB0}"/>
          </ac:spMkLst>
        </pc:spChg>
      </pc:sldChg>
      <pc:sldChg chg="modSp mod">
        <pc:chgData name="Murray, Rachel" userId="4e119a69-da27-43dc-b27f-c50f1cee1dd1" providerId="ADAL" clId="{649C69F4-3D2D-4EF6-96DD-84616E095C86}" dt="2022-08-30T21:32:13.440" v="224" actId="20577"/>
        <pc:sldMkLst>
          <pc:docMk/>
          <pc:sldMk cId="3037221725" sldId="269"/>
        </pc:sldMkLst>
        <pc:spChg chg="mod">
          <ac:chgData name="Murray, Rachel" userId="4e119a69-da27-43dc-b27f-c50f1cee1dd1" providerId="ADAL" clId="{649C69F4-3D2D-4EF6-96DD-84616E095C86}" dt="2022-08-30T21:32:13.440" v="224" actId="20577"/>
          <ac:spMkLst>
            <pc:docMk/>
            <pc:sldMk cId="3037221725" sldId="269"/>
            <ac:spMk id="3" creationId="{0A8E5EB2-980B-4153-9D61-8A9C1FA864E5}"/>
          </ac:spMkLst>
        </pc:spChg>
      </pc:sldChg>
      <pc:sldChg chg="modSp del mod">
        <pc:chgData name="Murray, Rachel" userId="4e119a69-da27-43dc-b27f-c50f1cee1dd1" providerId="ADAL" clId="{649C69F4-3D2D-4EF6-96DD-84616E095C86}" dt="2022-08-30T21:33:27.541" v="227" actId="2696"/>
        <pc:sldMkLst>
          <pc:docMk/>
          <pc:sldMk cId="3857277686" sldId="270"/>
        </pc:sldMkLst>
        <pc:spChg chg="mod">
          <ac:chgData name="Murray, Rachel" userId="4e119a69-da27-43dc-b27f-c50f1cee1dd1" providerId="ADAL" clId="{649C69F4-3D2D-4EF6-96DD-84616E095C86}" dt="2022-08-30T21:21:59.172" v="155" actId="20577"/>
          <ac:spMkLst>
            <pc:docMk/>
            <pc:sldMk cId="3857277686" sldId="270"/>
            <ac:spMk id="3" creationId="{B79DDDDB-769C-49F0-B9E2-1090D9C5981B}"/>
          </ac:spMkLst>
        </pc:spChg>
      </pc:sldChg>
      <pc:sldChg chg="modSp mod">
        <pc:chgData name="Murray, Rachel" userId="4e119a69-da27-43dc-b27f-c50f1cee1dd1" providerId="ADAL" clId="{649C69F4-3D2D-4EF6-96DD-84616E095C86}" dt="2022-08-30T21:32:40.467" v="226" actId="14100"/>
        <pc:sldMkLst>
          <pc:docMk/>
          <pc:sldMk cId="1258266191" sldId="271"/>
        </pc:sldMkLst>
        <pc:graphicFrameChg chg="mod modGraphic">
          <ac:chgData name="Murray, Rachel" userId="4e119a69-da27-43dc-b27f-c50f1cee1dd1" providerId="ADAL" clId="{649C69F4-3D2D-4EF6-96DD-84616E095C86}" dt="2022-08-30T21:32:40.467" v="226" actId="14100"/>
          <ac:graphicFrameMkLst>
            <pc:docMk/>
            <pc:sldMk cId="1258266191" sldId="271"/>
            <ac:graphicFrameMk id="5" creationId="{0695E7DC-5837-4A37-AEFF-0DD48321BDB4}"/>
          </ac:graphicFrameMkLst>
        </pc:graphicFrameChg>
      </pc:sldChg>
      <pc:sldChg chg="modNotesTx">
        <pc:chgData name="Murray, Rachel" userId="4e119a69-da27-43dc-b27f-c50f1cee1dd1" providerId="ADAL" clId="{649C69F4-3D2D-4EF6-96DD-84616E095C86}" dt="2022-08-30T23:59:40.997" v="559" actId="20577"/>
        <pc:sldMkLst>
          <pc:docMk/>
          <pc:sldMk cId="423715497" sldId="306"/>
        </pc:sldMkLst>
      </pc:sldChg>
      <pc:sldChg chg="modSp mod modNotesTx">
        <pc:chgData name="Murray, Rachel" userId="4e119a69-da27-43dc-b27f-c50f1cee1dd1" providerId="ADAL" clId="{649C69F4-3D2D-4EF6-96DD-84616E095C86}" dt="2022-08-31T00:01:32.329" v="585" actId="20577"/>
        <pc:sldMkLst>
          <pc:docMk/>
          <pc:sldMk cId="1399058378" sldId="319"/>
        </pc:sldMkLst>
        <pc:spChg chg="mod">
          <ac:chgData name="Murray, Rachel" userId="4e119a69-da27-43dc-b27f-c50f1cee1dd1" providerId="ADAL" clId="{649C69F4-3D2D-4EF6-96DD-84616E095C86}" dt="2022-08-31T00:01:32.329" v="585" actId="20577"/>
          <ac:spMkLst>
            <pc:docMk/>
            <pc:sldMk cId="1399058378" sldId="319"/>
            <ac:spMk id="3" creationId="{41247C15-B835-4DC9-B8A9-FBE5BC04BF3B}"/>
          </ac:spMkLst>
        </pc:spChg>
      </pc:sldChg>
      <pc:sldChg chg="modNotesTx">
        <pc:chgData name="Murray, Rachel" userId="4e119a69-da27-43dc-b27f-c50f1cee1dd1" providerId="ADAL" clId="{649C69F4-3D2D-4EF6-96DD-84616E095C86}" dt="2022-08-30T21:11:57.617" v="12" actId="20577"/>
        <pc:sldMkLst>
          <pc:docMk/>
          <pc:sldMk cId="4236997604" sldId="323"/>
        </pc:sldMkLst>
      </pc:sldChg>
      <pc:sldChg chg="del">
        <pc:chgData name="Murray, Rachel" userId="4e119a69-da27-43dc-b27f-c50f1cee1dd1" providerId="ADAL" clId="{649C69F4-3D2D-4EF6-96DD-84616E095C86}" dt="2022-08-30T21:58:04.503" v="507" actId="2696"/>
        <pc:sldMkLst>
          <pc:docMk/>
          <pc:sldMk cId="707800787" sldId="325"/>
        </pc:sldMkLst>
      </pc:sldChg>
      <pc:sldChg chg="modSp mod modShow modNotesTx">
        <pc:chgData name="Murray, Rachel" userId="4e119a69-da27-43dc-b27f-c50f1cee1dd1" providerId="ADAL" clId="{649C69F4-3D2D-4EF6-96DD-84616E095C86}" dt="2022-08-30T21:45:07.607" v="458" actId="20577"/>
        <pc:sldMkLst>
          <pc:docMk/>
          <pc:sldMk cId="3167383964" sldId="326"/>
        </pc:sldMkLst>
        <pc:spChg chg="mod">
          <ac:chgData name="Murray, Rachel" userId="4e119a69-da27-43dc-b27f-c50f1cee1dd1" providerId="ADAL" clId="{649C69F4-3D2D-4EF6-96DD-84616E095C86}" dt="2022-08-30T21:45:07.607" v="458" actId="20577"/>
          <ac:spMkLst>
            <pc:docMk/>
            <pc:sldMk cId="3167383964" sldId="326"/>
            <ac:spMk id="3" creationId="{1C791B58-F217-4238-826F-E33B78109158}"/>
          </ac:spMkLst>
        </pc:spChg>
      </pc:sldChg>
      <pc:sldChg chg="modNotesTx">
        <pc:chgData name="Murray, Rachel" userId="4e119a69-da27-43dc-b27f-c50f1cee1dd1" providerId="ADAL" clId="{649C69F4-3D2D-4EF6-96DD-84616E095C86}" dt="2022-08-30T22:00:12.377" v="514" actId="20577"/>
        <pc:sldMkLst>
          <pc:docMk/>
          <pc:sldMk cId="1562548151" sldId="338"/>
        </pc:sldMkLst>
      </pc:sldChg>
      <pc:sldChg chg="ord modNotesTx">
        <pc:chgData name="Murray, Rachel" userId="4e119a69-da27-43dc-b27f-c50f1cee1dd1" providerId="ADAL" clId="{649C69F4-3D2D-4EF6-96DD-84616E095C86}" dt="2022-08-30T23:58:54.818" v="548"/>
        <pc:sldMkLst>
          <pc:docMk/>
          <pc:sldMk cId="3448937144" sldId="340"/>
        </pc:sldMkLst>
      </pc:sldChg>
      <pc:sldChg chg="modNotesTx">
        <pc:chgData name="Murray, Rachel" userId="4e119a69-da27-43dc-b27f-c50f1cee1dd1" providerId="ADAL" clId="{649C69F4-3D2D-4EF6-96DD-84616E095C86}" dt="2022-08-30T21:25:32.388" v="211" actId="20577"/>
        <pc:sldMkLst>
          <pc:docMk/>
          <pc:sldMk cId="1768502367" sldId="341"/>
        </pc:sldMkLst>
      </pc:sldChg>
      <pc:sldChg chg="modNotesTx">
        <pc:chgData name="Murray, Rachel" userId="4e119a69-da27-43dc-b27f-c50f1cee1dd1" providerId="ADAL" clId="{649C69F4-3D2D-4EF6-96DD-84616E095C86}" dt="2022-08-31T00:03:05.271" v="589" actId="20577"/>
        <pc:sldMkLst>
          <pc:docMk/>
          <pc:sldMk cId="3566612633" sldId="345"/>
        </pc:sldMkLst>
      </pc:sldChg>
      <pc:sldChg chg="modNotesTx">
        <pc:chgData name="Murray, Rachel" userId="4e119a69-da27-43dc-b27f-c50f1cee1dd1" providerId="ADAL" clId="{649C69F4-3D2D-4EF6-96DD-84616E095C86}" dt="2022-08-30T21:10:47.726" v="2" actId="113"/>
        <pc:sldMkLst>
          <pc:docMk/>
          <pc:sldMk cId="1579130550" sldId="346"/>
        </pc:sldMkLst>
      </pc:sldChg>
      <pc:sldChg chg="modNotesTx">
        <pc:chgData name="Murray, Rachel" userId="4e119a69-da27-43dc-b27f-c50f1cee1dd1" providerId="ADAL" clId="{649C69F4-3D2D-4EF6-96DD-84616E095C86}" dt="2022-08-31T00:03:12.239" v="590" actId="20577"/>
        <pc:sldMkLst>
          <pc:docMk/>
          <pc:sldMk cId="3192560385" sldId="348"/>
        </pc:sldMkLst>
      </pc:sldChg>
      <pc:sldChg chg="del">
        <pc:chgData name="Murray, Rachel" userId="4e119a69-da27-43dc-b27f-c50f1cee1dd1" providerId="ADAL" clId="{649C69F4-3D2D-4EF6-96DD-84616E095C86}" dt="2022-08-30T21:27:01.153" v="215" actId="2696"/>
        <pc:sldMkLst>
          <pc:docMk/>
          <pc:sldMk cId="523099621" sldId="351"/>
        </pc:sldMkLst>
      </pc:sldChg>
      <pc:sldChg chg="modSp mod">
        <pc:chgData name="Murray, Rachel" userId="4e119a69-da27-43dc-b27f-c50f1cee1dd1" providerId="ADAL" clId="{649C69F4-3D2D-4EF6-96DD-84616E095C86}" dt="2022-08-30T21:57:13.291" v="506" actId="14100"/>
        <pc:sldMkLst>
          <pc:docMk/>
          <pc:sldMk cId="837045890" sldId="356"/>
        </pc:sldMkLst>
        <pc:picChg chg="mod">
          <ac:chgData name="Murray, Rachel" userId="4e119a69-da27-43dc-b27f-c50f1cee1dd1" providerId="ADAL" clId="{649C69F4-3D2D-4EF6-96DD-84616E095C86}" dt="2022-08-30T21:57:13.291" v="506" actId="14100"/>
          <ac:picMkLst>
            <pc:docMk/>
            <pc:sldMk cId="837045890" sldId="356"/>
            <ac:picMk id="9" creationId="{3D80A867-C15B-4DF5-B0F7-F21F34B4E405}"/>
          </ac:picMkLst>
        </pc:picChg>
      </pc:sldChg>
      <pc:sldChg chg="modNotesTx">
        <pc:chgData name="Murray, Rachel" userId="4e119a69-da27-43dc-b27f-c50f1cee1dd1" providerId="ADAL" clId="{649C69F4-3D2D-4EF6-96DD-84616E095C86}" dt="2022-08-30T21:10:27.100" v="0" actId="113"/>
        <pc:sldMkLst>
          <pc:docMk/>
          <pc:sldMk cId="1567698965" sldId="357"/>
        </pc:sldMkLst>
      </pc:sldChg>
      <pc:sldChg chg="modNotesTx">
        <pc:chgData name="Murray, Rachel" userId="4e119a69-da27-43dc-b27f-c50f1cee1dd1" providerId="ADAL" clId="{649C69F4-3D2D-4EF6-96DD-84616E095C86}" dt="2022-08-30T21:10:32.927" v="1" actId="113"/>
        <pc:sldMkLst>
          <pc:docMk/>
          <pc:sldMk cId="1732537507" sldId="358"/>
        </pc:sldMkLst>
      </pc:sldChg>
      <pc:sldChg chg="modNotesTx">
        <pc:chgData name="Murray, Rachel" userId="4e119a69-da27-43dc-b27f-c50f1cee1dd1" providerId="ADAL" clId="{649C69F4-3D2D-4EF6-96DD-84616E095C86}" dt="2022-08-30T21:12:04.284" v="21" actId="20577"/>
        <pc:sldMkLst>
          <pc:docMk/>
          <pc:sldMk cId="873275057" sldId="363"/>
        </pc:sldMkLst>
      </pc:sldChg>
      <pc:sldChg chg="modSp mod modNotesTx">
        <pc:chgData name="Murray, Rachel" userId="4e119a69-da27-43dc-b27f-c50f1cee1dd1" providerId="ADAL" clId="{649C69F4-3D2D-4EF6-96DD-84616E095C86}" dt="2022-08-30T23:57:54.774" v="546" actId="6549"/>
        <pc:sldMkLst>
          <pc:docMk/>
          <pc:sldMk cId="502287743" sldId="364"/>
        </pc:sldMkLst>
        <pc:spChg chg="mod">
          <ac:chgData name="Murray, Rachel" userId="4e119a69-da27-43dc-b27f-c50f1cee1dd1" providerId="ADAL" clId="{649C69F4-3D2D-4EF6-96DD-84616E095C86}" dt="2022-08-30T23:57:54.774" v="546" actId="6549"/>
          <ac:spMkLst>
            <pc:docMk/>
            <pc:sldMk cId="502287743" sldId="364"/>
            <ac:spMk id="3" creationId="{5D95DB19-CCB2-4108-A82A-63BC0B0B5715}"/>
          </ac:spMkLst>
        </pc:spChg>
      </pc:sldChg>
      <pc:sldChg chg="modSp mod modNotesTx">
        <pc:chgData name="Murray, Rachel" userId="4e119a69-da27-43dc-b27f-c50f1cee1dd1" providerId="ADAL" clId="{649C69F4-3D2D-4EF6-96DD-84616E095C86}" dt="2022-08-30T23:51:06.959" v="527" actId="14100"/>
        <pc:sldMkLst>
          <pc:docMk/>
          <pc:sldMk cId="3552609685" sldId="365"/>
        </pc:sldMkLst>
        <pc:spChg chg="mod">
          <ac:chgData name="Murray, Rachel" userId="4e119a69-da27-43dc-b27f-c50f1cee1dd1" providerId="ADAL" clId="{649C69F4-3D2D-4EF6-96DD-84616E095C86}" dt="2022-08-30T23:51:06.959" v="527" actId="14100"/>
          <ac:spMkLst>
            <pc:docMk/>
            <pc:sldMk cId="3552609685" sldId="365"/>
            <ac:spMk id="3" creationId="{4FC55D25-3DB7-4D2E-B91B-026FA7E43DE8}"/>
          </ac:spMkLst>
        </pc:spChg>
      </pc:sldChg>
      <pc:sldChg chg="addSp modSp mod modNotesTx">
        <pc:chgData name="Murray, Rachel" userId="4e119a69-da27-43dc-b27f-c50f1cee1dd1" providerId="ADAL" clId="{649C69F4-3D2D-4EF6-96DD-84616E095C86}" dt="2022-08-30T23:54:06.336" v="533" actId="6549"/>
        <pc:sldMkLst>
          <pc:docMk/>
          <pc:sldMk cId="2907068128" sldId="366"/>
        </pc:sldMkLst>
        <pc:spChg chg="mod">
          <ac:chgData name="Murray, Rachel" userId="4e119a69-da27-43dc-b27f-c50f1cee1dd1" providerId="ADAL" clId="{649C69F4-3D2D-4EF6-96DD-84616E095C86}" dt="2022-08-30T21:51:12.273" v="499" actId="14100"/>
          <ac:spMkLst>
            <pc:docMk/>
            <pc:sldMk cId="2907068128" sldId="366"/>
            <ac:spMk id="3" creationId="{5CB4CFD3-E378-4184-B1A7-A501F1442973}"/>
          </ac:spMkLst>
        </pc:spChg>
        <pc:spChg chg="add mod">
          <ac:chgData name="Murray, Rachel" userId="4e119a69-da27-43dc-b27f-c50f1cee1dd1" providerId="ADAL" clId="{649C69F4-3D2D-4EF6-96DD-84616E095C86}" dt="2022-08-30T21:53:01.892" v="500" actId="404"/>
          <ac:spMkLst>
            <pc:docMk/>
            <pc:sldMk cId="2907068128" sldId="366"/>
            <ac:spMk id="5" creationId="{B5203BFA-CE8A-4C46-9122-8C62DA9F7E06}"/>
          </ac:spMkLst>
        </pc:spChg>
        <pc:picChg chg="mod">
          <ac:chgData name="Murray, Rachel" userId="4e119a69-da27-43dc-b27f-c50f1cee1dd1" providerId="ADAL" clId="{649C69F4-3D2D-4EF6-96DD-84616E095C86}" dt="2022-08-30T21:47:28.976" v="460" actId="1076"/>
          <ac:picMkLst>
            <pc:docMk/>
            <pc:sldMk cId="2907068128" sldId="366"/>
            <ac:picMk id="6" creationId="{3EA6A64C-F7EB-4FB2-A647-652E27E2325A}"/>
          </ac:picMkLst>
        </pc:picChg>
      </pc:sldChg>
      <pc:sldChg chg="modSp mod modNotesTx">
        <pc:chgData name="Murray, Rachel" userId="4e119a69-da27-43dc-b27f-c50f1cee1dd1" providerId="ADAL" clId="{649C69F4-3D2D-4EF6-96DD-84616E095C86}" dt="2022-08-30T23:55:33.916" v="543" actId="6549"/>
        <pc:sldMkLst>
          <pc:docMk/>
          <pc:sldMk cId="3691214034" sldId="367"/>
        </pc:sldMkLst>
        <pc:spChg chg="mod">
          <ac:chgData name="Murray, Rachel" userId="4e119a69-da27-43dc-b27f-c50f1cee1dd1" providerId="ADAL" clId="{649C69F4-3D2D-4EF6-96DD-84616E095C86}" dt="2022-08-30T23:54:24.921" v="536" actId="20577"/>
          <ac:spMkLst>
            <pc:docMk/>
            <pc:sldMk cId="3691214034" sldId="367"/>
            <ac:spMk id="3" creationId="{3DD263EB-FF72-481B-A181-2513FB442282}"/>
          </ac:spMkLst>
        </pc:spChg>
        <pc:spChg chg="mod">
          <ac:chgData name="Murray, Rachel" userId="4e119a69-da27-43dc-b27f-c50f1cee1dd1" providerId="ADAL" clId="{649C69F4-3D2D-4EF6-96DD-84616E095C86}" dt="2022-08-30T23:55:33.916" v="543" actId="6549"/>
          <ac:spMkLst>
            <pc:docMk/>
            <pc:sldMk cId="3691214034" sldId="367"/>
            <ac:spMk id="11" creationId="{5FC7B313-265C-42A1-A25B-FF9966D550AB}"/>
          </ac:spMkLst>
        </pc:spChg>
      </pc:sldChg>
      <pc:sldChg chg="modSp mod modNotesTx">
        <pc:chgData name="Murray, Rachel" userId="4e119a69-da27-43dc-b27f-c50f1cee1dd1" providerId="ADAL" clId="{649C69F4-3D2D-4EF6-96DD-84616E095C86}" dt="2022-08-30T21:54:26.282" v="504" actId="20577"/>
        <pc:sldMkLst>
          <pc:docMk/>
          <pc:sldMk cId="1516185495" sldId="368"/>
        </pc:sldMkLst>
        <pc:spChg chg="mod">
          <ac:chgData name="Murray, Rachel" userId="4e119a69-da27-43dc-b27f-c50f1cee1dd1" providerId="ADAL" clId="{649C69F4-3D2D-4EF6-96DD-84616E095C86}" dt="2022-08-30T21:54:26.282" v="504" actId="20577"/>
          <ac:spMkLst>
            <pc:docMk/>
            <pc:sldMk cId="1516185495" sldId="368"/>
            <ac:spMk id="2" creationId="{6F636B6F-7791-429D-90B2-864FDCBD0766}"/>
          </ac:spMkLst>
        </pc:spChg>
      </pc:sldChg>
      <pc:sldChg chg="modSp add del mod">
        <pc:chgData name="Murray, Rachel" userId="4e119a69-da27-43dc-b27f-c50f1cee1dd1" providerId="ADAL" clId="{649C69F4-3D2D-4EF6-96DD-84616E095C86}" dt="2022-08-30T21:27:55.117" v="216" actId="2696"/>
        <pc:sldMkLst>
          <pc:docMk/>
          <pc:sldMk cId="2508634832" sldId="369"/>
        </pc:sldMkLst>
        <pc:spChg chg="mod">
          <ac:chgData name="Murray, Rachel" userId="4e119a69-da27-43dc-b27f-c50f1cee1dd1" providerId="ADAL" clId="{649C69F4-3D2D-4EF6-96DD-84616E095C86}" dt="2022-08-30T21:14:15.812" v="79" actId="20577"/>
          <ac:spMkLst>
            <pc:docMk/>
            <pc:sldMk cId="2508634832" sldId="369"/>
            <ac:spMk id="2" creationId="{12CE4D03-0AD3-4CF4-AD41-2CF1602DE831}"/>
          </ac:spMkLst>
        </pc:spChg>
        <pc:spChg chg="mod">
          <ac:chgData name="Murray, Rachel" userId="4e119a69-da27-43dc-b27f-c50f1cee1dd1" providerId="ADAL" clId="{649C69F4-3D2D-4EF6-96DD-84616E095C86}" dt="2022-08-30T21:22:16.951" v="156" actId="6549"/>
          <ac:spMkLst>
            <pc:docMk/>
            <pc:sldMk cId="2508634832" sldId="369"/>
            <ac:spMk id="3" creationId="{B79DDDDB-769C-49F0-B9E2-1090D9C5981B}"/>
          </ac:spMkLst>
        </pc:spChg>
      </pc:sldChg>
      <pc:sldChg chg="modSp add mod ord">
        <pc:chgData name="Murray, Rachel" userId="4e119a69-da27-43dc-b27f-c50f1cee1dd1" providerId="ADAL" clId="{649C69F4-3D2D-4EF6-96DD-84616E095C86}" dt="2022-08-30T21:33:56.928" v="238" actId="20577"/>
        <pc:sldMkLst>
          <pc:docMk/>
          <pc:sldMk cId="2813284073" sldId="370"/>
        </pc:sldMkLst>
        <pc:spChg chg="mod">
          <ac:chgData name="Murray, Rachel" userId="4e119a69-da27-43dc-b27f-c50f1cee1dd1" providerId="ADAL" clId="{649C69F4-3D2D-4EF6-96DD-84616E095C86}" dt="2022-08-30T21:33:56.928" v="238" actId="20577"/>
          <ac:spMkLst>
            <pc:docMk/>
            <pc:sldMk cId="2813284073" sldId="370"/>
            <ac:spMk id="2" creationId="{12CE4D03-0AD3-4CF4-AD41-2CF1602DE831}"/>
          </ac:spMkLst>
        </pc:spChg>
      </pc:sldChg>
    </pc:docChg>
  </pc:docChgLst>
  <pc:docChgLst>
    <pc:chgData name="Biermayer, Peter" userId="S::peter.biermayer_cpuc.ca.gov#ext#@dnv.onmicrosoft.com::6eafb510-631f-4d0c-8eb0-617962a00a3d" providerId="AD" clId="Web-{958923AA-050A-1135-8AE9-47C883BA8CFC}"/>
    <pc:docChg chg="">
      <pc:chgData name="Biermayer, Peter" userId="S::peter.biermayer_cpuc.ca.gov#ext#@dnv.onmicrosoft.com::6eafb510-631f-4d0c-8eb0-617962a00a3d" providerId="AD" clId="Web-{958923AA-050A-1135-8AE9-47C883BA8CFC}" dt="2022-08-19T21:29:37.775" v="1"/>
      <pc:docMkLst>
        <pc:docMk/>
      </pc:docMkLst>
      <pc:sldChg chg="delCm">
        <pc:chgData name="Biermayer, Peter" userId="S::peter.biermayer_cpuc.ca.gov#ext#@dnv.onmicrosoft.com::6eafb510-631f-4d0c-8eb0-617962a00a3d" providerId="AD" clId="Web-{958923AA-050A-1135-8AE9-47C883BA8CFC}" dt="2022-08-19T21:24:23.662" v="0"/>
        <pc:sldMkLst>
          <pc:docMk/>
          <pc:sldMk cId="3723066948" sldId="268"/>
        </pc:sldMkLst>
      </pc:sldChg>
      <pc:sldChg chg="delCm">
        <pc:chgData name="Biermayer, Peter" userId="S::peter.biermayer_cpuc.ca.gov#ext#@dnv.onmicrosoft.com::6eafb510-631f-4d0c-8eb0-617962a00a3d" providerId="AD" clId="Web-{958923AA-050A-1135-8AE9-47C883BA8CFC}" dt="2022-08-19T21:29:37.775" v="1"/>
        <pc:sldMkLst>
          <pc:docMk/>
          <pc:sldMk cId="1557799695" sldId="336"/>
        </pc:sldMkLst>
      </pc:sldChg>
    </pc:docChg>
  </pc:docChgLst>
  <pc:docChgLst>
    <pc:chgData name="Murray, Rachel" userId="4e119a69-da27-43dc-b27f-c50f1cee1dd1" providerId="ADAL" clId="{D4B39707-6ACC-41C0-9BEE-6BB26CF476B1}"/>
    <pc:docChg chg="custSel addSld delSld modSld">
      <pc:chgData name="Murray, Rachel" userId="4e119a69-da27-43dc-b27f-c50f1cee1dd1" providerId="ADAL" clId="{D4B39707-6ACC-41C0-9BEE-6BB26CF476B1}" dt="2022-08-19T01:01:00.157" v="2838" actId="20577"/>
      <pc:docMkLst>
        <pc:docMk/>
      </pc:docMkLst>
      <pc:sldChg chg="modSp mod">
        <pc:chgData name="Murray, Rachel" userId="4e119a69-da27-43dc-b27f-c50f1cee1dd1" providerId="ADAL" clId="{D4B39707-6ACC-41C0-9BEE-6BB26CF476B1}" dt="2022-08-18T23:49:40.947" v="857" actId="6549"/>
        <pc:sldMkLst>
          <pc:docMk/>
          <pc:sldMk cId="3723066948" sldId="268"/>
        </pc:sldMkLst>
        <pc:spChg chg="mod">
          <ac:chgData name="Murray, Rachel" userId="4e119a69-da27-43dc-b27f-c50f1cee1dd1" providerId="ADAL" clId="{D4B39707-6ACC-41C0-9BEE-6BB26CF476B1}" dt="2022-08-18T23:49:40.947" v="857" actId="6549"/>
          <ac:spMkLst>
            <pc:docMk/>
            <pc:sldMk cId="3723066948" sldId="268"/>
            <ac:spMk id="3" creationId="{688A7713-A607-4E68-A1ED-EDA853815CB0}"/>
          </ac:spMkLst>
        </pc:spChg>
      </pc:sldChg>
      <pc:sldChg chg="modSp mod">
        <pc:chgData name="Murray, Rachel" userId="4e119a69-da27-43dc-b27f-c50f1cee1dd1" providerId="ADAL" clId="{D4B39707-6ACC-41C0-9BEE-6BB26CF476B1}" dt="2022-08-18T23:48:30.387" v="856" actId="20577"/>
        <pc:sldMkLst>
          <pc:docMk/>
          <pc:sldMk cId="3857277686" sldId="270"/>
        </pc:sldMkLst>
        <pc:spChg chg="mod">
          <ac:chgData name="Murray, Rachel" userId="4e119a69-da27-43dc-b27f-c50f1cee1dd1" providerId="ADAL" clId="{D4B39707-6ACC-41C0-9BEE-6BB26CF476B1}" dt="2022-08-18T23:48:30.387" v="856" actId="20577"/>
          <ac:spMkLst>
            <pc:docMk/>
            <pc:sldMk cId="3857277686" sldId="270"/>
            <ac:spMk id="2" creationId="{12CE4D03-0AD3-4CF4-AD41-2CF1602DE831}"/>
          </ac:spMkLst>
        </pc:spChg>
      </pc:sldChg>
      <pc:sldChg chg="modSp mod">
        <pc:chgData name="Murray, Rachel" userId="4e119a69-da27-43dc-b27f-c50f1cee1dd1" providerId="ADAL" clId="{D4B39707-6ACC-41C0-9BEE-6BB26CF476B1}" dt="2022-08-19T00:18:39.965" v="1910" actId="20577"/>
        <pc:sldMkLst>
          <pc:docMk/>
          <pc:sldMk cId="2112106838" sldId="274"/>
        </pc:sldMkLst>
        <pc:spChg chg="mod">
          <ac:chgData name="Murray, Rachel" userId="4e119a69-da27-43dc-b27f-c50f1cee1dd1" providerId="ADAL" clId="{D4B39707-6ACC-41C0-9BEE-6BB26CF476B1}" dt="2022-08-19T00:18:39.965" v="1910" actId="20577"/>
          <ac:spMkLst>
            <pc:docMk/>
            <pc:sldMk cId="2112106838" sldId="274"/>
            <ac:spMk id="2" creationId="{513E9342-58DE-455F-B5E1-FDFC2B398645}"/>
          </ac:spMkLst>
        </pc:spChg>
      </pc:sldChg>
      <pc:sldChg chg="modSp mod">
        <pc:chgData name="Murray, Rachel" userId="4e119a69-da27-43dc-b27f-c50f1cee1dd1" providerId="ADAL" clId="{D4B39707-6ACC-41C0-9BEE-6BB26CF476B1}" dt="2022-08-19T00:56:55.828" v="2820" actId="20577"/>
        <pc:sldMkLst>
          <pc:docMk/>
          <pc:sldMk cId="4111235124" sldId="275"/>
        </pc:sldMkLst>
        <pc:spChg chg="mod">
          <ac:chgData name="Murray, Rachel" userId="4e119a69-da27-43dc-b27f-c50f1cee1dd1" providerId="ADAL" clId="{D4B39707-6ACC-41C0-9BEE-6BB26CF476B1}" dt="2022-08-19T00:56:43.983" v="2817" actId="20577"/>
          <ac:spMkLst>
            <pc:docMk/>
            <pc:sldMk cId="4111235124" sldId="275"/>
            <ac:spMk id="2" creationId="{513E9342-58DE-455F-B5E1-FDFC2B398645}"/>
          </ac:spMkLst>
        </pc:spChg>
        <pc:spChg chg="mod">
          <ac:chgData name="Murray, Rachel" userId="4e119a69-da27-43dc-b27f-c50f1cee1dd1" providerId="ADAL" clId="{D4B39707-6ACC-41C0-9BEE-6BB26CF476B1}" dt="2022-08-19T00:56:55.828" v="2820" actId="20577"/>
          <ac:spMkLst>
            <pc:docMk/>
            <pc:sldMk cId="4111235124" sldId="275"/>
            <ac:spMk id="3" creationId="{BA0E00FF-FA1A-4102-B75A-BB75835F2000}"/>
          </ac:spMkLst>
        </pc:spChg>
      </pc:sldChg>
      <pc:sldChg chg="modSp mod">
        <pc:chgData name="Murray, Rachel" userId="4e119a69-da27-43dc-b27f-c50f1cee1dd1" providerId="ADAL" clId="{D4B39707-6ACC-41C0-9BEE-6BB26CF476B1}" dt="2022-08-19T00:59:53.345" v="2829" actId="20577"/>
        <pc:sldMkLst>
          <pc:docMk/>
          <pc:sldMk cId="3728178904" sldId="320"/>
        </pc:sldMkLst>
        <pc:spChg chg="mod">
          <ac:chgData name="Murray, Rachel" userId="4e119a69-da27-43dc-b27f-c50f1cee1dd1" providerId="ADAL" clId="{D4B39707-6ACC-41C0-9BEE-6BB26CF476B1}" dt="2022-08-19T00:59:53.345" v="2829" actId="20577"/>
          <ac:spMkLst>
            <pc:docMk/>
            <pc:sldMk cId="3728178904" sldId="320"/>
            <ac:spMk id="10" creationId="{A87669C0-2291-FFB1-6ADA-2EFA0794CE7A}"/>
          </ac:spMkLst>
        </pc:spChg>
        <pc:graphicFrameChg chg="mod modGraphic">
          <ac:chgData name="Murray, Rachel" userId="4e119a69-da27-43dc-b27f-c50f1cee1dd1" providerId="ADAL" clId="{D4B39707-6ACC-41C0-9BEE-6BB26CF476B1}" dt="2022-08-19T00:59:15.859" v="2824"/>
          <ac:graphicFrameMkLst>
            <pc:docMk/>
            <pc:sldMk cId="3728178904" sldId="320"/>
            <ac:graphicFrameMk id="9" creationId="{0D47CFC7-69F2-1277-75F4-A99A8EC90B6C}"/>
          </ac:graphicFrameMkLst>
        </pc:graphicFrameChg>
      </pc:sldChg>
      <pc:sldChg chg="addSp modSp mod">
        <pc:chgData name="Murray, Rachel" userId="4e119a69-da27-43dc-b27f-c50f1cee1dd1" providerId="ADAL" clId="{D4B39707-6ACC-41C0-9BEE-6BB26CF476B1}" dt="2022-08-18T23:43:42.371" v="740" actId="5793"/>
        <pc:sldMkLst>
          <pc:docMk/>
          <pc:sldMk cId="2220322643" sldId="327"/>
        </pc:sldMkLst>
        <pc:spChg chg="mod">
          <ac:chgData name="Murray, Rachel" userId="4e119a69-da27-43dc-b27f-c50f1cee1dd1" providerId="ADAL" clId="{D4B39707-6ACC-41C0-9BEE-6BB26CF476B1}" dt="2022-08-18T23:43:08.278" v="735" actId="21"/>
          <ac:spMkLst>
            <pc:docMk/>
            <pc:sldMk cId="2220322643" sldId="327"/>
            <ac:spMk id="3" creationId="{804FCBA0-BBA6-4CE6-8541-C7F71D499F20}"/>
          </ac:spMkLst>
        </pc:spChg>
        <pc:spChg chg="add mod">
          <ac:chgData name="Murray, Rachel" userId="4e119a69-da27-43dc-b27f-c50f1cee1dd1" providerId="ADAL" clId="{D4B39707-6ACC-41C0-9BEE-6BB26CF476B1}" dt="2022-08-18T23:43:42.371" v="740" actId="5793"/>
          <ac:spMkLst>
            <pc:docMk/>
            <pc:sldMk cId="2220322643" sldId="327"/>
            <ac:spMk id="5" creationId="{97599809-3712-44A9-8FE7-36B54C5B7D24}"/>
          </ac:spMkLst>
        </pc:spChg>
      </pc:sldChg>
      <pc:sldChg chg="addSp delSp modSp mod">
        <pc:chgData name="Murray, Rachel" userId="4e119a69-da27-43dc-b27f-c50f1cee1dd1" providerId="ADAL" clId="{D4B39707-6ACC-41C0-9BEE-6BB26CF476B1}" dt="2022-08-19T01:01:00.157" v="2838" actId="20577"/>
        <pc:sldMkLst>
          <pc:docMk/>
          <pc:sldMk cId="1703222913" sldId="328"/>
        </pc:sldMkLst>
        <pc:spChg chg="mod">
          <ac:chgData name="Murray, Rachel" userId="4e119a69-da27-43dc-b27f-c50f1cee1dd1" providerId="ADAL" clId="{D4B39707-6ACC-41C0-9BEE-6BB26CF476B1}" dt="2022-08-19T00:30:39.567" v="2113" actId="20577"/>
          <ac:spMkLst>
            <pc:docMk/>
            <pc:sldMk cId="1703222913" sldId="328"/>
            <ac:spMk id="2" creationId="{FBA943C4-1D32-4B30-9618-98D6003650D3}"/>
          </ac:spMkLst>
        </pc:spChg>
        <pc:spChg chg="mod">
          <ac:chgData name="Murray, Rachel" userId="4e119a69-da27-43dc-b27f-c50f1cee1dd1" providerId="ADAL" clId="{D4B39707-6ACC-41C0-9BEE-6BB26CF476B1}" dt="2022-08-19T01:01:00.157" v="2838" actId="20577"/>
          <ac:spMkLst>
            <pc:docMk/>
            <pc:sldMk cId="1703222913" sldId="328"/>
            <ac:spMk id="3" creationId="{413A6FC3-7759-4B34-B1BB-844FD5CF4A90}"/>
          </ac:spMkLst>
        </pc:spChg>
        <pc:spChg chg="add mod">
          <ac:chgData name="Murray, Rachel" userId="4e119a69-da27-43dc-b27f-c50f1cee1dd1" providerId="ADAL" clId="{D4B39707-6ACC-41C0-9BEE-6BB26CF476B1}" dt="2022-08-18T23:54:23.935" v="881" actId="6549"/>
          <ac:spMkLst>
            <pc:docMk/>
            <pc:sldMk cId="1703222913" sldId="328"/>
            <ac:spMk id="5" creationId="{6028E432-A106-482B-930A-745ABFE6ACC5}"/>
          </ac:spMkLst>
        </pc:spChg>
        <pc:spChg chg="add del mod">
          <ac:chgData name="Murray, Rachel" userId="4e119a69-da27-43dc-b27f-c50f1cee1dd1" providerId="ADAL" clId="{D4B39707-6ACC-41C0-9BEE-6BB26CF476B1}" dt="2022-08-19T00:30:27" v="2108" actId="478"/>
          <ac:spMkLst>
            <pc:docMk/>
            <pc:sldMk cId="1703222913" sldId="328"/>
            <ac:spMk id="6" creationId="{34567E5A-E11D-4812-A1F2-CE596D211098}"/>
          </ac:spMkLst>
        </pc:spChg>
        <pc:spChg chg="add del mod">
          <ac:chgData name="Murray, Rachel" userId="4e119a69-da27-43dc-b27f-c50f1cee1dd1" providerId="ADAL" clId="{D4B39707-6ACC-41C0-9BEE-6BB26CF476B1}" dt="2022-08-19T00:30:29.188" v="2109" actId="478"/>
          <ac:spMkLst>
            <pc:docMk/>
            <pc:sldMk cId="1703222913" sldId="328"/>
            <ac:spMk id="7" creationId="{FA3ECFBA-110A-4B2F-81C3-2020713AE476}"/>
          </ac:spMkLst>
        </pc:spChg>
      </pc:sldChg>
      <pc:sldChg chg="addSp delSp modSp mod">
        <pc:chgData name="Murray, Rachel" userId="4e119a69-da27-43dc-b27f-c50f1cee1dd1" providerId="ADAL" clId="{D4B39707-6ACC-41C0-9BEE-6BB26CF476B1}" dt="2022-08-19T00:42:03.674" v="2506" actId="1037"/>
        <pc:sldMkLst>
          <pc:docMk/>
          <pc:sldMk cId="1461424173" sldId="329"/>
        </pc:sldMkLst>
        <pc:spChg chg="mod">
          <ac:chgData name="Murray, Rachel" userId="4e119a69-da27-43dc-b27f-c50f1cee1dd1" providerId="ADAL" clId="{D4B39707-6ACC-41C0-9BEE-6BB26CF476B1}" dt="2022-08-19T00:28:24.182" v="2065" actId="115"/>
          <ac:spMkLst>
            <pc:docMk/>
            <pc:sldMk cId="1461424173" sldId="329"/>
            <ac:spMk id="3" creationId="{508C0DC4-3CD8-4B69-9109-D515FD5FC59C}"/>
          </ac:spMkLst>
        </pc:spChg>
        <pc:spChg chg="add mod">
          <ac:chgData name="Murray, Rachel" userId="4e119a69-da27-43dc-b27f-c50f1cee1dd1" providerId="ADAL" clId="{D4B39707-6ACC-41C0-9BEE-6BB26CF476B1}" dt="2022-08-19T00:20:27.215" v="1913"/>
          <ac:spMkLst>
            <pc:docMk/>
            <pc:sldMk cId="1461424173" sldId="329"/>
            <ac:spMk id="5" creationId="{71931889-9ED1-49CE-926A-A80615D5AB6F}"/>
          </ac:spMkLst>
        </pc:spChg>
        <pc:spChg chg="add del mod">
          <ac:chgData name="Murray, Rachel" userId="4e119a69-da27-43dc-b27f-c50f1cee1dd1" providerId="ADAL" clId="{D4B39707-6ACC-41C0-9BEE-6BB26CF476B1}" dt="2022-08-19T00:23:45.197" v="1957" actId="478"/>
          <ac:spMkLst>
            <pc:docMk/>
            <pc:sldMk cId="1461424173" sldId="329"/>
            <ac:spMk id="6" creationId="{6C4F6B33-D2B1-4D96-BBEB-592AECFAC915}"/>
          </ac:spMkLst>
        </pc:spChg>
        <pc:spChg chg="add mod">
          <ac:chgData name="Murray, Rachel" userId="4e119a69-da27-43dc-b27f-c50f1cee1dd1" providerId="ADAL" clId="{D4B39707-6ACC-41C0-9BEE-6BB26CF476B1}" dt="2022-08-19T00:42:03.674" v="2506" actId="1037"/>
          <ac:spMkLst>
            <pc:docMk/>
            <pc:sldMk cId="1461424173" sldId="329"/>
            <ac:spMk id="7" creationId="{A4FC38AB-3208-4DDA-A7AF-307B9C6008AD}"/>
          </ac:spMkLst>
        </pc:spChg>
        <pc:spChg chg="add mod">
          <ac:chgData name="Murray, Rachel" userId="4e119a69-da27-43dc-b27f-c50f1cee1dd1" providerId="ADAL" clId="{D4B39707-6ACC-41C0-9BEE-6BB26CF476B1}" dt="2022-08-19T00:42:03.674" v="2506" actId="1037"/>
          <ac:spMkLst>
            <pc:docMk/>
            <pc:sldMk cId="1461424173" sldId="329"/>
            <ac:spMk id="8" creationId="{DFA4F060-34D3-4380-84FD-C5A26F4CA76D}"/>
          </ac:spMkLst>
        </pc:spChg>
        <pc:spChg chg="add mod">
          <ac:chgData name="Murray, Rachel" userId="4e119a69-da27-43dc-b27f-c50f1cee1dd1" providerId="ADAL" clId="{D4B39707-6ACC-41C0-9BEE-6BB26CF476B1}" dt="2022-08-19T00:41:54.493" v="2488" actId="1037"/>
          <ac:spMkLst>
            <pc:docMk/>
            <pc:sldMk cId="1461424173" sldId="329"/>
            <ac:spMk id="9" creationId="{194906EE-B74C-4944-B5A8-974ECCB7821A}"/>
          </ac:spMkLst>
        </pc:spChg>
        <pc:graphicFrameChg chg="add mod modGraphic">
          <ac:chgData name="Murray, Rachel" userId="4e119a69-da27-43dc-b27f-c50f1cee1dd1" providerId="ADAL" clId="{D4B39707-6ACC-41C0-9BEE-6BB26CF476B1}" dt="2022-08-19T00:41:31.464" v="2474" actId="1076"/>
          <ac:graphicFrameMkLst>
            <pc:docMk/>
            <pc:sldMk cId="1461424173" sldId="329"/>
            <ac:graphicFrameMk id="10" creationId="{1CF7A98C-BFD8-4404-BEF5-B414E03E5CBF}"/>
          </ac:graphicFrameMkLst>
        </pc:graphicFrameChg>
      </pc:sldChg>
      <pc:sldChg chg="modSp mod">
        <pc:chgData name="Murray, Rachel" userId="4e119a69-da27-43dc-b27f-c50f1cee1dd1" providerId="ADAL" clId="{D4B39707-6ACC-41C0-9BEE-6BB26CF476B1}" dt="2022-08-19T00:58:36.087" v="2821" actId="33524"/>
        <pc:sldMkLst>
          <pc:docMk/>
          <pc:sldMk cId="2068791425" sldId="339"/>
        </pc:sldMkLst>
        <pc:spChg chg="mod">
          <ac:chgData name="Murray, Rachel" userId="4e119a69-da27-43dc-b27f-c50f1cee1dd1" providerId="ADAL" clId="{D4B39707-6ACC-41C0-9BEE-6BB26CF476B1}" dt="2022-08-19T00:58:36.087" v="2821" actId="33524"/>
          <ac:spMkLst>
            <pc:docMk/>
            <pc:sldMk cId="2068791425" sldId="339"/>
            <ac:spMk id="3" creationId="{19C831BE-F190-4AAB-8EC0-E87BC5884E4B}"/>
          </ac:spMkLst>
        </pc:spChg>
      </pc:sldChg>
      <pc:sldChg chg="addSp delSp modSp mod">
        <pc:chgData name="Murray, Rachel" userId="4e119a69-da27-43dc-b27f-c50f1cee1dd1" providerId="ADAL" clId="{D4B39707-6ACC-41C0-9BEE-6BB26CF476B1}" dt="2022-08-19T00:18:25.830" v="1908" actId="14100"/>
        <pc:sldMkLst>
          <pc:docMk/>
          <pc:sldMk cId="1579130550" sldId="346"/>
        </pc:sldMkLst>
        <pc:spChg chg="mod">
          <ac:chgData name="Murray, Rachel" userId="4e119a69-da27-43dc-b27f-c50f1cee1dd1" providerId="ADAL" clId="{D4B39707-6ACC-41C0-9BEE-6BB26CF476B1}" dt="2022-08-19T00:18:25.830" v="1908" actId="14100"/>
          <ac:spMkLst>
            <pc:docMk/>
            <pc:sldMk cId="1579130550" sldId="346"/>
            <ac:spMk id="2" creationId="{BCBE9894-7F69-4418-BFFE-F8B5E40B3A24}"/>
          </ac:spMkLst>
        </pc:spChg>
        <pc:spChg chg="del mod">
          <ac:chgData name="Murray, Rachel" userId="4e119a69-da27-43dc-b27f-c50f1cee1dd1" providerId="ADAL" clId="{D4B39707-6ACC-41C0-9BEE-6BB26CF476B1}" dt="2022-08-19T00:05:42" v="1107" actId="3680"/>
          <ac:spMkLst>
            <pc:docMk/>
            <pc:sldMk cId="1579130550" sldId="346"/>
            <ac:spMk id="3" creationId="{018BADE6-21C0-400B-BB4C-67F1EEFD4237}"/>
          </ac:spMkLst>
        </pc:spChg>
        <pc:spChg chg="add mod">
          <ac:chgData name="Murray, Rachel" userId="4e119a69-da27-43dc-b27f-c50f1cee1dd1" providerId="ADAL" clId="{D4B39707-6ACC-41C0-9BEE-6BB26CF476B1}" dt="2022-08-19T00:05:19.959" v="1104"/>
          <ac:spMkLst>
            <pc:docMk/>
            <pc:sldMk cId="1579130550" sldId="346"/>
            <ac:spMk id="5" creationId="{D040C4A9-7EB2-4A37-825B-65EB131BAB09}"/>
          </ac:spMkLst>
        </pc:spChg>
        <pc:graphicFrameChg chg="add mod ord modGraphic">
          <ac:chgData name="Murray, Rachel" userId="4e119a69-da27-43dc-b27f-c50f1cee1dd1" providerId="ADAL" clId="{D4B39707-6ACC-41C0-9BEE-6BB26CF476B1}" dt="2022-08-19T00:17:08.590" v="1899" actId="404"/>
          <ac:graphicFrameMkLst>
            <pc:docMk/>
            <pc:sldMk cId="1579130550" sldId="346"/>
            <ac:graphicFrameMk id="6" creationId="{C61DCA09-F614-424D-85BE-EA1C8315F009}"/>
          </ac:graphicFrameMkLst>
        </pc:graphicFrameChg>
      </pc:sldChg>
      <pc:sldChg chg="addSp delSp modSp new mod modClrScheme chgLayout">
        <pc:chgData name="Murray, Rachel" userId="4e119a69-da27-43dc-b27f-c50f1cee1dd1" providerId="ADAL" clId="{D4B39707-6ACC-41C0-9BEE-6BB26CF476B1}" dt="2022-08-18T23:47:53.964" v="854" actId="12385"/>
        <pc:sldMkLst>
          <pc:docMk/>
          <pc:sldMk cId="1567698965" sldId="352"/>
        </pc:sldMkLst>
        <pc:spChg chg="mod">
          <ac:chgData name="Murray, Rachel" userId="4e119a69-da27-43dc-b27f-c50f1cee1dd1" providerId="ADAL" clId="{D4B39707-6ACC-41C0-9BEE-6BB26CF476B1}" dt="2022-08-18T23:20:59.313" v="62" actId="14100"/>
          <ac:spMkLst>
            <pc:docMk/>
            <pc:sldMk cId="1567698965" sldId="352"/>
            <ac:spMk id="2" creationId="{1AD3C077-5A81-4890-B564-347E5A410EE9}"/>
          </ac:spMkLst>
        </pc:spChg>
        <pc:spChg chg="del">
          <ac:chgData name="Murray, Rachel" userId="4e119a69-da27-43dc-b27f-c50f1cee1dd1" providerId="ADAL" clId="{D4B39707-6ACC-41C0-9BEE-6BB26CF476B1}" dt="2022-08-18T23:16:53.747" v="26" actId="22"/>
          <ac:spMkLst>
            <pc:docMk/>
            <pc:sldMk cId="1567698965" sldId="352"/>
            <ac:spMk id="3" creationId="{77BA86CC-2AA7-4EED-B64A-AB86EEABC4A4}"/>
          </ac:spMkLst>
        </pc:spChg>
        <pc:spChg chg="mod">
          <ac:chgData name="Murray, Rachel" userId="4e119a69-da27-43dc-b27f-c50f1cee1dd1" providerId="ADAL" clId="{D4B39707-6ACC-41C0-9BEE-6BB26CF476B1}" dt="2022-08-18T23:19:54.677" v="57" actId="26606"/>
          <ac:spMkLst>
            <pc:docMk/>
            <pc:sldMk cId="1567698965" sldId="352"/>
            <ac:spMk id="4" creationId="{CE5F5AC0-43DE-437D-8065-CA0178C94D1B}"/>
          </ac:spMkLst>
        </pc:spChg>
        <pc:spChg chg="add del mod">
          <ac:chgData name="Murray, Rachel" userId="4e119a69-da27-43dc-b27f-c50f1cee1dd1" providerId="ADAL" clId="{D4B39707-6ACC-41C0-9BEE-6BB26CF476B1}" dt="2022-08-18T23:25:29.683" v="98" actId="3680"/>
          <ac:spMkLst>
            <pc:docMk/>
            <pc:sldMk cId="1567698965" sldId="352"/>
            <ac:spMk id="8" creationId="{C28B47AE-E2D2-4513-B6AC-C47B64A4CE5F}"/>
          </ac:spMkLst>
        </pc:spChg>
        <pc:spChg chg="add mod">
          <ac:chgData name="Murray, Rachel" userId="4e119a69-da27-43dc-b27f-c50f1cee1dd1" providerId="ADAL" clId="{D4B39707-6ACC-41C0-9BEE-6BB26CF476B1}" dt="2022-08-18T23:23:47.635" v="89" actId="1076"/>
          <ac:spMkLst>
            <pc:docMk/>
            <pc:sldMk cId="1567698965" sldId="352"/>
            <ac:spMk id="11" creationId="{02051A5B-84D2-B054-47B2-F0DAB7DE69A7}"/>
          </ac:spMkLst>
        </pc:spChg>
        <pc:graphicFrameChg chg="add mod ord modGraphic">
          <ac:chgData name="Murray, Rachel" userId="4e119a69-da27-43dc-b27f-c50f1cee1dd1" providerId="ADAL" clId="{D4B39707-6ACC-41C0-9BEE-6BB26CF476B1}" dt="2022-08-18T23:47:53.964" v="854" actId="12385"/>
          <ac:graphicFrameMkLst>
            <pc:docMk/>
            <pc:sldMk cId="1567698965" sldId="352"/>
            <ac:graphicFrameMk id="9" creationId="{CDE75B7B-0286-4357-AB1E-37C7B02719FF}"/>
          </ac:graphicFrameMkLst>
        </pc:graphicFrameChg>
        <pc:picChg chg="add del mod ord modCrop">
          <ac:chgData name="Murray, Rachel" userId="4e119a69-da27-43dc-b27f-c50f1cee1dd1" providerId="ADAL" clId="{D4B39707-6ACC-41C0-9BEE-6BB26CF476B1}" dt="2022-08-18T23:25:08.413" v="95" actId="478"/>
          <ac:picMkLst>
            <pc:docMk/>
            <pc:sldMk cId="1567698965" sldId="352"/>
            <ac:picMk id="6" creationId="{60505F04-B772-4A74-BA81-40EC0DD49E2D}"/>
          </ac:picMkLst>
        </pc:picChg>
      </pc:sldChg>
      <pc:sldChg chg="addSp delSp modSp new mod">
        <pc:chgData name="Murray, Rachel" userId="4e119a69-da27-43dc-b27f-c50f1cee1dd1" providerId="ADAL" clId="{D4B39707-6ACC-41C0-9BEE-6BB26CF476B1}" dt="2022-08-18T23:47:16.116" v="852" actId="14100"/>
        <pc:sldMkLst>
          <pc:docMk/>
          <pc:sldMk cId="1732537507" sldId="353"/>
        </pc:sldMkLst>
        <pc:spChg chg="mod">
          <ac:chgData name="Murray, Rachel" userId="4e119a69-da27-43dc-b27f-c50f1cee1dd1" providerId="ADAL" clId="{D4B39707-6ACC-41C0-9BEE-6BB26CF476B1}" dt="2022-08-18T23:47:11.444" v="851" actId="948"/>
          <ac:spMkLst>
            <pc:docMk/>
            <pc:sldMk cId="1732537507" sldId="353"/>
            <ac:spMk id="2" creationId="{07A94249-B489-42EE-9DEA-1128047243BD}"/>
          </ac:spMkLst>
        </pc:spChg>
        <pc:spChg chg="del">
          <ac:chgData name="Murray, Rachel" userId="4e119a69-da27-43dc-b27f-c50f1cee1dd1" providerId="ADAL" clId="{D4B39707-6ACC-41C0-9BEE-6BB26CF476B1}" dt="2022-08-18T23:43:20.018" v="737" actId="478"/>
          <ac:spMkLst>
            <pc:docMk/>
            <pc:sldMk cId="1732537507" sldId="353"/>
            <ac:spMk id="3" creationId="{30096CE4-136D-4863-8EA2-BB81A1EF8C03}"/>
          </ac:spMkLst>
        </pc:spChg>
        <pc:spChg chg="mod">
          <ac:chgData name="Murray, Rachel" userId="4e119a69-da27-43dc-b27f-c50f1cee1dd1" providerId="ADAL" clId="{D4B39707-6ACC-41C0-9BEE-6BB26CF476B1}" dt="2022-08-18T23:47:16.116" v="852" actId="14100"/>
          <ac:spMkLst>
            <pc:docMk/>
            <pc:sldMk cId="1732537507" sldId="353"/>
            <ac:spMk id="4" creationId="{CB093308-9283-404A-AC56-5F26070D2C18}"/>
          </ac:spMkLst>
        </pc:spChg>
        <pc:spChg chg="add mod">
          <ac:chgData name="Murray, Rachel" userId="4e119a69-da27-43dc-b27f-c50f1cee1dd1" providerId="ADAL" clId="{D4B39707-6ACC-41C0-9BEE-6BB26CF476B1}" dt="2022-08-18T23:44:48.633" v="784"/>
          <ac:spMkLst>
            <pc:docMk/>
            <pc:sldMk cId="1732537507" sldId="353"/>
            <ac:spMk id="6" creationId="{9BF3C065-771A-4ADE-A24A-192229B25D8A}"/>
          </ac:spMkLst>
        </pc:spChg>
      </pc:sldChg>
      <pc:sldChg chg="del">
        <pc:chgData name="Murray, Rachel" userId="4e119a69-da27-43dc-b27f-c50f1cee1dd1" providerId="ADAL" clId="{D4B39707-6ACC-41C0-9BEE-6BB26CF476B1}" dt="2022-08-19T00:18:34.536" v="1909" actId="2696"/>
        <pc:sldMkLst>
          <pc:docMk/>
          <pc:sldMk cId="374389281" sldId="355"/>
        </pc:sldMkLst>
      </pc:sldChg>
      <pc:sldChg chg="modSp mod">
        <pc:chgData name="Murray, Rachel" userId="4e119a69-da27-43dc-b27f-c50f1cee1dd1" providerId="ADAL" clId="{D4B39707-6ACC-41C0-9BEE-6BB26CF476B1}" dt="2022-08-18T23:53:35.027" v="877" actId="20577"/>
        <pc:sldMkLst>
          <pc:docMk/>
          <pc:sldMk cId="1567698965" sldId="357"/>
        </pc:sldMkLst>
        <pc:graphicFrameChg chg="mod modGraphic">
          <ac:chgData name="Murray, Rachel" userId="4e119a69-da27-43dc-b27f-c50f1cee1dd1" providerId="ADAL" clId="{D4B39707-6ACC-41C0-9BEE-6BB26CF476B1}" dt="2022-08-18T23:53:35.027" v="877" actId="20577"/>
          <ac:graphicFrameMkLst>
            <pc:docMk/>
            <pc:sldMk cId="1567698965" sldId="357"/>
            <ac:graphicFrameMk id="9" creationId="{CDE75B7B-0286-4357-AB1E-37C7B02719FF}"/>
          </ac:graphicFrameMkLst>
        </pc:graphicFrameChg>
      </pc:sldChg>
      <pc:sldChg chg="modSp mod">
        <pc:chgData name="Murray, Rachel" userId="4e119a69-da27-43dc-b27f-c50f1cee1dd1" providerId="ADAL" clId="{D4B39707-6ACC-41C0-9BEE-6BB26CF476B1}" dt="2022-08-18T23:56:51.928" v="932" actId="2710"/>
        <pc:sldMkLst>
          <pc:docMk/>
          <pc:sldMk cId="1732537507" sldId="358"/>
        </pc:sldMkLst>
        <pc:spChg chg="mod">
          <ac:chgData name="Murray, Rachel" userId="4e119a69-da27-43dc-b27f-c50f1cee1dd1" providerId="ADAL" clId="{D4B39707-6ACC-41C0-9BEE-6BB26CF476B1}" dt="2022-08-18T23:56:51.928" v="932" actId="2710"/>
          <ac:spMkLst>
            <pc:docMk/>
            <pc:sldMk cId="1732537507" sldId="358"/>
            <ac:spMk id="4" creationId="{CB093308-9283-404A-AC56-5F26070D2C18}"/>
          </ac:spMkLst>
        </pc:spChg>
      </pc:sldChg>
      <pc:sldChg chg="addSp modSp add mod">
        <pc:chgData name="Murray, Rachel" userId="4e119a69-da27-43dc-b27f-c50f1cee1dd1" providerId="ADAL" clId="{D4B39707-6ACC-41C0-9BEE-6BB26CF476B1}" dt="2022-08-19T00:26:33.342" v="2007"/>
        <pc:sldMkLst>
          <pc:docMk/>
          <pc:sldMk cId="2084203342" sldId="359"/>
        </pc:sldMkLst>
        <pc:spChg chg="mod">
          <ac:chgData name="Murray, Rachel" userId="4e119a69-da27-43dc-b27f-c50f1cee1dd1" providerId="ADAL" clId="{D4B39707-6ACC-41C0-9BEE-6BB26CF476B1}" dt="2022-08-19T00:26:24.382" v="2006" actId="6549"/>
          <ac:spMkLst>
            <pc:docMk/>
            <pc:sldMk cId="2084203342" sldId="359"/>
            <ac:spMk id="3" creationId="{508C0DC4-3CD8-4B69-9109-D515FD5FC59C}"/>
          </ac:spMkLst>
        </pc:spChg>
        <pc:spChg chg="add mod">
          <ac:chgData name="Murray, Rachel" userId="4e119a69-da27-43dc-b27f-c50f1cee1dd1" providerId="ADAL" clId="{D4B39707-6ACC-41C0-9BEE-6BB26CF476B1}" dt="2022-08-19T00:26:33.342" v="2007"/>
          <ac:spMkLst>
            <pc:docMk/>
            <pc:sldMk cId="2084203342" sldId="359"/>
            <ac:spMk id="5" creationId="{781C8087-9E8A-4E60-AF3F-79E7DF06913A}"/>
          </ac:spMkLst>
        </pc:spChg>
      </pc:sldChg>
      <pc:sldChg chg="modSp add mod">
        <pc:chgData name="Murray, Rachel" userId="4e119a69-da27-43dc-b27f-c50f1cee1dd1" providerId="ADAL" clId="{D4B39707-6ACC-41C0-9BEE-6BB26CF476B1}" dt="2022-08-19T00:30:11.846" v="2106" actId="1035"/>
        <pc:sldMkLst>
          <pc:docMk/>
          <pc:sldMk cId="4113254807" sldId="360"/>
        </pc:sldMkLst>
        <pc:spChg chg="mod">
          <ac:chgData name="Murray, Rachel" userId="4e119a69-da27-43dc-b27f-c50f1cee1dd1" providerId="ADAL" clId="{D4B39707-6ACC-41C0-9BEE-6BB26CF476B1}" dt="2022-08-19T00:30:02.156" v="2070" actId="20577"/>
          <ac:spMkLst>
            <pc:docMk/>
            <pc:sldMk cId="4113254807" sldId="360"/>
            <ac:spMk id="3" creationId="{413A6FC3-7759-4B34-B1BB-844FD5CF4A90}"/>
          </ac:spMkLst>
        </pc:spChg>
        <pc:spChg chg="mod">
          <ac:chgData name="Murray, Rachel" userId="4e119a69-da27-43dc-b27f-c50f1cee1dd1" providerId="ADAL" clId="{D4B39707-6ACC-41C0-9BEE-6BB26CF476B1}" dt="2022-08-19T00:30:11.846" v="2106" actId="1035"/>
          <ac:spMkLst>
            <pc:docMk/>
            <pc:sldMk cId="4113254807" sldId="360"/>
            <ac:spMk id="6" creationId="{34567E5A-E11D-4812-A1F2-CE596D211098}"/>
          </ac:spMkLst>
        </pc:spChg>
        <pc:spChg chg="mod">
          <ac:chgData name="Murray, Rachel" userId="4e119a69-da27-43dc-b27f-c50f1cee1dd1" providerId="ADAL" clId="{D4B39707-6ACC-41C0-9BEE-6BB26CF476B1}" dt="2022-08-19T00:30:11.846" v="2106" actId="1035"/>
          <ac:spMkLst>
            <pc:docMk/>
            <pc:sldMk cId="4113254807" sldId="360"/>
            <ac:spMk id="7" creationId="{FA3ECFBA-110A-4B2F-81C3-2020713AE476}"/>
          </ac:spMkLst>
        </pc:spChg>
      </pc:sldChg>
      <pc:sldChg chg="addSp modSp add mod">
        <pc:chgData name="Murray, Rachel" userId="4e119a69-da27-43dc-b27f-c50f1cee1dd1" providerId="ADAL" clId="{D4B39707-6ACC-41C0-9BEE-6BB26CF476B1}" dt="2022-08-19T00:49:40.168" v="2797" actId="20577"/>
        <pc:sldMkLst>
          <pc:docMk/>
          <pc:sldMk cId="1026862928" sldId="361"/>
        </pc:sldMkLst>
        <pc:spChg chg="mod">
          <ac:chgData name="Murray, Rachel" userId="4e119a69-da27-43dc-b27f-c50f1cee1dd1" providerId="ADAL" clId="{D4B39707-6ACC-41C0-9BEE-6BB26CF476B1}" dt="2022-08-19T00:49:40.168" v="2797" actId="20577"/>
          <ac:spMkLst>
            <pc:docMk/>
            <pc:sldMk cId="1026862928" sldId="361"/>
            <ac:spMk id="3" creationId="{508C0DC4-3CD8-4B69-9109-D515FD5FC59C}"/>
          </ac:spMkLst>
        </pc:spChg>
        <pc:graphicFrameChg chg="add mod modGraphic">
          <ac:chgData name="Murray, Rachel" userId="4e119a69-da27-43dc-b27f-c50f1cee1dd1" providerId="ADAL" clId="{D4B39707-6ACC-41C0-9BEE-6BB26CF476B1}" dt="2022-08-19T00:49:37.249" v="2795" actId="1076"/>
          <ac:graphicFrameMkLst>
            <pc:docMk/>
            <pc:sldMk cId="1026862928" sldId="361"/>
            <ac:graphicFrameMk id="6" creationId="{25D0697D-3464-44F6-9286-718C1687E77E}"/>
          </ac:graphicFrameMkLst>
        </pc:graphicFrameChg>
      </pc:sldChg>
      <pc:sldChg chg="delSp modSp add mod">
        <pc:chgData name="Murray, Rachel" userId="4e119a69-da27-43dc-b27f-c50f1cee1dd1" providerId="ADAL" clId="{D4B39707-6ACC-41C0-9BEE-6BB26CF476B1}" dt="2022-08-19T00:52:01.207" v="2815" actId="6549"/>
        <pc:sldMkLst>
          <pc:docMk/>
          <pc:sldMk cId="187648471" sldId="362"/>
        </pc:sldMkLst>
        <pc:spChg chg="mod">
          <ac:chgData name="Murray, Rachel" userId="4e119a69-da27-43dc-b27f-c50f1cee1dd1" providerId="ADAL" clId="{D4B39707-6ACC-41C0-9BEE-6BB26CF476B1}" dt="2022-08-19T00:52:01.207" v="2815" actId="6549"/>
          <ac:spMkLst>
            <pc:docMk/>
            <pc:sldMk cId="187648471" sldId="362"/>
            <ac:spMk id="2" creationId="{61647F06-BD19-4497-9CE3-5AFBB279FB0C}"/>
          </ac:spMkLst>
        </pc:spChg>
        <pc:spChg chg="mod">
          <ac:chgData name="Murray, Rachel" userId="4e119a69-da27-43dc-b27f-c50f1cee1dd1" providerId="ADAL" clId="{D4B39707-6ACC-41C0-9BEE-6BB26CF476B1}" dt="2022-08-19T00:49:16.889" v="2790" actId="14100"/>
          <ac:spMkLst>
            <pc:docMk/>
            <pc:sldMk cId="187648471" sldId="362"/>
            <ac:spMk id="3" creationId="{508C0DC4-3CD8-4B69-9109-D515FD5FC59C}"/>
          </ac:spMkLst>
        </pc:spChg>
        <pc:graphicFrameChg chg="del">
          <ac:chgData name="Murray, Rachel" userId="4e119a69-da27-43dc-b27f-c50f1cee1dd1" providerId="ADAL" clId="{D4B39707-6ACC-41C0-9BEE-6BB26CF476B1}" dt="2022-08-19T00:48:53.948" v="2788" actId="478"/>
          <ac:graphicFrameMkLst>
            <pc:docMk/>
            <pc:sldMk cId="187648471" sldId="362"/>
            <ac:graphicFrameMk id="6" creationId="{25D0697D-3464-44F6-9286-718C1687E77E}"/>
          </ac:graphicFrameMkLst>
        </pc:graphicFrameChg>
      </pc:sldChg>
    </pc:docChg>
  </pc:docChgLst>
  <pc:docChgLst>
    <pc:chgData name="Biermayer, Peter" userId="4724b598-1eee-4f13-bcfc-9ecc72fe61c4" providerId="ADAL" clId="{2D25423C-C3E8-4B28-8D07-F449B0846279}"/>
    <pc:docChg chg="modSld">
      <pc:chgData name="Biermayer, Peter" userId="4724b598-1eee-4f13-bcfc-9ecc72fe61c4" providerId="ADAL" clId="{2D25423C-C3E8-4B28-8D07-F449B0846279}" dt="2022-08-19T06:15:40.360" v="63"/>
      <pc:docMkLst>
        <pc:docMk/>
      </pc:docMkLst>
      <pc:sldChg chg="modSp mod delCm">
        <pc:chgData name="Biermayer, Peter" userId="4724b598-1eee-4f13-bcfc-9ecc72fe61c4" providerId="ADAL" clId="{2D25423C-C3E8-4B28-8D07-F449B0846279}" dt="2022-08-19T06:15:40.360" v="63"/>
        <pc:sldMkLst>
          <pc:docMk/>
          <pc:sldMk cId="2871387930" sldId="262"/>
        </pc:sldMkLst>
        <pc:spChg chg="mod">
          <ac:chgData name="Biermayer, Peter" userId="4724b598-1eee-4f13-bcfc-9ecc72fe61c4" providerId="ADAL" clId="{2D25423C-C3E8-4B28-8D07-F449B0846279}" dt="2022-08-19T06:15:31.610" v="62" actId="20577"/>
          <ac:spMkLst>
            <pc:docMk/>
            <pc:sldMk cId="2871387930" sldId="262"/>
            <ac:spMk id="7" creationId="{F15472F1-D24F-E448-9A57-3E83DE1A4B04}"/>
          </ac:spMkLst>
        </pc:spChg>
      </pc:sldChg>
      <pc:sldChg chg="addCm">
        <pc:chgData name="Biermayer, Peter" userId="4724b598-1eee-4f13-bcfc-9ecc72fe61c4" providerId="ADAL" clId="{2D25423C-C3E8-4B28-8D07-F449B0846279}" dt="2022-08-19T05:53:12.790" v="0"/>
        <pc:sldMkLst>
          <pc:docMk/>
          <pc:sldMk cId="4046933020" sldId="266"/>
        </pc:sldMkLst>
      </pc:sldChg>
      <pc:sldChg chg="addCm">
        <pc:chgData name="Biermayer, Peter" userId="4724b598-1eee-4f13-bcfc-9ecc72fe61c4" providerId="ADAL" clId="{2D25423C-C3E8-4B28-8D07-F449B0846279}" dt="2022-08-19T06:01:10.085" v="9"/>
        <pc:sldMkLst>
          <pc:docMk/>
          <pc:sldMk cId="3723066948" sldId="268"/>
        </pc:sldMkLst>
      </pc:sldChg>
      <pc:sldChg chg="modSp mod addCm">
        <pc:chgData name="Biermayer, Peter" userId="4724b598-1eee-4f13-bcfc-9ecc72fe61c4" providerId="ADAL" clId="{2D25423C-C3E8-4B28-8D07-F449B0846279}" dt="2022-08-19T05:59:32.803" v="8"/>
        <pc:sldMkLst>
          <pc:docMk/>
          <pc:sldMk cId="3857277686" sldId="270"/>
        </pc:sldMkLst>
        <pc:spChg chg="mod">
          <ac:chgData name="Biermayer, Peter" userId="4724b598-1eee-4f13-bcfc-9ecc72fe61c4" providerId="ADAL" clId="{2D25423C-C3E8-4B28-8D07-F449B0846279}" dt="2022-08-19T05:59:02.490" v="7" actId="20577"/>
          <ac:spMkLst>
            <pc:docMk/>
            <pc:sldMk cId="3857277686" sldId="270"/>
            <ac:spMk id="3" creationId="{B79DDDDB-769C-49F0-B9E2-1090D9C5981B}"/>
          </ac:spMkLst>
        </pc:spChg>
      </pc:sldChg>
      <pc:sldChg chg="modCm">
        <pc:chgData name="Biermayer, Peter" userId="4724b598-1eee-4f13-bcfc-9ecc72fe61c4" providerId="ADAL" clId="{2D25423C-C3E8-4B28-8D07-F449B0846279}" dt="2022-08-19T05:58:16.523" v="1"/>
        <pc:sldMkLst>
          <pc:docMk/>
          <pc:sldMk cId="1258266191" sldId="271"/>
        </pc:sldMkLst>
      </pc:sldChg>
      <pc:sldChg chg="modSp mod">
        <pc:chgData name="Biermayer, Peter" userId="4724b598-1eee-4f13-bcfc-9ecc72fe61c4" providerId="ADAL" clId="{2D25423C-C3E8-4B28-8D07-F449B0846279}" dt="2022-08-19T06:09:01.485" v="17" actId="6549"/>
        <pc:sldMkLst>
          <pc:docMk/>
          <pc:sldMk cId="2112106838" sldId="274"/>
        </pc:sldMkLst>
        <pc:spChg chg="mod">
          <ac:chgData name="Biermayer, Peter" userId="4724b598-1eee-4f13-bcfc-9ecc72fe61c4" providerId="ADAL" clId="{2D25423C-C3E8-4B28-8D07-F449B0846279}" dt="2022-08-19T06:09:01.485" v="17" actId="6549"/>
          <ac:spMkLst>
            <pc:docMk/>
            <pc:sldMk cId="2112106838" sldId="274"/>
            <ac:spMk id="3" creationId="{BA0E00FF-FA1A-4102-B75A-BB75835F2000}"/>
          </ac:spMkLst>
        </pc:spChg>
      </pc:sldChg>
      <pc:sldChg chg="modSp mod">
        <pc:chgData name="Biermayer, Peter" userId="4724b598-1eee-4f13-bcfc-9ecc72fe61c4" providerId="ADAL" clId="{2D25423C-C3E8-4B28-8D07-F449B0846279}" dt="2022-08-19T06:14:10.770" v="39" actId="20577"/>
        <pc:sldMkLst>
          <pc:docMk/>
          <pc:sldMk cId="2056068445" sldId="303"/>
        </pc:sldMkLst>
        <pc:spChg chg="mod">
          <ac:chgData name="Biermayer, Peter" userId="4724b598-1eee-4f13-bcfc-9ecc72fe61c4" providerId="ADAL" clId="{2D25423C-C3E8-4B28-8D07-F449B0846279}" dt="2022-08-19T06:14:10.770" v="39" actId="20577"/>
          <ac:spMkLst>
            <pc:docMk/>
            <pc:sldMk cId="2056068445" sldId="303"/>
            <ac:spMk id="3" creationId="{4EE78223-C8EF-4CF0-80D9-AE3A2C7D943B}"/>
          </ac:spMkLst>
        </pc:spChg>
      </pc:sldChg>
      <pc:sldChg chg="modSp mod">
        <pc:chgData name="Biermayer, Peter" userId="4724b598-1eee-4f13-bcfc-9ecc72fe61c4" providerId="ADAL" clId="{2D25423C-C3E8-4B28-8D07-F449B0846279}" dt="2022-08-19T06:11:53.445" v="28" actId="20577"/>
        <pc:sldMkLst>
          <pc:docMk/>
          <pc:sldMk cId="423715497" sldId="306"/>
        </pc:sldMkLst>
        <pc:spChg chg="mod">
          <ac:chgData name="Biermayer, Peter" userId="4724b598-1eee-4f13-bcfc-9ecc72fe61c4" providerId="ADAL" clId="{2D25423C-C3E8-4B28-8D07-F449B0846279}" dt="2022-08-19T06:11:53.445" v="28" actId="20577"/>
          <ac:spMkLst>
            <pc:docMk/>
            <pc:sldMk cId="423715497" sldId="306"/>
            <ac:spMk id="3" creationId="{BA0E00FF-FA1A-4102-B75A-BB75835F2000}"/>
          </ac:spMkLst>
        </pc:spChg>
      </pc:sldChg>
      <pc:sldChg chg="addCm">
        <pc:chgData name="Biermayer, Peter" userId="4724b598-1eee-4f13-bcfc-9ecc72fe61c4" providerId="ADAL" clId="{2D25423C-C3E8-4B28-8D07-F449B0846279}" dt="2022-08-19T06:13:52.911" v="33"/>
        <pc:sldMkLst>
          <pc:docMk/>
          <pc:sldMk cId="3566612633" sldId="345"/>
        </pc:sldMkLst>
      </pc:sldChg>
      <pc:sldChg chg="modSp mod">
        <pc:chgData name="Biermayer, Peter" userId="4724b598-1eee-4f13-bcfc-9ecc72fe61c4" providerId="ADAL" clId="{2D25423C-C3E8-4B28-8D07-F449B0846279}" dt="2022-08-19T06:10:51.097" v="24" actId="20577"/>
        <pc:sldMkLst>
          <pc:docMk/>
          <pc:sldMk cId="760466581" sldId="347"/>
        </pc:sldMkLst>
        <pc:spChg chg="mod">
          <ac:chgData name="Biermayer, Peter" userId="4724b598-1eee-4f13-bcfc-9ecc72fe61c4" providerId="ADAL" clId="{2D25423C-C3E8-4B28-8D07-F449B0846279}" dt="2022-08-19T06:10:51.097" v="24" actId="20577"/>
          <ac:spMkLst>
            <pc:docMk/>
            <pc:sldMk cId="760466581" sldId="347"/>
            <ac:spMk id="3" creationId="{BA0E00FF-FA1A-4102-B75A-BB75835F2000}"/>
          </ac:spMkLst>
        </pc:spChg>
      </pc:sldChg>
      <pc:sldChg chg="modSp mod">
        <pc:chgData name="Biermayer, Peter" userId="4724b598-1eee-4f13-bcfc-9ecc72fe61c4" providerId="ADAL" clId="{2D25423C-C3E8-4B28-8D07-F449B0846279}" dt="2022-08-19T06:12:42.133" v="32" actId="20577"/>
        <pc:sldMkLst>
          <pc:docMk/>
          <pc:sldMk cId="3192560385" sldId="348"/>
        </pc:sldMkLst>
        <pc:spChg chg="mod">
          <ac:chgData name="Biermayer, Peter" userId="4724b598-1eee-4f13-bcfc-9ecc72fe61c4" providerId="ADAL" clId="{2D25423C-C3E8-4B28-8D07-F449B0846279}" dt="2022-08-19T06:12:42.133" v="32" actId="20577"/>
          <ac:spMkLst>
            <pc:docMk/>
            <pc:sldMk cId="3192560385" sldId="348"/>
            <ac:spMk id="3" creationId="{BA0E00FF-FA1A-4102-B75A-BB75835F2000}"/>
          </ac:spMkLst>
        </pc:spChg>
      </pc:sldChg>
      <pc:sldChg chg="modSp mod">
        <pc:chgData name="Biermayer, Peter" userId="4724b598-1eee-4f13-bcfc-9ecc72fe61c4" providerId="ADAL" clId="{2D25423C-C3E8-4B28-8D07-F449B0846279}" dt="2022-08-19T06:15:00.857" v="43" actId="20577"/>
        <pc:sldMkLst>
          <pc:docMk/>
          <pc:sldMk cId="523099621" sldId="351"/>
        </pc:sldMkLst>
        <pc:spChg chg="mod">
          <ac:chgData name="Biermayer, Peter" userId="4724b598-1eee-4f13-bcfc-9ecc72fe61c4" providerId="ADAL" clId="{2D25423C-C3E8-4B28-8D07-F449B0846279}" dt="2022-08-19T06:15:00.857" v="43" actId="20577"/>
          <ac:spMkLst>
            <pc:docMk/>
            <pc:sldMk cId="523099621" sldId="351"/>
            <ac:spMk id="3" creationId="{B79DDDDB-769C-49F0-B9E2-1090D9C5981B}"/>
          </ac:spMkLst>
        </pc:spChg>
      </pc:sldChg>
    </pc:docChg>
  </pc:docChgLst>
  <pc:docChgLst>
    <pc:chgData name="McWilliams, Jennifer" userId="S::jennifer.mcwilliams@dnv.com::d6d7a406-662d-444e-b7a5-3d6edf41991c" providerId="AD" clId="Web-{E4AAF14A-3502-4E97-F800-9EA2CBD3BEC6}"/>
    <pc:docChg chg="modSld">
      <pc:chgData name="McWilliams, Jennifer" userId="S::jennifer.mcwilliams@dnv.com::d6d7a406-662d-444e-b7a5-3d6edf41991c" providerId="AD" clId="Web-{E4AAF14A-3502-4E97-F800-9EA2CBD3BEC6}" dt="2022-08-31T16:20:16.524" v="308"/>
      <pc:docMkLst>
        <pc:docMk/>
      </pc:docMkLst>
      <pc:sldChg chg="modNotes">
        <pc:chgData name="McWilliams, Jennifer" userId="S::jennifer.mcwilliams@dnv.com::d6d7a406-662d-444e-b7a5-3d6edf41991c" providerId="AD" clId="Web-{E4AAF14A-3502-4E97-F800-9EA2CBD3BEC6}" dt="2022-08-31T16:10:38.127" v="13"/>
        <pc:sldMkLst>
          <pc:docMk/>
          <pc:sldMk cId="1399058378" sldId="319"/>
        </pc:sldMkLst>
      </pc:sldChg>
      <pc:sldChg chg="modNotes">
        <pc:chgData name="McWilliams, Jennifer" userId="S::jennifer.mcwilliams@dnv.com::d6d7a406-662d-444e-b7a5-3d6edf41991c" providerId="AD" clId="Web-{E4AAF14A-3502-4E97-F800-9EA2CBD3BEC6}" dt="2022-08-31T16:09:31.501" v="2"/>
        <pc:sldMkLst>
          <pc:docMk/>
          <pc:sldMk cId="4236997604" sldId="323"/>
        </pc:sldMkLst>
      </pc:sldChg>
      <pc:sldChg chg="modNotes">
        <pc:chgData name="McWilliams, Jennifer" userId="S::jennifer.mcwilliams@dnv.com::d6d7a406-662d-444e-b7a5-3d6edf41991c" providerId="AD" clId="Web-{E4AAF14A-3502-4E97-F800-9EA2CBD3BEC6}" dt="2022-08-31T16:12:34.863" v="236"/>
        <pc:sldMkLst>
          <pc:docMk/>
          <pc:sldMk cId="760466581" sldId="347"/>
        </pc:sldMkLst>
      </pc:sldChg>
      <pc:sldChg chg="modNotes">
        <pc:chgData name="McWilliams, Jennifer" userId="S::jennifer.mcwilliams@dnv.com::d6d7a406-662d-444e-b7a5-3d6edf41991c" providerId="AD" clId="Web-{E4AAF14A-3502-4E97-F800-9EA2CBD3BEC6}" dt="2022-08-31T16:09:49.845" v="5"/>
        <pc:sldMkLst>
          <pc:docMk/>
          <pc:sldMk cId="873275057" sldId="363"/>
        </pc:sldMkLst>
      </pc:sldChg>
      <pc:sldChg chg="modNotes">
        <pc:chgData name="McWilliams, Jennifer" userId="S::jennifer.mcwilliams@dnv.com::d6d7a406-662d-444e-b7a5-3d6edf41991c" providerId="AD" clId="Web-{E4AAF14A-3502-4E97-F800-9EA2CBD3BEC6}" dt="2022-08-31T16:20:16.524" v="308"/>
        <pc:sldMkLst>
          <pc:docMk/>
          <pc:sldMk cId="2907068128" sldId="366"/>
        </pc:sldMkLst>
      </pc:sldChg>
    </pc:docChg>
  </pc:docChgLst>
  <pc:docChgLst>
    <pc:chgData name="Biermayer, Peter" userId="S::peter.biermayer_cpuc.ca.gov#ext#@dnv.onmicrosoft.com::6eafb510-631f-4d0c-8eb0-617962a00a3d" providerId="AD" clId="Web-{D9ECE400-57D8-7DFC-EE41-DC025FF9F951}"/>
    <pc:docChg chg="modSld">
      <pc:chgData name="Biermayer, Peter" userId="S::peter.biermayer_cpuc.ca.gov#ext#@dnv.onmicrosoft.com::6eafb510-631f-4d0c-8eb0-617962a00a3d" providerId="AD" clId="Web-{D9ECE400-57D8-7DFC-EE41-DC025FF9F951}" dt="2022-08-12T23:30:19.945" v="30"/>
      <pc:docMkLst>
        <pc:docMk/>
      </pc:docMkLst>
      <pc:sldChg chg="addCm">
        <pc:chgData name="Biermayer, Peter" userId="S::peter.biermayer_cpuc.ca.gov#ext#@dnv.onmicrosoft.com::6eafb510-631f-4d0c-8eb0-617962a00a3d" providerId="AD" clId="Web-{D9ECE400-57D8-7DFC-EE41-DC025FF9F951}" dt="2022-08-12T23:28:02.568" v="26"/>
        <pc:sldMkLst>
          <pc:docMk/>
          <pc:sldMk cId="2871387930" sldId="262"/>
        </pc:sldMkLst>
      </pc:sldChg>
      <pc:sldChg chg="modSp addCm">
        <pc:chgData name="Biermayer, Peter" userId="S::peter.biermayer_cpuc.ca.gov#ext#@dnv.onmicrosoft.com::6eafb510-631f-4d0c-8eb0-617962a00a3d" providerId="AD" clId="Web-{D9ECE400-57D8-7DFC-EE41-DC025FF9F951}" dt="2022-08-12T23:30:19.945" v="30"/>
        <pc:sldMkLst>
          <pc:docMk/>
          <pc:sldMk cId="1626778299" sldId="272"/>
        </pc:sldMkLst>
        <pc:spChg chg="mod">
          <ac:chgData name="Biermayer, Peter" userId="S::peter.biermayer_cpuc.ca.gov#ext#@dnv.onmicrosoft.com::6eafb510-631f-4d0c-8eb0-617962a00a3d" providerId="AD" clId="Web-{D9ECE400-57D8-7DFC-EE41-DC025FF9F951}" dt="2022-08-12T23:30:02.257" v="29" actId="14100"/>
          <ac:spMkLst>
            <pc:docMk/>
            <pc:sldMk cId="1626778299" sldId="272"/>
            <ac:spMk id="3" creationId="{B79DDDDB-769C-49F0-B9E2-1090D9C5981B}"/>
          </ac:spMkLst>
        </pc:spChg>
      </pc:sldChg>
      <pc:sldChg chg="addCm">
        <pc:chgData name="Biermayer, Peter" userId="S::peter.biermayer_cpuc.ca.gov#ext#@dnv.onmicrosoft.com::6eafb510-631f-4d0c-8eb0-617962a00a3d" providerId="AD" clId="Web-{D9ECE400-57D8-7DFC-EE41-DC025FF9F951}" dt="2022-08-12T23:00:50.019" v="1"/>
        <pc:sldMkLst>
          <pc:docMk/>
          <pc:sldMk cId="1921358583" sldId="316"/>
        </pc:sldMkLst>
      </pc:sldChg>
      <pc:sldChg chg="addCm">
        <pc:chgData name="Biermayer, Peter" userId="S::peter.biermayer_cpuc.ca.gov#ext#@dnv.onmicrosoft.com::6eafb510-631f-4d0c-8eb0-617962a00a3d" providerId="AD" clId="Web-{D9ECE400-57D8-7DFC-EE41-DC025FF9F951}" dt="2022-08-12T23:05:22.694" v="3"/>
        <pc:sldMkLst>
          <pc:docMk/>
          <pc:sldMk cId="3050292157" sldId="317"/>
        </pc:sldMkLst>
      </pc:sldChg>
      <pc:sldChg chg="addCm">
        <pc:chgData name="Biermayer, Peter" userId="S::peter.biermayer_cpuc.ca.gov#ext#@dnv.onmicrosoft.com::6eafb510-631f-4d0c-8eb0-617962a00a3d" providerId="AD" clId="Web-{D9ECE400-57D8-7DFC-EE41-DC025FF9F951}" dt="2022-08-12T23:09:12.197" v="5"/>
        <pc:sldMkLst>
          <pc:docMk/>
          <pc:sldMk cId="3728178904" sldId="320"/>
        </pc:sldMkLst>
      </pc:sldChg>
      <pc:sldChg chg="addCm">
        <pc:chgData name="Biermayer, Peter" userId="S::peter.biermayer_cpuc.ca.gov#ext#@dnv.onmicrosoft.com::6eafb510-631f-4d0c-8eb0-617962a00a3d" providerId="AD" clId="Web-{D9ECE400-57D8-7DFC-EE41-DC025FF9F951}" dt="2022-08-12T23:09:54.853" v="6"/>
        <pc:sldMkLst>
          <pc:docMk/>
          <pc:sldMk cId="2706853985" sldId="321"/>
        </pc:sldMkLst>
      </pc:sldChg>
      <pc:sldChg chg="addCm">
        <pc:chgData name="Biermayer, Peter" userId="S::peter.biermayer_cpuc.ca.gov#ext#@dnv.onmicrosoft.com::6eafb510-631f-4d0c-8eb0-617962a00a3d" providerId="AD" clId="Web-{D9ECE400-57D8-7DFC-EE41-DC025FF9F951}" dt="2022-08-12T23:16:14.967" v="7"/>
        <pc:sldMkLst>
          <pc:docMk/>
          <pc:sldMk cId="4236997604" sldId="323"/>
        </pc:sldMkLst>
      </pc:sldChg>
      <pc:sldChg chg="modSp addCm">
        <pc:chgData name="Biermayer, Peter" userId="S::peter.biermayer_cpuc.ca.gov#ext#@dnv.onmicrosoft.com::6eafb510-631f-4d0c-8eb0-617962a00a3d" providerId="AD" clId="Web-{D9ECE400-57D8-7DFC-EE41-DC025FF9F951}" dt="2022-08-12T23:20:38.673" v="21"/>
        <pc:sldMkLst>
          <pc:docMk/>
          <pc:sldMk cId="3041675474" sldId="331"/>
        </pc:sldMkLst>
        <pc:spChg chg="mod">
          <ac:chgData name="Biermayer, Peter" userId="S::peter.biermayer_cpuc.ca.gov#ext#@dnv.onmicrosoft.com::6eafb510-631f-4d0c-8eb0-617962a00a3d" providerId="AD" clId="Web-{D9ECE400-57D8-7DFC-EE41-DC025FF9F951}" dt="2022-08-12T23:19:26.797" v="20" actId="20577"/>
          <ac:spMkLst>
            <pc:docMk/>
            <pc:sldMk cId="3041675474" sldId="331"/>
            <ac:spMk id="3" creationId="{4FC55D25-3DB7-4D2E-B91B-026FA7E43DE8}"/>
          </ac:spMkLst>
        </pc:spChg>
      </pc:sldChg>
      <pc:sldChg chg="addCm">
        <pc:chgData name="Biermayer, Peter" userId="S::peter.biermayer_cpuc.ca.gov#ext#@dnv.onmicrosoft.com::6eafb510-631f-4d0c-8eb0-617962a00a3d" providerId="AD" clId="Web-{D9ECE400-57D8-7DFC-EE41-DC025FF9F951}" dt="2022-08-12T23:21:25.829" v="22"/>
        <pc:sldMkLst>
          <pc:docMk/>
          <pc:sldMk cId="388499038" sldId="332"/>
        </pc:sldMkLst>
      </pc:sldChg>
      <pc:sldChg chg="addCm">
        <pc:chgData name="Biermayer, Peter" userId="S::peter.biermayer_cpuc.ca.gov#ext#@dnv.onmicrosoft.com::6eafb510-631f-4d0c-8eb0-617962a00a3d" providerId="AD" clId="Web-{D9ECE400-57D8-7DFC-EE41-DC025FF9F951}" dt="2022-08-12T23:26:31.380" v="24"/>
        <pc:sldMkLst>
          <pc:docMk/>
          <pc:sldMk cId="3714361589" sldId="337"/>
        </pc:sldMkLst>
      </pc:sldChg>
      <pc:sldChg chg="modCm">
        <pc:chgData name="Biermayer, Peter" userId="S::peter.biermayer_cpuc.ca.gov#ext#@dnv.onmicrosoft.com::6eafb510-631f-4d0c-8eb0-617962a00a3d" providerId="AD" clId="Web-{D9ECE400-57D8-7DFC-EE41-DC025FF9F951}" dt="2022-08-12T23:24:54.926" v="23"/>
        <pc:sldMkLst>
          <pc:docMk/>
          <pc:sldMk cId="1768502367" sldId="341"/>
        </pc:sldMkLst>
      </pc:sldChg>
      <pc:sldChg chg="addCm">
        <pc:chgData name="Biermayer, Peter" userId="S::peter.biermayer_cpuc.ca.gov#ext#@dnv.onmicrosoft.com::6eafb510-631f-4d0c-8eb0-617962a00a3d" providerId="AD" clId="Web-{D9ECE400-57D8-7DFC-EE41-DC025FF9F951}" dt="2022-08-12T23:27:31.021" v="25"/>
        <pc:sldMkLst>
          <pc:docMk/>
          <pc:sldMk cId="2317235428" sldId="343"/>
        </pc:sldMkLst>
      </pc:sldChg>
      <pc:sldChg chg="modCm">
        <pc:chgData name="Biermayer, Peter" userId="S::peter.biermayer_cpuc.ca.gov#ext#@dnv.onmicrosoft.com::6eafb510-631f-4d0c-8eb0-617962a00a3d" providerId="AD" clId="Web-{D9ECE400-57D8-7DFC-EE41-DC025FF9F951}" dt="2022-08-12T23:16:43.373" v="8"/>
        <pc:sldMkLst>
          <pc:docMk/>
          <pc:sldMk cId="2807661537" sldId="344"/>
        </pc:sldMkLst>
      </pc:sldChg>
    </pc:docChg>
  </pc:docChgLst>
  <pc:docChgLst>
    <pc:chgData name="McWilliams, Jennifer" userId="d6d7a406-662d-444e-b7a5-3d6edf41991c" providerId="ADAL" clId="{47813BA2-933C-4EC4-BEDC-78F426B21AE0}"/>
    <pc:docChg chg="modSld">
      <pc:chgData name="McWilliams, Jennifer" userId="d6d7a406-662d-444e-b7a5-3d6edf41991c" providerId="ADAL" clId="{47813BA2-933C-4EC4-BEDC-78F426B21AE0}" dt="2022-08-19T20:32:58.096" v="5"/>
      <pc:docMkLst>
        <pc:docMk/>
      </pc:docMkLst>
      <pc:sldChg chg="modCm">
        <pc:chgData name="McWilliams, Jennifer" userId="d6d7a406-662d-444e-b7a5-3d6edf41991c" providerId="ADAL" clId="{47813BA2-933C-4EC4-BEDC-78F426B21AE0}" dt="2022-08-19T20:32:58.096" v="5"/>
        <pc:sldMkLst>
          <pc:docMk/>
          <pc:sldMk cId="3723066948" sldId="268"/>
        </pc:sldMkLst>
      </pc:sldChg>
      <pc:sldChg chg="modSp mod">
        <pc:chgData name="McWilliams, Jennifer" userId="d6d7a406-662d-444e-b7a5-3d6edf41991c" providerId="ADAL" clId="{47813BA2-933C-4EC4-BEDC-78F426B21AE0}" dt="2022-08-19T20:31:43.734" v="0" actId="20577"/>
        <pc:sldMkLst>
          <pc:docMk/>
          <pc:sldMk cId="502287743" sldId="364"/>
        </pc:sldMkLst>
        <pc:spChg chg="mod">
          <ac:chgData name="McWilliams, Jennifer" userId="d6d7a406-662d-444e-b7a5-3d6edf41991c" providerId="ADAL" clId="{47813BA2-933C-4EC4-BEDC-78F426B21AE0}" dt="2022-08-19T20:31:43.734" v="0" actId="20577"/>
          <ac:spMkLst>
            <pc:docMk/>
            <pc:sldMk cId="502287743" sldId="364"/>
            <ac:spMk id="3" creationId="{5D95DB19-CCB2-4108-A82A-63BC0B0B5715}"/>
          </ac:spMkLst>
        </pc:spChg>
      </pc:sldChg>
      <pc:sldChg chg="modSp mod">
        <pc:chgData name="McWilliams, Jennifer" userId="d6d7a406-662d-444e-b7a5-3d6edf41991c" providerId="ADAL" clId="{47813BA2-933C-4EC4-BEDC-78F426B21AE0}" dt="2022-08-19T20:31:47.921" v="1" actId="20577"/>
        <pc:sldMkLst>
          <pc:docMk/>
          <pc:sldMk cId="3552609685" sldId="365"/>
        </pc:sldMkLst>
        <pc:spChg chg="mod">
          <ac:chgData name="McWilliams, Jennifer" userId="d6d7a406-662d-444e-b7a5-3d6edf41991c" providerId="ADAL" clId="{47813BA2-933C-4EC4-BEDC-78F426B21AE0}" dt="2022-08-19T20:31:47.921" v="1" actId="20577"/>
          <ac:spMkLst>
            <pc:docMk/>
            <pc:sldMk cId="3552609685" sldId="365"/>
            <ac:spMk id="3" creationId="{4FC55D25-3DB7-4D2E-B91B-026FA7E43DE8}"/>
          </ac:spMkLst>
        </pc:spChg>
      </pc:sldChg>
      <pc:sldChg chg="modSp mod">
        <pc:chgData name="McWilliams, Jennifer" userId="d6d7a406-662d-444e-b7a5-3d6edf41991c" providerId="ADAL" clId="{47813BA2-933C-4EC4-BEDC-78F426B21AE0}" dt="2022-08-19T20:31:52.025" v="2" actId="20577"/>
        <pc:sldMkLst>
          <pc:docMk/>
          <pc:sldMk cId="2907068128" sldId="366"/>
        </pc:sldMkLst>
        <pc:spChg chg="mod">
          <ac:chgData name="McWilliams, Jennifer" userId="d6d7a406-662d-444e-b7a5-3d6edf41991c" providerId="ADAL" clId="{47813BA2-933C-4EC4-BEDC-78F426B21AE0}" dt="2022-08-19T20:31:52.025" v="2" actId="20577"/>
          <ac:spMkLst>
            <pc:docMk/>
            <pc:sldMk cId="2907068128" sldId="366"/>
            <ac:spMk id="3" creationId="{5CB4CFD3-E378-4184-B1A7-A501F1442973}"/>
          </ac:spMkLst>
        </pc:spChg>
      </pc:sldChg>
      <pc:sldChg chg="modSp mod">
        <pc:chgData name="McWilliams, Jennifer" userId="d6d7a406-662d-444e-b7a5-3d6edf41991c" providerId="ADAL" clId="{47813BA2-933C-4EC4-BEDC-78F426B21AE0}" dt="2022-08-19T20:31:57.381" v="3" actId="20577"/>
        <pc:sldMkLst>
          <pc:docMk/>
          <pc:sldMk cId="3691214034" sldId="367"/>
        </pc:sldMkLst>
        <pc:spChg chg="mod">
          <ac:chgData name="McWilliams, Jennifer" userId="d6d7a406-662d-444e-b7a5-3d6edf41991c" providerId="ADAL" clId="{47813BA2-933C-4EC4-BEDC-78F426B21AE0}" dt="2022-08-19T20:31:57.381" v="3" actId="20577"/>
          <ac:spMkLst>
            <pc:docMk/>
            <pc:sldMk cId="3691214034" sldId="367"/>
            <ac:spMk id="11" creationId="{5FC7B313-265C-42A1-A25B-FF9966D550AB}"/>
          </ac:spMkLst>
        </pc:spChg>
      </pc:sldChg>
      <pc:sldChg chg="modSp mod">
        <pc:chgData name="McWilliams, Jennifer" userId="d6d7a406-662d-444e-b7a5-3d6edf41991c" providerId="ADAL" clId="{47813BA2-933C-4EC4-BEDC-78F426B21AE0}" dt="2022-08-19T20:32:03.063" v="4" actId="20577"/>
        <pc:sldMkLst>
          <pc:docMk/>
          <pc:sldMk cId="1516185495" sldId="368"/>
        </pc:sldMkLst>
        <pc:spChg chg="mod">
          <ac:chgData name="McWilliams, Jennifer" userId="d6d7a406-662d-444e-b7a5-3d6edf41991c" providerId="ADAL" clId="{47813BA2-933C-4EC4-BEDC-78F426B21AE0}" dt="2022-08-19T20:32:03.063" v="4" actId="20577"/>
          <ac:spMkLst>
            <pc:docMk/>
            <pc:sldMk cId="1516185495" sldId="368"/>
            <ac:spMk id="3" creationId="{01733B3E-529B-4EBD-86DA-DC253D0E88FC}"/>
          </ac:spMkLst>
        </pc:spChg>
      </pc:sldChg>
    </pc:docChg>
  </pc:docChgLst>
  <pc:docChgLst>
    <pc:chgData name="Biermayer, Peter" userId="S::peter.biermayer_cpuc.ca.gov#ext#@dnv.onmicrosoft.com::6eafb510-631f-4d0c-8eb0-617962a00a3d" providerId="AD" clId="Web-{BBF688C0-A383-0572-7C58-DEAAB1255A16}"/>
    <pc:docChg chg="mod">
      <pc:chgData name="Biermayer, Peter" userId="S::peter.biermayer_cpuc.ca.gov#ext#@dnv.onmicrosoft.com::6eafb510-631f-4d0c-8eb0-617962a00a3d" providerId="AD" clId="Web-{BBF688C0-A383-0572-7C58-DEAAB1255A16}" dt="2022-08-11T21:16:00.499" v="1"/>
      <pc:docMkLst>
        <pc:docMk/>
      </pc:docMkLst>
      <pc:sldChg chg="modCm">
        <pc:chgData name="Biermayer, Peter" userId="S::peter.biermayer_cpuc.ca.gov#ext#@dnv.onmicrosoft.com::6eafb510-631f-4d0c-8eb0-617962a00a3d" providerId="AD" clId="Web-{BBF688C0-A383-0572-7C58-DEAAB1255A16}" dt="2022-08-11T21:16:00.499" v="1"/>
        <pc:sldMkLst>
          <pc:docMk/>
          <pc:sldMk cId="1258266191" sldId="271"/>
        </pc:sldMkLst>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E6D5BFA-8876-40A2-BA58-BCA48B60527B}" type="doc">
      <dgm:prSet loTypeId="urn:microsoft.com/office/officeart/2005/8/layout/vList3" loCatId="list" qsTypeId="urn:microsoft.com/office/officeart/2005/8/quickstyle/simple1" qsCatId="simple" csTypeId="urn:microsoft.com/office/officeart/2005/8/colors/accent1_2" csCatId="accent1" phldr="1"/>
      <dgm:spPr/>
    </dgm:pt>
    <dgm:pt modelId="{8DDA55B1-447F-4E19-B631-91A8E05542EB}">
      <dgm:prSet phldrT="[Text]"/>
      <dgm:spPr/>
      <dgm:t>
        <a:bodyPr/>
        <a:lstStyle/>
        <a:p>
          <a:pPr algn="l"/>
          <a:r>
            <a:rPr lang="en-GB"/>
            <a:t>Agricult-Default-HTR-di</a:t>
          </a:r>
        </a:p>
      </dgm:t>
    </dgm:pt>
    <dgm:pt modelId="{F818E79B-D82B-4E1C-BAF9-64C6A3D03704}" type="parTrans" cxnId="{CD9F43D6-A809-486A-9AD9-6B1F4DB85ABC}">
      <dgm:prSet/>
      <dgm:spPr/>
      <dgm:t>
        <a:bodyPr/>
        <a:lstStyle/>
        <a:p>
          <a:endParaRPr lang="en-GB"/>
        </a:p>
      </dgm:t>
    </dgm:pt>
    <dgm:pt modelId="{193D6BA0-0F78-4B26-BFDB-5F69FEA8EED9}" type="sibTrans" cxnId="{CD9F43D6-A809-486A-9AD9-6B1F4DB85ABC}">
      <dgm:prSet/>
      <dgm:spPr/>
      <dgm:t>
        <a:bodyPr/>
        <a:lstStyle/>
        <a:p>
          <a:endParaRPr lang="en-GB"/>
        </a:p>
      </dgm:t>
    </dgm:pt>
    <dgm:pt modelId="{78299EA1-B23B-4156-9CD6-1823CD7BB8D8}">
      <dgm:prSet phldrT="[Text]"/>
      <dgm:spPr/>
      <dgm:t>
        <a:bodyPr/>
        <a:lstStyle/>
        <a:p>
          <a:pPr algn="l"/>
          <a:r>
            <a:rPr lang="en-GB"/>
            <a:t>Com-Default-HTR-di</a:t>
          </a:r>
        </a:p>
      </dgm:t>
    </dgm:pt>
    <dgm:pt modelId="{717DF70B-AD2B-46AA-9272-CE127BC0AEE1}" type="parTrans" cxnId="{8784F82E-764D-4F4B-9155-5BA21A134756}">
      <dgm:prSet/>
      <dgm:spPr/>
      <dgm:t>
        <a:bodyPr/>
        <a:lstStyle/>
        <a:p>
          <a:endParaRPr lang="en-GB"/>
        </a:p>
      </dgm:t>
    </dgm:pt>
    <dgm:pt modelId="{C0698D4D-BC51-451F-8953-F96E28DE85D5}" type="sibTrans" cxnId="{8784F82E-764D-4F4B-9155-5BA21A134756}">
      <dgm:prSet/>
      <dgm:spPr/>
      <dgm:t>
        <a:bodyPr/>
        <a:lstStyle/>
        <a:p>
          <a:endParaRPr lang="en-GB"/>
        </a:p>
      </dgm:t>
    </dgm:pt>
    <dgm:pt modelId="{F7445D3A-E1CB-433A-B759-940B8039318A}">
      <dgm:prSet phldrT="[Text]"/>
      <dgm:spPr/>
      <dgm:t>
        <a:bodyPr/>
        <a:lstStyle/>
        <a:p>
          <a:pPr algn="l"/>
          <a:r>
            <a:rPr lang="en-GB"/>
            <a:t>Ind-Default-HTR-di</a:t>
          </a:r>
        </a:p>
      </dgm:t>
    </dgm:pt>
    <dgm:pt modelId="{0C9FF074-B13A-41A9-A10E-043A0D91FEC5}" type="parTrans" cxnId="{1B629C7E-06E9-4E51-93EB-FBC69C640345}">
      <dgm:prSet/>
      <dgm:spPr/>
      <dgm:t>
        <a:bodyPr/>
        <a:lstStyle/>
        <a:p>
          <a:endParaRPr lang="en-GB"/>
        </a:p>
      </dgm:t>
    </dgm:pt>
    <dgm:pt modelId="{8119CC66-D142-4E87-9AC8-0BF8ECAFF0E4}" type="sibTrans" cxnId="{1B629C7E-06E9-4E51-93EB-FBC69C640345}">
      <dgm:prSet/>
      <dgm:spPr/>
      <dgm:t>
        <a:bodyPr/>
        <a:lstStyle/>
        <a:p>
          <a:endParaRPr lang="en-GB"/>
        </a:p>
      </dgm:t>
    </dgm:pt>
    <dgm:pt modelId="{B892061A-4CA1-4E17-A5AE-DC453563B34E}">
      <dgm:prSet phldrT="[Text]"/>
      <dgm:spPr/>
      <dgm:t>
        <a:bodyPr/>
        <a:lstStyle/>
        <a:p>
          <a:pPr algn="l"/>
          <a:r>
            <a:rPr lang="en-GB"/>
            <a:t>Res-Default-HTR-di</a:t>
          </a:r>
        </a:p>
      </dgm:t>
    </dgm:pt>
    <dgm:pt modelId="{6010DB74-2722-4263-B16A-A1DD200B32E0}" type="parTrans" cxnId="{3881E3C1-4BBA-4A89-8AAF-70981333173F}">
      <dgm:prSet/>
      <dgm:spPr/>
      <dgm:t>
        <a:bodyPr/>
        <a:lstStyle/>
        <a:p>
          <a:endParaRPr lang="en-GB"/>
        </a:p>
      </dgm:t>
    </dgm:pt>
    <dgm:pt modelId="{F0BF3622-52FC-4093-9306-74CD08422A81}" type="sibTrans" cxnId="{3881E3C1-4BBA-4A89-8AAF-70981333173F}">
      <dgm:prSet/>
      <dgm:spPr/>
      <dgm:t>
        <a:bodyPr/>
        <a:lstStyle/>
        <a:p>
          <a:endParaRPr lang="en-GB"/>
        </a:p>
      </dgm:t>
    </dgm:pt>
    <dgm:pt modelId="{1989C14E-9E9D-40CC-80B4-0A9B56291F19}" type="pres">
      <dgm:prSet presAssocID="{4E6D5BFA-8876-40A2-BA58-BCA48B60527B}" presName="linearFlow" presStyleCnt="0">
        <dgm:presLayoutVars>
          <dgm:dir/>
          <dgm:resizeHandles val="exact"/>
        </dgm:presLayoutVars>
      </dgm:prSet>
      <dgm:spPr/>
    </dgm:pt>
    <dgm:pt modelId="{47FDD7B4-849A-4C7F-BB00-68F5CAE12B8C}" type="pres">
      <dgm:prSet presAssocID="{8DDA55B1-447F-4E19-B631-91A8E05542EB}" presName="composite" presStyleCnt="0"/>
      <dgm:spPr/>
    </dgm:pt>
    <dgm:pt modelId="{C699631E-17BF-4029-A26E-7E5A18FD7F34}" type="pres">
      <dgm:prSet presAssocID="{8DDA55B1-447F-4E19-B631-91A8E05542EB}" presName="imgShp" presStyleLbl="fgImgPlace1" presStyleIdx="0" presStyleCnt="4"/>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orn with solid fill"/>
        </a:ext>
      </dgm:extLst>
    </dgm:pt>
    <dgm:pt modelId="{4FBF650E-DFCD-47A3-8E9B-4D0D53526CB0}" type="pres">
      <dgm:prSet presAssocID="{8DDA55B1-447F-4E19-B631-91A8E05542EB}" presName="txShp" presStyleLbl="node1" presStyleIdx="0" presStyleCnt="4">
        <dgm:presLayoutVars>
          <dgm:bulletEnabled val="1"/>
        </dgm:presLayoutVars>
      </dgm:prSet>
      <dgm:spPr/>
    </dgm:pt>
    <dgm:pt modelId="{CB7AC622-6D39-48A1-8411-7D2664204CA6}" type="pres">
      <dgm:prSet presAssocID="{193D6BA0-0F78-4B26-BFDB-5F69FEA8EED9}" presName="spacing" presStyleCnt="0"/>
      <dgm:spPr/>
    </dgm:pt>
    <dgm:pt modelId="{E3248F16-AE11-4141-8960-15889885A4F2}" type="pres">
      <dgm:prSet presAssocID="{78299EA1-B23B-4156-9CD6-1823CD7BB8D8}" presName="composite" presStyleCnt="0"/>
      <dgm:spPr/>
    </dgm:pt>
    <dgm:pt modelId="{A91868C8-FDB1-40BC-80A3-66EAA26D224A}" type="pres">
      <dgm:prSet presAssocID="{78299EA1-B23B-4156-9CD6-1823CD7BB8D8}" presName="imgShp" presStyleLbl="fgImgPlac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Building with solid fill"/>
        </a:ext>
      </dgm:extLst>
    </dgm:pt>
    <dgm:pt modelId="{5830EF9E-83A1-47D4-B1C3-115A6E15DE90}" type="pres">
      <dgm:prSet presAssocID="{78299EA1-B23B-4156-9CD6-1823CD7BB8D8}" presName="txShp" presStyleLbl="node1" presStyleIdx="1" presStyleCnt="4">
        <dgm:presLayoutVars>
          <dgm:bulletEnabled val="1"/>
        </dgm:presLayoutVars>
      </dgm:prSet>
      <dgm:spPr/>
    </dgm:pt>
    <dgm:pt modelId="{9A67054D-9C79-4683-8D8D-E23D19A8C5C9}" type="pres">
      <dgm:prSet presAssocID="{C0698D4D-BC51-451F-8953-F96E28DE85D5}" presName="spacing" presStyleCnt="0"/>
      <dgm:spPr/>
    </dgm:pt>
    <dgm:pt modelId="{752CBECE-902A-400B-9391-282E8F2C0549}" type="pres">
      <dgm:prSet presAssocID="{F7445D3A-E1CB-433A-B759-940B8039318A}" presName="composite" presStyleCnt="0"/>
      <dgm:spPr/>
    </dgm:pt>
    <dgm:pt modelId="{C6BD5D59-91A0-499E-8DB8-6DE74656DE9B}" type="pres">
      <dgm:prSet presAssocID="{F7445D3A-E1CB-433A-B759-940B8039318A}" presName="imgShp" presStyleLbl="fgImgPlac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Production with solid fill"/>
        </a:ext>
      </dgm:extLst>
    </dgm:pt>
    <dgm:pt modelId="{184E6C24-0FEB-4A66-801C-83E5817BF78D}" type="pres">
      <dgm:prSet presAssocID="{F7445D3A-E1CB-433A-B759-940B8039318A}" presName="txShp" presStyleLbl="node1" presStyleIdx="2" presStyleCnt="4">
        <dgm:presLayoutVars>
          <dgm:bulletEnabled val="1"/>
        </dgm:presLayoutVars>
      </dgm:prSet>
      <dgm:spPr/>
    </dgm:pt>
    <dgm:pt modelId="{EB3969DB-3BE6-4907-83FD-6CE9531D9ED3}" type="pres">
      <dgm:prSet presAssocID="{8119CC66-D142-4E87-9AC8-0BF8ECAFF0E4}" presName="spacing" presStyleCnt="0"/>
      <dgm:spPr/>
    </dgm:pt>
    <dgm:pt modelId="{279DE35C-1E6D-4147-AF73-AF24D476B8E0}" type="pres">
      <dgm:prSet presAssocID="{B892061A-4CA1-4E17-A5AE-DC453563B34E}" presName="composite" presStyleCnt="0"/>
      <dgm:spPr/>
    </dgm:pt>
    <dgm:pt modelId="{A350A3C8-DA72-433D-A9D7-9D759BBB26D6}" type="pres">
      <dgm:prSet presAssocID="{B892061A-4CA1-4E17-A5AE-DC453563B34E}" presName="imgShp" presStyleLbl="fgImgPlac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Home with solid fill"/>
        </a:ext>
      </dgm:extLst>
    </dgm:pt>
    <dgm:pt modelId="{8B5D0348-4655-4B94-A879-D73CDECBD292}" type="pres">
      <dgm:prSet presAssocID="{B892061A-4CA1-4E17-A5AE-DC453563B34E}" presName="txShp" presStyleLbl="node1" presStyleIdx="3" presStyleCnt="4">
        <dgm:presLayoutVars>
          <dgm:bulletEnabled val="1"/>
        </dgm:presLayoutVars>
      </dgm:prSet>
      <dgm:spPr/>
    </dgm:pt>
  </dgm:ptLst>
  <dgm:cxnLst>
    <dgm:cxn modelId="{C13CB613-F277-4FDC-B547-775A329D7382}" type="presOf" srcId="{4E6D5BFA-8876-40A2-BA58-BCA48B60527B}" destId="{1989C14E-9E9D-40CC-80B4-0A9B56291F19}" srcOrd="0" destOrd="0" presId="urn:microsoft.com/office/officeart/2005/8/layout/vList3"/>
    <dgm:cxn modelId="{8784F82E-764D-4F4B-9155-5BA21A134756}" srcId="{4E6D5BFA-8876-40A2-BA58-BCA48B60527B}" destId="{78299EA1-B23B-4156-9CD6-1823CD7BB8D8}" srcOrd="1" destOrd="0" parTransId="{717DF70B-AD2B-46AA-9272-CE127BC0AEE1}" sibTransId="{C0698D4D-BC51-451F-8953-F96E28DE85D5}"/>
    <dgm:cxn modelId="{1B629C7E-06E9-4E51-93EB-FBC69C640345}" srcId="{4E6D5BFA-8876-40A2-BA58-BCA48B60527B}" destId="{F7445D3A-E1CB-433A-B759-940B8039318A}" srcOrd="2" destOrd="0" parTransId="{0C9FF074-B13A-41A9-A10E-043A0D91FEC5}" sibTransId="{8119CC66-D142-4E87-9AC8-0BF8ECAFF0E4}"/>
    <dgm:cxn modelId="{6960FE83-A3FE-4FDE-B0F5-85861C38204E}" type="presOf" srcId="{B892061A-4CA1-4E17-A5AE-DC453563B34E}" destId="{8B5D0348-4655-4B94-A879-D73CDECBD292}" srcOrd="0" destOrd="0" presId="urn:microsoft.com/office/officeart/2005/8/layout/vList3"/>
    <dgm:cxn modelId="{92DD0F8A-C805-41D8-8FC3-A15A21186FF7}" type="presOf" srcId="{F7445D3A-E1CB-433A-B759-940B8039318A}" destId="{184E6C24-0FEB-4A66-801C-83E5817BF78D}" srcOrd="0" destOrd="0" presId="urn:microsoft.com/office/officeart/2005/8/layout/vList3"/>
    <dgm:cxn modelId="{28162F98-1FE5-410E-A95E-9A62838B44FD}" type="presOf" srcId="{8DDA55B1-447F-4E19-B631-91A8E05542EB}" destId="{4FBF650E-DFCD-47A3-8E9B-4D0D53526CB0}" srcOrd="0" destOrd="0" presId="urn:microsoft.com/office/officeart/2005/8/layout/vList3"/>
    <dgm:cxn modelId="{CA1D0CA7-B1B6-4ECF-81A4-3BE0DD886577}" type="presOf" srcId="{78299EA1-B23B-4156-9CD6-1823CD7BB8D8}" destId="{5830EF9E-83A1-47D4-B1C3-115A6E15DE90}" srcOrd="0" destOrd="0" presId="urn:microsoft.com/office/officeart/2005/8/layout/vList3"/>
    <dgm:cxn modelId="{3881E3C1-4BBA-4A89-8AAF-70981333173F}" srcId="{4E6D5BFA-8876-40A2-BA58-BCA48B60527B}" destId="{B892061A-4CA1-4E17-A5AE-DC453563B34E}" srcOrd="3" destOrd="0" parTransId="{6010DB74-2722-4263-B16A-A1DD200B32E0}" sibTransId="{F0BF3622-52FC-4093-9306-74CD08422A81}"/>
    <dgm:cxn modelId="{CD9F43D6-A809-486A-9AD9-6B1F4DB85ABC}" srcId="{4E6D5BFA-8876-40A2-BA58-BCA48B60527B}" destId="{8DDA55B1-447F-4E19-B631-91A8E05542EB}" srcOrd="0" destOrd="0" parTransId="{F818E79B-D82B-4E1C-BAF9-64C6A3D03704}" sibTransId="{193D6BA0-0F78-4B26-BFDB-5F69FEA8EED9}"/>
    <dgm:cxn modelId="{7B2D2888-9C99-46DA-951A-B577C152955A}" type="presParOf" srcId="{1989C14E-9E9D-40CC-80B4-0A9B56291F19}" destId="{47FDD7B4-849A-4C7F-BB00-68F5CAE12B8C}" srcOrd="0" destOrd="0" presId="urn:microsoft.com/office/officeart/2005/8/layout/vList3"/>
    <dgm:cxn modelId="{9CC4B3A8-5EB9-4D36-80EC-2782CB0D48D5}" type="presParOf" srcId="{47FDD7B4-849A-4C7F-BB00-68F5CAE12B8C}" destId="{C699631E-17BF-4029-A26E-7E5A18FD7F34}" srcOrd="0" destOrd="0" presId="urn:microsoft.com/office/officeart/2005/8/layout/vList3"/>
    <dgm:cxn modelId="{22D6395E-CC2D-47FA-8931-FB552B3A3778}" type="presParOf" srcId="{47FDD7B4-849A-4C7F-BB00-68F5CAE12B8C}" destId="{4FBF650E-DFCD-47A3-8E9B-4D0D53526CB0}" srcOrd="1" destOrd="0" presId="urn:microsoft.com/office/officeart/2005/8/layout/vList3"/>
    <dgm:cxn modelId="{D23495ED-0C1A-4D5E-AE7B-8976CFEDBA75}" type="presParOf" srcId="{1989C14E-9E9D-40CC-80B4-0A9B56291F19}" destId="{CB7AC622-6D39-48A1-8411-7D2664204CA6}" srcOrd="1" destOrd="0" presId="urn:microsoft.com/office/officeart/2005/8/layout/vList3"/>
    <dgm:cxn modelId="{AB92F34A-1EBE-448D-B616-EDA760D29426}" type="presParOf" srcId="{1989C14E-9E9D-40CC-80B4-0A9B56291F19}" destId="{E3248F16-AE11-4141-8960-15889885A4F2}" srcOrd="2" destOrd="0" presId="urn:microsoft.com/office/officeart/2005/8/layout/vList3"/>
    <dgm:cxn modelId="{09685DF5-A20D-4B21-9161-EE75B829F9DB}" type="presParOf" srcId="{E3248F16-AE11-4141-8960-15889885A4F2}" destId="{A91868C8-FDB1-40BC-80A3-66EAA26D224A}" srcOrd="0" destOrd="0" presId="urn:microsoft.com/office/officeart/2005/8/layout/vList3"/>
    <dgm:cxn modelId="{D17D7D9D-22C2-4159-BF02-42512C01EE9B}" type="presParOf" srcId="{E3248F16-AE11-4141-8960-15889885A4F2}" destId="{5830EF9E-83A1-47D4-B1C3-115A6E15DE90}" srcOrd="1" destOrd="0" presId="urn:microsoft.com/office/officeart/2005/8/layout/vList3"/>
    <dgm:cxn modelId="{A371BDB0-F33E-4642-B7A2-25C1BBDB6036}" type="presParOf" srcId="{1989C14E-9E9D-40CC-80B4-0A9B56291F19}" destId="{9A67054D-9C79-4683-8D8D-E23D19A8C5C9}" srcOrd="3" destOrd="0" presId="urn:microsoft.com/office/officeart/2005/8/layout/vList3"/>
    <dgm:cxn modelId="{743F39E9-C0BA-4439-B13C-236500043314}" type="presParOf" srcId="{1989C14E-9E9D-40CC-80B4-0A9B56291F19}" destId="{752CBECE-902A-400B-9391-282E8F2C0549}" srcOrd="4" destOrd="0" presId="urn:microsoft.com/office/officeart/2005/8/layout/vList3"/>
    <dgm:cxn modelId="{245AC420-559C-49A8-B6BB-FEE81C7A5B4B}" type="presParOf" srcId="{752CBECE-902A-400B-9391-282E8F2C0549}" destId="{C6BD5D59-91A0-499E-8DB8-6DE74656DE9B}" srcOrd="0" destOrd="0" presId="urn:microsoft.com/office/officeart/2005/8/layout/vList3"/>
    <dgm:cxn modelId="{922FB513-0D7A-4FBC-B85B-1AB9741DE8A3}" type="presParOf" srcId="{752CBECE-902A-400B-9391-282E8F2C0549}" destId="{184E6C24-0FEB-4A66-801C-83E5817BF78D}" srcOrd="1" destOrd="0" presId="urn:microsoft.com/office/officeart/2005/8/layout/vList3"/>
    <dgm:cxn modelId="{91236219-474A-42DA-9345-F23B9829B9CE}" type="presParOf" srcId="{1989C14E-9E9D-40CC-80B4-0A9B56291F19}" destId="{EB3969DB-3BE6-4907-83FD-6CE9531D9ED3}" srcOrd="5" destOrd="0" presId="urn:microsoft.com/office/officeart/2005/8/layout/vList3"/>
    <dgm:cxn modelId="{FEE87035-FE12-4575-B3A9-EC25E5C9BE82}" type="presParOf" srcId="{1989C14E-9E9D-40CC-80B4-0A9B56291F19}" destId="{279DE35C-1E6D-4147-AF73-AF24D476B8E0}" srcOrd="6" destOrd="0" presId="urn:microsoft.com/office/officeart/2005/8/layout/vList3"/>
    <dgm:cxn modelId="{67F3B8D1-44D5-4A35-BD39-219ED3F54BF0}" type="presParOf" srcId="{279DE35C-1E6D-4147-AF73-AF24D476B8E0}" destId="{A350A3C8-DA72-433D-A9D7-9D759BBB26D6}" srcOrd="0" destOrd="0" presId="urn:microsoft.com/office/officeart/2005/8/layout/vList3"/>
    <dgm:cxn modelId="{036C1AE0-AC9F-490B-A88E-D47691A1E617}" type="presParOf" srcId="{279DE35C-1E6D-4147-AF73-AF24D476B8E0}" destId="{8B5D0348-4655-4B94-A879-D73CDECBD292}"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BF650E-DFCD-47A3-8E9B-4D0D53526CB0}">
      <dsp:nvSpPr>
        <dsp:cNvPr id="0" name=""/>
        <dsp:cNvSpPr/>
      </dsp:nvSpPr>
      <dsp:spPr>
        <a:xfrm rot="10800000">
          <a:off x="829360" y="538"/>
          <a:ext cx="2946009" cy="34928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4023" tIns="60960" rIns="113792" bIns="60960" numCol="1" spcCol="1270" anchor="ctr" anchorCtr="0">
          <a:noAutofit/>
        </a:bodyPr>
        <a:lstStyle/>
        <a:p>
          <a:pPr marL="0" lvl="0" indent="0" algn="l" defTabSz="711200">
            <a:lnSpc>
              <a:spcPct val="90000"/>
            </a:lnSpc>
            <a:spcBef>
              <a:spcPct val="0"/>
            </a:spcBef>
            <a:spcAft>
              <a:spcPct val="35000"/>
            </a:spcAft>
            <a:buNone/>
          </a:pPr>
          <a:r>
            <a:rPr lang="en-GB" sz="1600" kern="1200"/>
            <a:t>Agricult-Default-HTR-di</a:t>
          </a:r>
        </a:p>
      </dsp:txBody>
      <dsp:txXfrm rot="10800000">
        <a:off x="916680" y="538"/>
        <a:ext cx="2858689" cy="349280"/>
      </dsp:txXfrm>
    </dsp:sp>
    <dsp:sp modelId="{C699631E-17BF-4029-A26E-7E5A18FD7F34}">
      <dsp:nvSpPr>
        <dsp:cNvPr id="0" name=""/>
        <dsp:cNvSpPr/>
      </dsp:nvSpPr>
      <dsp:spPr>
        <a:xfrm>
          <a:off x="654719" y="538"/>
          <a:ext cx="349280" cy="349280"/>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30EF9E-83A1-47D4-B1C3-115A6E15DE90}">
      <dsp:nvSpPr>
        <dsp:cNvPr id="0" name=""/>
        <dsp:cNvSpPr/>
      </dsp:nvSpPr>
      <dsp:spPr>
        <a:xfrm rot="10800000">
          <a:off x="829360" y="449719"/>
          <a:ext cx="2946009" cy="34928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4023" tIns="60960" rIns="113792" bIns="60960" numCol="1" spcCol="1270" anchor="ctr" anchorCtr="0">
          <a:noAutofit/>
        </a:bodyPr>
        <a:lstStyle/>
        <a:p>
          <a:pPr marL="0" lvl="0" indent="0" algn="l" defTabSz="711200">
            <a:lnSpc>
              <a:spcPct val="90000"/>
            </a:lnSpc>
            <a:spcBef>
              <a:spcPct val="0"/>
            </a:spcBef>
            <a:spcAft>
              <a:spcPct val="35000"/>
            </a:spcAft>
            <a:buNone/>
          </a:pPr>
          <a:r>
            <a:rPr lang="en-GB" sz="1600" kern="1200"/>
            <a:t>Com-Default-HTR-di</a:t>
          </a:r>
        </a:p>
      </dsp:txBody>
      <dsp:txXfrm rot="10800000">
        <a:off x="916680" y="449719"/>
        <a:ext cx="2858689" cy="349280"/>
      </dsp:txXfrm>
    </dsp:sp>
    <dsp:sp modelId="{A91868C8-FDB1-40BC-80A3-66EAA26D224A}">
      <dsp:nvSpPr>
        <dsp:cNvPr id="0" name=""/>
        <dsp:cNvSpPr/>
      </dsp:nvSpPr>
      <dsp:spPr>
        <a:xfrm>
          <a:off x="654719" y="449719"/>
          <a:ext cx="349280" cy="349280"/>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4E6C24-0FEB-4A66-801C-83E5817BF78D}">
      <dsp:nvSpPr>
        <dsp:cNvPr id="0" name=""/>
        <dsp:cNvSpPr/>
      </dsp:nvSpPr>
      <dsp:spPr>
        <a:xfrm rot="10800000">
          <a:off x="829360" y="898900"/>
          <a:ext cx="2946009" cy="34928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4023" tIns="60960" rIns="113792" bIns="60960" numCol="1" spcCol="1270" anchor="ctr" anchorCtr="0">
          <a:noAutofit/>
        </a:bodyPr>
        <a:lstStyle/>
        <a:p>
          <a:pPr marL="0" lvl="0" indent="0" algn="l" defTabSz="711200">
            <a:lnSpc>
              <a:spcPct val="90000"/>
            </a:lnSpc>
            <a:spcBef>
              <a:spcPct val="0"/>
            </a:spcBef>
            <a:spcAft>
              <a:spcPct val="35000"/>
            </a:spcAft>
            <a:buNone/>
          </a:pPr>
          <a:r>
            <a:rPr lang="en-GB" sz="1600" kern="1200"/>
            <a:t>Ind-Default-HTR-di</a:t>
          </a:r>
        </a:p>
      </dsp:txBody>
      <dsp:txXfrm rot="10800000">
        <a:off x="916680" y="898900"/>
        <a:ext cx="2858689" cy="349280"/>
      </dsp:txXfrm>
    </dsp:sp>
    <dsp:sp modelId="{C6BD5D59-91A0-499E-8DB8-6DE74656DE9B}">
      <dsp:nvSpPr>
        <dsp:cNvPr id="0" name=""/>
        <dsp:cNvSpPr/>
      </dsp:nvSpPr>
      <dsp:spPr>
        <a:xfrm>
          <a:off x="654719" y="898900"/>
          <a:ext cx="349280" cy="349280"/>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5D0348-4655-4B94-A879-D73CDECBD292}">
      <dsp:nvSpPr>
        <dsp:cNvPr id="0" name=""/>
        <dsp:cNvSpPr/>
      </dsp:nvSpPr>
      <dsp:spPr>
        <a:xfrm rot="10800000">
          <a:off x="829360" y="1348082"/>
          <a:ext cx="2946009" cy="34928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4023" tIns="60960" rIns="113792" bIns="60960" numCol="1" spcCol="1270" anchor="ctr" anchorCtr="0">
          <a:noAutofit/>
        </a:bodyPr>
        <a:lstStyle/>
        <a:p>
          <a:pPr marL="0" lvl="0" indent="0" algn="l" defTabSz="711200">
            <a:lnSpc>
              <a:spcPct val="90000"/>
            </a:lnSpc>
            <a:spcBef>
              <a:spcPct val="0"/>
            </a:spcBef>
            <a:spcAft>
              <a:spcPct val="35000"/>
            </a:spcAft>
            <a:buNone/>
          </a:pPr>
          <a:r>
            <a:rPr lang="en-GB" sz="1600" kern="1200"/>
            <a:t>Res-Default-HTR-di</a:t>
          </a:r>
        </a:p>
      </dsp:txBody>
      <dsp:txXfrm rot="10800000">
        <a:off x="916680" y="1348082"/>
        <a:ext cx="2858689" cy="349280"/>
      </dsp:txXfrm>
    </dsp:sp>
    <dsp:sp modelId="{A350A3C8-DA72-433D-A9D7-9D759BBB26D6}">
      <dsp:nvSpPr>
        <dsp:cNvPr id="0" name=""/>
        <dsp:cNvSpPr/>
      </dsp:nvSpPr>
      <dsp:spPr>
        <a:xfrm>
          <a:off x="654719" y="1348082"/>
          <a:ext cx="349280" cy="349280"/>
        </a:xfrm>
        <a:prstGeom prst="ellipse">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0ACE7A-C6EF-8447-9F67-958EE183E041}" type="datetimeFigureOut">
              <a:rPr lang="en-US" smtClean="0"/>
              <a:t>8/31/2022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B7BAD3-AF26-C549-B9FF-03213EEFC56C}" type="slidenum">
              <a:rPr lang="en-US" smtClean="0"/>
              <a:t>‹#›</a:t>
            </a:fld>
            <a:endParaRPr lang="en-US"/>
          </a:p>
        </p:txBody>
      </p:sp>
    </p:spTree>
    <p:extLst>
      <p:ext uri="{BB962C8B-B14F-4D97-AF65-F5344CB8AC3E}">
        <p14:creationId xmlns:p14="http://schemas.microsoft.com/office/powerpoint/2010/main" val="3119809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Peter.</a:t>
            </a:r>
          </a:p>
        </p:txBody>
      </p:sp>
      <p:sp>
        <p:nvSpPr>
          <p:cNvPr id="4" name="Slide Number Placeholder 3"/>
          <p:cNvSpPr>
            <a:spLocks noGrp="1"/>
          </p:cNvSpPr>
          <p:nvPr>
            <p:ph type="sldNum" sz="quarter" idx="5"/>
          </p:nvPr>
        </p:nvSpPr>
        <p:spPr/>
        <p:txBody>
          <a:bodyPr/>
          <a:lstStyle/>
          <a:p>
            <a:fld id="{9EB7BAD3-AF26-C549-B9FF-03213EEFC56C}" type="slidenum">
              <a:rPr lang="en-US" smtClean="0"/>
              <a:t>1</a:t>
            </a:fld>
            <a:endParaRPr lang="en-US"/>
          </a:p>
        </p:txBody>
      </p:sp>
    </p:spTree>
    <p:extLst>
      <p:ext uri="{BB962C8B-B14F-4D97-AF65-F5344CB8AC3E}">
        <p14:creationId xmlns:p14="http://schemas.microsoft.com/office/powerpoint/2010/main" val="556987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Kerri-Ann.</a:t>
            </a:r>
            <a:r>
              <a:rPr lang="en-US"/>
              <a:t> California’s </a:t>
            </a:r>
            <a:r>
              <a:rPr lang="en-US" err="1"/>
              <a:t>eTRM</a:t>
            </a:r>
            <a:r>
              <a:rPr lang="en-US"/>
              <a:t> is the Official Source of California Energy Efficiency Measure Data and is now the sole source for energy efficiency measure package development, submittal, review, and publishing. </a:t>
            </a:r>
          </a:p>
          <a:p>
            <a:r>
              <a:rPr lang="en-US"/>
              <a:t>Starting in PY2022 the reporting of refrigerant leakage avoided costs (RLAC) is required for all claims where the retrofit involves adding (not replacing) equipment that uses refrigerant</a:t>
            </a:r>
          </a:p>
          <a:p>
            <a:r>
              <a:rPr lang="en-US"/>
              <a:t>Water-Energy (W-E) savings are no longer to be reported in a single rolled-up measure package (SWMI001); instead, the WEN calculated savings are to be calculated using the new W-E Calculator 2.0 and included with each measure package involving water savings</a:t>
            </a:r>
            <a:endParaRPr lang="en-GB"/>
          </a:p>
          <a:p>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10</a:t>
            </a:fld>
            <a:endParaRPr lang="en-US"/>
          </a:p>
        </p:txBody>
      </p:sp>
    </p:spTree>
    <p:extLst>
      <p:ext uri="{BB962C8B-B14F-4D97-AF65-F5344CB8AC3E}">
        <p14:creationId xmlns:p14="http://schemas.microsoft.com/office/powerpoint/2010/main" val="30328576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t>Kerri-Ann. </a:t>
            </a:r>
            <a:r>
              <a:rPr lang="en-US" sz="1800" i="1">
                <a:effectLst/>
                <a:latin typeface="Palatino Linotype"/>
                <a:ea typeface="Times New Roman" panose="02020603050405020304" pitchFamily="18" charset="0"/>
                <a:cs typeface="Times New Roman" panose="02020603050405020304" pitchFamily="18" charset="0"/>
              </a:rPr>
              <a:t>Addendum to Fuel Substitution Workpaper Documenting Incentive Greater that Incremental Measure Cost and Addendum to Measure Package Documenting Incentive Greater than Incremental Measure Cost. </a:t>
            </a:r>
            <a:r>
              <a:rPr lang="en-US" sz="1800">
                <a:latin typeface="Palatino Linotype"/>
                <a:ea typeface="Times New Roman" panose="02020603050405020304" pitchFamily="18" charset="0"/>
                <a:cs typeface="Times New Roman" panose="02020603050405020304" pitchFamily="18" charset="0"/>
              </a:rPr>
              <a:t>For all measures not just Fuel Sub The</a:t>
            </a:r>
            <a:r>
              <a:rPr lang="en-US" sz="1800">
                <a:effectLst/>
                <a:latin typeface="Palatino Linotype"/>
                <a:ea typeface="Times New Roman" panose="02020603050405020304" pitchFamily="18" charset="0"/>
                <a:cs typeface="Times New Roman" panose="02020603050405020304" pitchFamily="18" charset="0"/>
              </a:rPr>
              <a:t> purpose of these addendums was to provide a pathway for PAs to inform the CPUC staff of the need to offer rebates to the customer that exceeds the net cost to the participant of installing more efficient equipment.</a:t>
            </a:r>
            <a:endParaRPr lang="en-GB">
              <a:latin typeface="Palatino Linotype"/>
            </a:endParaRPr>
          </a:p>
        </p:txBody>
      </p:sp>
      <p:sp>
        <p:nvSpPr>
          <p:cNvPr id="4" name="Slide Number Placeholder 3"/>
          <p:cNvSpPr>
            <a:spLocks noGrp="1"/>
          </p:cNvSpPr>
          <p:nvPr>
            <p:ph type="sldNum" sz="quarter" idx="5"/>
          </p:nvPr>
        </p:nvSpPr>
        <p:spPr/>
        <p:txBody>
          <a:bodyPr/>
          <a:lstStyle/>
          <a:p>
            <a:fld id="{9EB7BAD3-AF26-C549-B9FF-03213EEFC56C}" type="slidenum">
              <a:rPr lang="en-US" smtClean="0"/>
              <a:t>11</a:t>
            </a:fld>
            <a:endParaRPr lang="en-US"/>
          </a:p>
        </p:txBody>
      </p:sp>
    </p:spTree>
    <p:extLst>
      <p:ext uri="{BB962C8B-B14F-4D97-AF65-F5344CB8AC3E}">
        <p14:creationId xmlns:p14="http://schemas.microsoft.com/office/powerpoint/2010/main" val="10233350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Kerri-Ann.</a:t>
            </a:r>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12</a:t>
            </a:fld>
            <a:endParaRPr lang="en-US"/>
          </a:p>
        </p:txBody>
      </p:sp>
    </p:spTree>
    <p:extLst>
      <p:ext uri="{BB962C8B-B14F-4D97-AF65-F5344CB8AC3E}">
        <p14:creationId xmlns:p14="http://schemas.microsoft.com/office/powerpoint/2010/main" val="1343221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a:t>Kerri-Ann. </a:t>
            </a: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PAs shall work with </a:t>
            </a:r>
            <a:r>
              <a:rPr lang="en-US" sz="1800" err="1">
                <a:effectLst/>
                <a:latin typeface="Palatino Linotype" panose="02040502050505030304" pitchFamily="18" charset="0"/>
                <a:ea typeface="Times New Roman" panose="02020603050405020304" pitchFamily="18" charset="0"/>
                <a:cs typeface="Times New Roman" panose="02020603050405020304" pitchFamily="18" charset="0"/>
              </a:rPr>
              <a:t>CalTF</a:t>
            </a: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 to maintain a Measure Lifecycle Management (MLM) table to track existing and planned updates to current and future measure packages. This table is intended to help manage measure package updates in a more strategic manner and space them out over time to minimize highly compressed measure package update and review periods. The table will also be used to identify those measure packages that need new research to inform planned updates. In addition to the Statewide Measure ID, end use, and technology group, the table will track characteristics listed in the table. For each characteristic listed—including the characteristic itself—the dates each was last updated and is next expected to be considered for update will be tracked. CPUC staff will retain responsibility for approving the MLM table.</a:t>
            </a:r>
          </a:p>
        </p:txBody>
      </p:sp>
      <p:sp>
        <p:nvSpPr>
          <p:cNvPr id="4" name="Slide Number Placeholder 3"/>
          <p:cNvSpPr>
            <a:spLocks noGrp="1"/>
          </p:cNvSpPr>
          <p:nvPr>
            <p:ph type="sldNum" sz="quarter" idx="5"/>
          </p:nvPr>
        </p:nvSpPr>
        <p:spPr/>
        <p:txBody>
          <a:bodyPr/>
          <a:lstStyle/>
          <a:p>
            <a:fld id="{9EB7BAD3-AF26-C549-B9FF-03213EEFC56C}" type="slidenum">
              <a:rPr lang="en-US" smtClean="0"/>
              <a:t>13</a:t>
            </a:fld>
            <a:endParaRPr lang="en-US"/>
          </a:p>
        </p:txBody>
      </p:sp>
    </p:spTree>
    <p:extLst>
      <p:ext uri="{BB962C8B-B14F-4D97-AF65-F5344CB8AC3E}">
        <p14:creationId xmlns:p14="http://schemas.microsoft.com/office/powerpoint/2010/main" val="30812181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600"/>
              </a:spcAft>
            </a:pPr>
            <a:r>
              <a:rPr lang="en-US" sz="1800" b="1"/>
              <a:t>Kerri-Ann. </a:t>
            </a: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D. 21-05-031 (p. 39) locks ex-ante (i.e. expected) energy savings values that will be used in the Energy Efficiency next Potential &amp; Goals Study as well as claims for the two-year DEER cycle, beginning with years 2024-25. It further notes that there may be off-cycle adjustments that will account for reasonable corrections to the existing locked values and allow new measures to be added to the portfolio. PAs may still submit new measures during the cycle, but ex ante values adopted in DEER2024 will remain locked. Off-cycle error corrections (i.e., correction of typographical and clerical errors, and other obvious, inadvertent errors and omissions) will be handled on a case-by-case basis and consider their impact to the portfolio. </a:t>
            </a:r>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14</a:t>
            </a:fld>
            <a:endParaRPr lang="en-US"/>
          </a:p>
        </p:txBody>
      </p:sp>
    </p:spTree>
    <p:extLst>
      <p:ext uri="{BB962C8B-B14F-4D97-AF65-F5344CB8AC3E}">
        <p14:creationId xmlns:p14="http://schemas.microsoft.com/office/powerpoint/2010/main" val="26755145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Kerri-Ann.</a:t>
            </a:r>
          </a:p>
        </p:txBody>
      </p:sp>
      <p:sp>
        <p:nvSpPr>
          <p:cNvPr id="4" name="Slide Number Placeholder 3"/>
          <p:cNvSpPr>
            <a:spLocks noGrp="1"/>
          </p:cNvSpPr>
          <p:nvPr>
            <p:ph type="sldNum" sz="quarter" idx="5"/>
          </p:nvPr>
        </p:nvSpPr>
        <p:spPr/>
        <p:txBody>
          <a:bodyPr/>
          <a:lstStyle/>
          <a:p>
            <a:fld id="{9EB7BAD3-AF26-C549-B9FF-03213EEFC56C}" type="slidenum">
              <a:rPr lang="en-US" smtClean="0"/>
              <a:t>15</a:t>
            </a:fld>
            <a:endParaRPr lang="en-US"/>
          </a:p>
        </p:txBody>
      </p:sp>
    </p:spTree>
    <p:extLst>
      <p:ext uri="{BB962C8B-B14F-4D97-AF65-F5344CB8AC3E}">
        <p14:creationId xmlns:p14="http://schemas.microsoft.com/office/powerpoint/2010/main" val="31923617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Rachel.</a:t>
            </a:r>
          </a:p>
        </p:txBody>
      </p:sp>
      <p:sp>
        <p:nvSpPr>
          <p:cNvPr id="4" name="Slide Number Placeholder 3"/>
          <p:cNvSpPr>
            <a:spLocks noGrp="1"/>
          </p:cNvSpPr>
          <p:nvPr>
            <p:ph type="sldNum" sz="quarter" idx="5"/>
          </p:nvPr>
        </p:nvSpPr>
        <p:spPr/>
        <p:txBody>
          <a:bodyPr/>
          <a:lstStyle/>
          <a:p>
            <a:fld id="{9EB7BAD3-AF26-C549-B9FF-03213EEFC56C}" type="slidenum">
              <a:rPr lang="en-US" smtClean="0"/>
              <a:t>16</a:t>
            </a:fld>
            <a:endParaRPr lang="en-US"/>
          </a:p>
        </p:txBody>
      </p:sp>
    </p:spTree>
    <p:extLst>
      <p:ext uri="{BB962C8B-B14F-4D97-AF65-F5344CB8AC3E}">
        <p14:creationId xmlns:p14="http://schemas.microsoft.com/office/powerpoint/2010/main" val="2321751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Rachel</a:t>
            </a:r>
          </a:p>
        </p:txBody>
      </p:sp>
      <p:sp>
        <p:nvSpPr>
          <p:cNvPr id="4" name="Slide Number Placeholder 3"/>
          <p:cNvSpPr>
            <a:spLocks noGrp="1"/>
          </p:cNvSpPr>
          <p:nvPr>
            <p:ph type="sldNum" sz="quarter" idx="5"/>
          </p:nvPr>
        </p:nvSpPr>
        <p:spPr/>
        <p:txBody>
          <a:bodyPr/>
          <a:lstStyle/>
          <a:p>
            <a:fld id="{9EB7BAD3-AF26-C549-B9FF-03213EEFC56C}" type="slidenum">
              <a:rPr lang="en-US" smtClean="0"/>
              <a:t>17</a:t>
            </a:fld>
            <a:endParaRPr lang="en-US"/>
          </a:p>
        </p:txBody>
      </p:sp>
    </p:spTree>
    <p:extLst>
      <p:ext uri="{BB962C8B-B14F-4D97-AF65-F5344CB8AC3E}">
        <p14:creationId xmlns:p14="http://schemas.microsoft.com/office/powerpoint/2010/main" val="2676613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Rachel</a:t>
            </a:r>
          </a:p>
        </p:txBody>
      </p:sp>
      <p:sp>
        <p:nvSpPr>
          <p:cNvPr id="4" name="Slide Number Placeholder 3"/>
          <p:cNvSpPr>
            <a:spLocks noGrp="1"/>
          </p:cNvSpPr>
          <p:nvPr>
            <p:ph type="sldNum" sz="quarter" idx="5"/>
          </p:nvPr>
        </p:nvSpPr>
        <p:spPr/>
        <p:txBody>
          <a:bodyPr/>
          <a:lstStyle/>
          <a:p>
            <a:fld id="{9EB7BAD3-AF26-C549-B9FF-03213EEFC56C}" type="slidenum">
              <a:rPr lang="en-US" smtClean="0"/>
              <a:t>18</a:t>
            </a:fld>
            <a:endParaRPr lang="en-US"/>
          </a:p>
        </p:txBody>
      </p:sp>
    </p:spTree>
    <p:extLst>
      <p:ext uri="{BB962C8B-B14F-4D97-AF65-F5344CB8AC3E}">
        <p14:creationId xmlns:p14="http://schemas.microsoft.com/office/powerpoint/2010/main" val="27345186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Rachel.</a:t>
            </a:r>
          </a:p>
        </p:txBody>
      </p:sp>
      <p:sp>
        <p:nvSpPr>
          <p:cNvPr id="4" name="Slide Number Placeholder 3"/>
          <p:cNvSpPr>
            <a:spLocks noGrp="1"/>
          </p:cNvSpPr>
          <p:nvPr>
            <p:ph type="sldNum" sz="quarter" idx="5"/>
          </p:nvPr>
        </p:nvSpPr>
        <p:spPr/>
        <p:txBody>
          <a:bodyPr/>
          <a:lstStyle/>
          <a:p>
            <a:fld id="{9EB7BAD3-AF26-C549-B9FF-03213EEFC56C}" type="slidenum">
              <a:rPr lang="en-US" smtClean="0"/>
              <a:t>19</a:t>
            </a:fld>
            <a:endParaRPr lang="en-US"/>
          </a:p>
        </p:txBody>
      </p:sp>
    </p:spTree>
    <p:extLst>
      <p:ext uri="{BB962C8B-B14F-4D97-AF65-F5344CB8AC3E}">
        <p14:creationId xmlns:p14="http://schemas.microsoft.com/office/powerpoint/2010/main" val="2280803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Peter.</a:t>
            </a:r>
          </a:p>
        </p:txBody>
      </p:sp>
      <p:sp>
        <p:nvSpPr>
          <p:cNvPr id="4" name="Slide Number Placeholder 3"/>
          <p:cNvSpPr>
            <a:spLocks noGrp="1"/>
          </p:cNvSpPr>
          <p:nvPr>
            <p:ph type="sldNum" sz="quarter" idx="5"/>
          </p:nvPr>
        </p:nvSpPr>
        <p:spPr/>
        <p:txBody>
          <a:bodyPr/>
          <a:lstStyle/>
          <a:p>
            <a:fld id="{9EB7BAD3-AF26-C549-B9FF-03213EEFC56C}" type="slidenum">
              <a:rPr lang="en-US" smtClean="0"/>
              <a:t>2</a:t>
            </a:fld>
            <a:endParaRPr lang="en-US"/>
          </a:p>
        </p:txBody>
      </p:sp>
    </p:spTree>
    <p:extLst>
      <p:ext uri="{BB962C8B-B14F-4D97-AF65-F5344CB8AC3E}">
        <p14:creationId xmlns:p14="http://schemas.microsoft.com/office/powerpoint/2010/main" val="19888308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Rachel.</a:t>
            </a:r>
          </a:p>
        </p:txBody>
      </p:sp>
      <p:sp>
        <p:nvSpPr>
          <p:cNvPr id="4" name="Slide Number Placeholder 3"/>
          <p:cNvSpPr>
            <a:spLocks noGrp="1"/>
          </p:cNvSpPr>
          <p:nvPr>
            <p:ph type="sldNum" sz="quarter" idx="5"/>
          </p:nvPr>
        </p:nvSpPr>
        <p:spPr/>
        <p:txBody>
          <a:bodyPr/>
          <a:lstStyle/>
          <a:p>
            <a:fld id="{9EB7BAD3-AF26-C549-B9FF-03213EEFC56C}" type="slidenum">
              <a:rPr lang="en-US" smtClean="0"/>
              <a:t>20</a:t>
            </a:fld>
            <a:endParaRPr lang="en-US"/>
          </a:p>
        </p:txBody>
      </p:sp>
    </p:spTree>
    <p:extLst>
      <p:ext uri="{BB962C8B-B14F-4D97-AF65-F5344CB8AC3E}">
        <p14:creationId xmlns:p14="http://schemas.microsoft.com/office/powerpoint/2010/main" val="32762336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Rachel</a:t>
            </a:r>
            <a:r>
              <a:rPr lang="en-GB"/>
              <a:t>.</a:t>
            </a:r>
          </a:p>
        </p:txBody>
      </p:sp>
      <p:sp>
        <p:nvSpPr>
          <p:cNvPr id="4" name="Slide Number Placeholder 3"/>
          <p:cNvSpPr>
            <a:spLocks noGrp="1"/>
          </p:cNvSpPr>
          <p:nvPr>
            <p:ph type="sldNum" sz="quarter" idx="5"/>
          </p:nvPr>
        </p:nvSpPr>
        <p:spPr/>
        <p:txBody>
          <a:bodyPr/>
          <a:lstStyle/>
          <a:p>
            <a:fld id="{9EB7BAD3-AF26-C549-B9FF-03213EEFC56C}" type="slidenum">
              <a:rPr lang="en-US" smtClean="0"/>
              <a:t>21</a:t>
            </a:fld>
            <a:endParaRPr lang="en-US"/>
          </a:p>
        </p:txBody>
      </p:sp>
    </p:spTree>
    <p:extLst>
      <p:ext uri="{BB962C8B-B14F-4D97-AF65-F5344CB8AC3E}">
        <p14:creationId xmlns:p14="http://schemas.microsoft.com/office/powerpoint/2010/main" val="1748525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Rachel.</a:t>
            </a:r>
          </a:p>
          <a:p>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22</a:t>
            </a:fld>
            <a:endParaRPr lang="en-US"/>
          </a:p>
        </p:txBody>
      </p:sp>
    </p:spTree>
    <p:extLst>
      <p:ext uri="{BB962C8B-B14F-4D97-AF65-F5344CB8AC3E}">
        <p14:creationId xmlns:p14="http://schemas.microsoft.com/office/powerpoint/2010/main" val="11848802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Rachel.</a:t>
            </a:r>
          </a:p>
          <a:p>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23</a:t>
            </a:fld>
            <a:endParaRPr lang="en-US"/>
          </a:p>
        </p:txBody>
      </p:sp>
    </p:spTree>
    <p:extLst>
      <p:ext uri="{BB962C8B-B14F-4D97-AF65-F5344CB8AC3E}">
        <p14:creationId xmlns:p14="http://schemas.microsoft.com/office/powerpoint/2010/main" val="11077694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Rachel.</a:t>
            </a:r>
          </a:p>
          <a:p>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24</a:t>
            </a:fld>
            <a:endParaRPr lang="en-US"/>
          </a:p>
        </p:txBody>
      </p:sp>
    </p:spTree>
    <p:extLst>
      <p:ext uri="{BB962C8B-B14F-4D97-AF65-F5344CB8AC3E}">
        <p14:creationId xmlns:p14="http://schemas.microsoft.com/office/powerpoint/2010/main" val="32098983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Rachel.</a:t>
            </a:r>
          </a:p>
          <a:p>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25</a:t>
            </a:fld>
            <a:endParaRPr lang="en-US"/>
          </a:p>
        </p:txBody>
      </p:sp>
    </p:spTree>
    <p:extLst>
      <p:ext uri="{BB962C8B-B14F-4D97-AF65-F5344CB8AC3E}">
        <p14:creationId xmlns:p14="http://schemas.microsoft.com/office/powerpoint/2010/main" val="39687451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Jennifer.</a:t>
            </a:r>
          </a:p>
        </p:txBody>
      </p:sp>
      <p:sp>
        <p:nvSpPr>
          <p:cNvPr id="4" name="Slide Number Placeholder 3"/>
          <p:cNvSpPr>
            <a:spLocks noGrp="1"/>
          </p:cNvSpPr>
          <p:nvPr>
            <p:ph type="sldNum" sz="quarter" idx="5"/>
          </p:nvPr>
        </p:nvSpPr>
        <p:spPr/>
        <p:txBody>
          <a:bodyPr/>
          <a:lstStyle/>
          <a:p>
            <a:fld id="{9EB7BAD3-AF26-C549-B9FF-03213EEFC56C}" type="slidenum">
              <a:rPr lang="en-US" smtClean="0"/>
              <a:t>26</a:t>
            </a:fld>
            <a:endParaRPr lang="en-US"/>
          </a:p>
        </p:txBody>
      </p:sp>
    </p:spTree>
    <p:extLst>
      <p:ext uri="{BB962C8B-B14F-4D97-AF65-F5344CB8AC3E}">
        <p14:creationId xmlns:p14="http://schemas.microsoft.com/office/powerpoint/2010/main" val="42948749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Jennifer (Rachel) </a:t>
            </a:r>
            <a:r>
              <a:rPr lang="en-GB"/>
              <a:t>The measures in the table are those that are being transitioned to energy plus prototype models. Most of them are already posted to DEER. We are working hard to get the remaining measures posted soon. When the measure is posted to DEER we also post a quality control workbook on the DEER change log. The QC workbook can be accessed through the download button or the history button.</a:t>
            </a:r>
            <a:endParaRPr lang="en-GB" b="1"/>
          </a:p>
        </p:txBody>
      </p:sp>
      <p:sp>
        <p:nvSpPr>
          <p:cNvPr id="4" name="Slide Number Placeholder 3"/>
          <p:cNvSpPr>
            <a:spLocks noGrp="1"/>
          </p:cNvSpPr>
          <p:nvPr>
            <p:ph type="sldNum" sz="quarter" idx="5"/>
          </p:nvPr>
        </p:nvSpPr>
        <p:spPr/>
        <p:txBody>
          <a:bodyPr/>
          <a:lstStyle/>
          <a:p>
            <a:fld id="{9EB7BAD3-AF26-C549-B9FF-03213EEFC56C}" type="slidenum">
              <a:rPr lang="en-US" smtClean="0"/>
              <a:t>27</a:t>
            </a:fld>
            <a:endParaRPr lang="en-US"/>
          </a:p>
        </p:txBody>
      </p:sp>
    </p:spTree>
    <p:extLst>
      <p:ext uri="{BB962C8B-B14F-4D97-AF65-F5344CB8AC3E}">
        <p14:creationId xmlns:p14="http://schemas.microsoft.com/office/powerpoint/2010/main" val="16999464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a:t>Jennifer (Rachel). </a:t>
            </a:r>
            <a:r>
              <a:rPr lang="en-GB" b="0"/>
              <a:t>This is an example of the chart from the QC workbook for Residential Wall Insulation showing the DEER2020 savings by climate zone in light blue and the Energy Plus DEER 2024 savings in dark blue.</a:t>
            </a:r>
            <a:r>
              <a:rPr lang="en-GB"/>
              <a:t> This transition to Energy Plus is happening at the same time as the transition to new weather files (CZ2022 from CZ2010) and calibration to new RASS data. The variation we see in this chart is not unexpected given those changes and the other ones described in the Energy Plus prototype calibration memo. In the QC workbook you can also find some QC notes that provide further detail to explain deviations from DEER 2020 savings where needed.</a:t>
            </a:r>
            <a:endParaRPr lang="en-GB" b="1"/>
          </a:p>
          <a:p>
            <a:pPr>
              <a:defRPr/>
            </a:pPr>
            <a:endParaRPr lang="en-GB">
              <a:cs typeface="Calibri"/>
            </a:endParaRPr>
          </a:p>
          <a:p>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28</a:t>
            </a:fld>
            <a:endParaRPr lang="en-US"/>
          </a:p>
        </p:txBody>
      </p:sp>
    </p:spTree>
    <p:extLst>
      <p:ext uri="{BB962C8B-B14F-4D97-AF65-F5344CB8AC3E}">
        <p14:creationId xmlns:p14="http://schemas.microsoft.com/office/powerpoint/2010/main" val="35416770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Jennifer (Rachel). </a:t>
            </a:r>
            <a:r>
              <a:rPr lang="en-US"/>
              <a:t>Decision D.21-05-031 eliminated the DEER and non-DEER distinction and clarified that all deemed ex ante values approved by staff and housed in the existing DEER systems, and ultimately in the eTRM, are considered DEER values.”  </a:t>
            </a:r>
          </a:p>
          <a:p>
            <a:r>
              <a:rPr lang="en-US"/>
              <a:t>Because of this change, there is no longer a compelling reason for these historically DEER measures to be modeled by the CPUC. Shifting this work to the PAs will allow CPUC staff to devote more time to— and elevate the rigor of— the review of measure package submissions. We see measure package development as a collaborative process, and plan to work toward improving the tools at your disposal to model new and existing measures.</a:t>
            </a:r>
            <a:endParaRPr lang="en-US">
              <a:cs typeface="Calibri"/>
            </a:endParaRPr>
          </a:p>
          <a:p>
            <a:endParaRPr lang="en-US">
              <a:cs typeface="Calibri"/>
            </a:endParaRPr>
          </a:p>
          <a:p>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29</a:t>
            </a:fld>
            <a:endParaRPr lang="en-US"/>
          </a:p>
        </p:txBody>
      </p:sp>
    </p:spTree>
    <p:extLst>
      <p:ext uri="{BB962C8B-B14F-4D97-AF65-F5344CB8AC3E}">
        <p14:creationId xmlns:p14="http://schemas.microsoft.com/office/powerpoint/2010/main" val="2117590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Peter.</a:t>
            </a:r>
          </a:p>
        </p:txBody>
      </p:sp>
      <p:sp>
        <p:nvSpPr>
          <p:cNvPr id="4" name="Slide Number Placeholder 3"/>
          <p:cNvSpPr>
            <a:spLocks noGrp="1"/>
          </p:cNvSpPr>
          <p:nvPr>
            <p:ph type="sldNum" sz="quarter" idx="5"/>
          </p:nvPr>
        </p:nvSpPr>
        <p:spPr/>
        <p:txBody>
          <a:bodyPr/>
          <a:lstStyle/>
          <a:p>
            <a:fld id="{9EB7BAD3-AF26-C549-B9FF-03213EEFC56C}" type="slidenum">
              <a:rPr lang="en-US" smtClean="0"/>
              <a:t>3</a:t>
            </a:fld>
            <a:endParaRPr lang="en-US"/>
          </a:p>
        </p:txBody>
      </p:sp>
    </p:spTree>
    <p:extLst>
      <p:ext uri="{BB962C8B-B14F-4D97-AF65-F5344CB8AC3E}">
        <p14:creationId xmlns:p14="http://schemas.microsoft.com/office/powerpoint/2010/main" val="37905247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a:t>Jennifer. </a:t>
            </a:r>
            <a:r>
              <a:rPr lang="en-GB"/>
              <a:t>This resolution calls for future research. All of these research efforts will be overseen by Peter </a:t>
            </a:r>
            <a:r>
              <a:rPr lang="en-GB" err="1"/>
              <a:t>Biermayer</a:t>
            </a:r>
            <a:r>
              <a:rPr lang="en-GB"/>
              <a:t>, will be due by December 2023 and will inform measure packages for the PY2026-27 cycle that will be adopted by the next resolution in 2024.</a:t>
            </a:r>
            <a:endParaRPr lang="en-GB" b="1"/>
          </a:p>
        </p:txBody>
      </p:sp>
      <p:sp>
        <p:nvSpPr>
          <p:cNvPr id="4" name="Slide Number Placeholder 3"/>
          <p:cNvSpPr>
            <a:spLocks noGrp="1"/>
          </p:cNvSpPr>
          <p:nvPr>
            <p:ph type="sldNum" sz="quarter" idx="5"/>
          </p:nvPr>
        </p:nvSpPr>
        <p:spPr/>
        <p:txBody>
          <a:bodyPr/>
          <a:lstStyle/>
          <a:p>
            <a:fld id="{9EB7BAD3-AF26-C549-B9FF-03213EEFC56C}" type="slidenum">
              <a:rPr lang="en-US" smtClean="0"/>
              <a:t>30</a:t>
            </a:fld>
            <a:endParaRPr lang="en-US"/>
          </a:p>
        </p:txBody>
      </p:sp>
    </p:spTree>
    <p:extLst>
      <p:ext uri="{BB962C8B-B14F-4D97-AF65-F5344CB8AC3E}">
        <p14:creationId xmlns:p14="http://schemas.microsoft.com/office/powerpoint/2010/main" val="36384516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Jennifer (Rachel).  </a:t>
            </a:r>
            <a:r>
              <a:rPr lang="en-US" sz="1200">
                <a:effectLst/>
                <a:latin typeface="Segoe UI" panose="020B0502040204020203" pitchFamily="34" charset="0"/>
              </a:rPr>
              <a:t>New updates to be available by 12-1-2023 for use in 2026</a:t>
            </a:r>
            <a:endParaRPr lang="en-GB" b="1"/>
          </a:p>
        </p:txBody>
      </p:sp>
      <p:sp>
        <p:nvSpPr>
          <p:cNvPr id="4" name="Slide Number Placeholder 3"/>
          <p:cNvSpPr>
            <a:spLocks noGrp="1"/>
          </p:cNvSpPr>
          <p:nvPr>
            <p:ph type="sldNum" sz="quarter" idx="5"/>
          </p:nvPr>
        </p:nvSpPr>
        <p:spPr/>
        <p:txBody>
          <a:bodyPr/>
          <a:lstStyle/>
          <a:p>
            <a:fld id="{9EB7BAD3-AF26-C549-B9FF-03213EEFC56C}" type="slidenum">
              <a:rPr lang="en-US" smtClean="0"/>
              <a:t>31</a:t>
            </a:fld>
            <a:endParaRPr lang="en-US"/>
          </a:p>
        </p:txBody>
      </p:sp>
    </p:spTree>
    <p:extLst>
      <p:ext uri="{BB962C8B-B14F-4D97-AF65-F5344CB8AC3E}">
        <p14:creationId xmlns:p14="http://schemas.microsoft.com/office/powerpoint/2010/main" val="41464096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Jennifer (Rachel). </a:t>
            </a:r>
            <a:r>
              <a:rPr lang="en-US" sz="3600"/>
              <a:t>CPUC released a new version of the water heater calculator, “DEER Water Heater Calculator v5.0.xlsm,” on January 24, 2022. </a:t>
            </a:r>
            <a:endParaRPr lang="en-GB" sz="3600"/>
          </a:p>
          <a:p>
            <a:pPr marL="0" marR="0" lvl="0" indent="0" algn="l" defTabSz="914400" rtl="0" eaLnBrk="1" fontAlgn="auto" latinLnBrk="0" hangingPunct="1">
              <a:lnSpc>
                <a:spcPct val="100000"/>
              </a:lnSpc>
              <a:spcBef>
                <a:spcPts val="0"/>
              </a:spcBef>
              <a:spcAft>
                <a:spcPts val="0"/>
              </a:spcAft>
              <a:buClrTx/>
              <a:buSzTx/>
              <a:buFontTx/>
              <a:buNone/>
              <a:tabLst/>
              <a:defRPr/>
            </a:pPr>
            <a:r>
              <a:rPr lang="en-US" sz="3600"/>
              <a:t>CPUC staff will perform this research and it will be completed by December 2023 to inform the PY2023-27 cycle.</a:t>
            </a:r>
          </a:p>
          <a:p>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32</a:t>
            </a:fld>
            <a:endParaRPr lang="en-US"/>
          </a:p>
        </p:txBody>
      </p:sp>
    </p:spTree>
    <p:extLst>
      <p:ext uri="{BB962C8B-B14F-4D97-AF65-F5344CB8AC3E}">
        <p14:creationId xmlns:p14="http://schemas.microsoft.com/office/powerpoint/2010/main" val="6339520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Jennifer (Rachel). </a:t>
            </a:r>
            <a:r>
              <a:rPr lang="en-US" sz="1200">
                <a:effectLst/>
                <a:latin typeface="Segoe UI" panose="020B0502040204020203" pitchFamily="34" charset="0"/>
              </a:rPr>
              <a:t>New updates to be available by 12-1-2023 for use in 2026</a:t>
            </a:r>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33</a:t>
            </a:fld>
            <a:endParaRPr lang="en-US"/>
          </a:p>
        </p:txBody>
      </p:sp>
    </p:spTree>
    <p:extLst>
      <p:ext uri="{BB962C8B-B14F-4D97-AF65-F5344CB8AC3E}">
        <p14:creationId xmlns:p14="http://schemas.microsoft.com/office/powerpoint/2010/main" val="30658179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800" b="1"/>
              <a:t>Jennifer (Rachel).</a:t>
            </a:r>
            <a:r>
              <a:rPr lang="en-US" sz="3600"/>
              <a:t> Currently, this Resolution requires that the 0.85 NTG ratio for HTR customers only applies to HTR customers as defined in D.18-05-041, Section 2.5.3 and it only applies when the measure  is installed through a direct install (DI) delivery channel. </a:t>
            </a:r>
            <a:endParaRPr lang="en-GB" sz="3600"/>
          </a:p>
          <a:p>
            <a:pPr>
              <a:defRPr/>
            </a:pPr>
            <a:r>
              <a:rPr lang="en-GB" sz="1800" b="0"/>
              <a:t>This resolution </a:t>
            </a:r>
            <a:r>
              <a:rPr lang="en-GB" sz="1800"/>
              <a:t>also calls </a:t>
            </a:r>
            <a:r>
              <a:rPr lang="en-GB" sz="1800" b="0"/>
              <a:t>for future research</a:t>
            </a:r>
            <a:r>
              <a:rPr lang="en-GB" sz="1800"/>
              <a:t> into this issue </a:t>
            </a:r>
            <a:r>
              <a:rPr lang="en-US"/>
              <a:t>to characterize the appropriate NTGR for residential and commercial HTR customers—in addition to those served through direct installation of measures—but also those served through downstream delivery mechanisms. </a:t>
            </a:r>
          </a:p>
          <a:p>
            <a:pPr>
              <a:defRPr/>
            </a:pPr>
            <a:endParaRPr lang="en-US"/>
          </a:p>
          <a:p>
            <a:pPr>
              <a:defRPr/>
            </a:pPr>
            <a:r>
              <a:rPr lang="en-US"/>
              <a:t>The focus of the work would be to see if there is evidence for:</a:t>
            </a:r>
          </a:p>
          <a:p>
            <a:pPr lvl="1">
              <a:defRPr/>
            </a:pPr>
            <a:r>
              <a:rPr lang="en-US"/>
              <a:t>A higher NTGR for HTR customers served through DI compared to non-HTR customers served through DI</a:t>
            </a:r>
          </a:p>
          <a:p>
            <a:pPr lvl="1">
              <a:defRPr/>
            </a:pPr>
            <a:r>
              <a:rPr lang="en-US"/>
              <a:t>A higher NTGR for HTR customers served through downstream compared to non-HTR customers served through downstream </a:t>
            </a:r>
          </a:p>
          <a:p>
            <a:pPr>
              <a:defRPr/>
            </a:pPr>
            <a:r>
              <a:rPr lang="en-US"/>
              <a:t>The NTG research is to be completed by December 2023 and the results will be used to inform measure packages used for the PY2026-27 cycle. </a:t>
            </a:r>
          </a:p>
          <a:p>
            <a:pPr>
              <a:defRPr/>
            </a:pPr>
            <a:endParaRPr lang="en-GB" sz="1800">
              <a:latin typeface="Calibri"/>
              <a:cs typeface="Calibri"/>
            </a:endParaRPr>
          </a:p>
          <a:p>
            <a:pPr>
              <a:defRPr/>
            </a:pPr>
            <a:endParaRPr lang="en-US" sz="1800">
              <a:latin typeface="Palatino Linotype"/>
              <a:ea typeface="Times New Roman" panose="02020603050405020304" pitchFamily="18" charset="0"/>
              <a:cs typeface="Times New Roman" panose="02020603050405020304" pitchFamily="18" charset="0"/>
            </a:endParaRPr>
          </a:p>
          <a:p>
            <a:pPr>
              <a:defRPr/>
            </a:pPr>
            <a:r>
              <a:rPr lang="en-US" sz="1800">
                <a:effectLst/>
                <a:latin typeface="Palatino Linotype"/>
                <a:ea typeface="Times New Roman" panose="02020603050405020304" pitchFamily="18" charset="0"/>
                <a:cs typeface="Times New Roman" panose="02020603050405020304" pitchFamily="18" charset="0"/>
              </a:rPr>
              <a:t>Resolution E-4952 called into question the use of a higher NTGR for HTR customers. At that time, CPUC staff did not examine data specific to HTR customers, but instead CPUC staff used customer size as a proxy and assumed that smaller businesses would more likely be HTR customers. Primary research designed to inform NTGR values to use for HTR customers is needed. We direct CPUC staff to conduct this research. This work could go further to investigate HTR customer participation rates and depth of savings to assess whether HTR customers have equitable access to energy efficiency programs.</a:t>
            </a:r>
            <a:r>
              <a:rPr lang="en-US" sz="1800">
                <a:latin typeface="Palatino Linotype"/>
                <a:ea typeface="Times New Roman" panose="02020603050405020304" pitchFamily="18" charset="0"/>
                <a:cs typeface="Times New Roman" panose="02020603050405020304" pitchFamily="18" charset="0"/>
              </a:rPr>
              <a:t> </a:t>
            </a:r>
            <a:endParaRPr lang="en-US" sz="1800">
              <a:effectLst/>
              <a:latin typeface="Palatino Linotype" panose="02040502050505030304" pitchFamily="18" charset="0"/>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9EB7BAD3-AF26-C549-B9FF-03213EEFC56C}" type="slidenum">
              <a:rPr lang="en-US" smtClean="0"/>
              <a:t>34</a:t>
            </a:fld>
            <a:endParaRPr lang="en-US"/>
          </a:p>
        </p:txBody>
      </p:sp>
    </p:spTree>
    <p:extLst>
      <p:ext uri="{BB962C8B-B14F-4D97-AF65-F5344CB8AC3E}">
        <p14:creationId xmlns:p14="http://schemas.microsoft.com/office/powerpoint/2010/main" val="31426920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800" b="1"/>
              <a:t>Jennifer (Rachel). </a:t>
            </a: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Although many high-SEER, inverter-driven heat pumps systems are being installed and claimed as fuel substitution measures under ratepayer-supported PA programs, CPUC staff identified gaps in the understanding of their field performance. </a:t>
            </a:r>
            <a:r>
              <a:rPr lang="en-US"/>
              <a:t>This data is required to inform performance curves used in modeled unit energy savings and the development of load shapes. </a:t>
            </a: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The limitations of existing measure development tools to capture benefits of heat recovery capabilities of high efficiency variable flow heat pumps preclude the broad inclusion of these measures in the EE portfolio. </a:t>
            </a:r>
          </a:p>
          <a:p>
            <a:pPr marL="0" marR="0" lvl="0" indent="0" algn="l" defTabSz="914400" rtl="0" eaLnBrk="1" fontAlgn="auto" latinLnBrk="0" hangingPunct="1">
              <a:lnSpc>
                <a:spcPct val="100000"/>
              </a:lnSpc>
              <a:spcBef>
                <a:spcPts val="0"/>
              </a:spcBef>
              <a:spcAft>
                <a:spcPts val="600"/>
              </a:spcAft>
              <a:buClrTx/>
              <a:buSzTx/>
              <a:buFontTx/>
              <a:buNone/>
              <a:tabLst/>
              <a:defRPr/>
            </a:pPr>
            <a:endParaRPr lang="en-US" sz="1800">
              <a:effectLst/>
              <a:latin typeface="Palatino Linotype" panose="0204050205050503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Research to assess EnergyPlus performance curves to see if they adequately capture actual performance of variable flow heat pump systems is necessary to inform changes in modeled energy savings. Further research is also required to characterize performance curves of equipment utilizing low-GWP refrigerants that are starting to emerge in the market.</a:t>
            </a:r>
          </a:p>
          <a:p>
            <a:pPr marL="0" marR="0" lvl="0" indent="0" algn="l" defTabSz="914400" rtl="0" eaLnBrk="1" fontAlgn="auto" latinLnBrk="0" hangingPunct="1">
              <a:lnSpc>
                <a:spcPct val="100000"/>
              </a:lnSpc>
              <a:spcBef>
                <a:spcPts val="0"/>
              </a:spcBef>
              <a:spcAft>
                <a:spcPts val="600"/>
              </a:spcAft>
              <a:buClrTx/>
              <a:buSzTx/>
              <a:buFontTx/>
              <a:buNone/>
              <a:tabLst/>
              <a:defRPr/>
            </a:pPr>
            <a:endParaRPr lang="en-US" sz="1800">
              <a:effectLst/>
              <a:latin typeface="Palatino Linotype" panose="02040502050505030304" pitchFamily="18" charset="0"/>
              <a:ea typeface="Times New Roman" panose="02020603050405020304" pitchFamily="18" charset="0"/>
              <a:cs typeface="Times New Roman" panose="02020603050405020304" pitchFamily="18" charset="0"/>
            </a:endParaRPr>
          </a:p>
          <a:p>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This work shall leverage data collected using the new DOE Variable Refrigerant Flow test procedures (based on AHRI 1230-2021) and involve collaboration with the American Society of Heating, Refrigerating and Air-Conditioning Engineers (ASHRAE) Standard Project Committee 2059 to support the gathering of equipment performance data and additional data sources for informing the development of new performance curves.</a:t>
            </a:r>
          </a:p>
          <a:p>
            <a:r>
              <a:rPr lang="en-US" sz="1800"/>
              <a:t>We direct the PAs to conduct research to inform parameter updates to high efficiency equipment using inverter driven compressors with variable refrigerant flow (unitary, conventional split, and mini-split systems with and without heat recovery). </a:t>
            </a:r>
          </a:p>
          <a:p>
            <a:endParaRPr lang="en-US" sz="1800"/>
          </a:p>
          <a:p>
            <a:r>
              <a:rPr lang="en-US" sz="1800"/>
              <a:t>The research shall involve equipment that has been redesigned to comply with the new Department of Energy unitary air conditioner and heat pump appliance standards effective January 1, 2023. </a:t>
            </a:r>
          </a:p>
          <a:p>
            <a:r>
              <a:rPr lang="en-US" sz="1800"/>
              <a:t>The results of this research are needed by December 2023 to inform PY2026-27 updates to measure packages.</a:t>
            </a:r>
            <a:endParaRPr lang="en-GB" sz="1800"/>
          </a:p>
          <a:p>
            <a:endParaRPr lang="en-US" sz="1800">
              <a:effectLst/>
              <a:latin typeface="Palatino Linotype" panose="02040502050505030304" pitchFamily="18" charset="0"/>
              <a:ea typeface="Times New Roman" panose="02020603050405020304" pitchFamily="18" charset="0"/>
              <a:cs typeface="Times New Roman" panose="02020603050405020304" pitchFamily="18" charset="0"/>
            </a:endParaRPr>
          </a:p>
          <a:p>
            <a:r>
              <a:rPr lang="en-US" sz="1800">
                <a:effectLst/>
                <a:latin typeface="Segoe UI" panose="020B0502040204020203" pitchFamily="34" charset="0"/>
              </a:rPr>
              <a:t>New updates to be available by 12-1-2023 for use in 2026</a:t>
            </a:r>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35</a:t>
            </a:fld>
            <a:endParaRPr lang="en-US"/>
          </a:p>
        </p:txBody>
      </p:sp>
    </p:spTree>
    <p:extLst>
      <p:ext uri="{BB962C8B-B14F-4D97-AF65-F5344CB8AC3E}">
        <p14:creationId xmlns:p14="http://schemas.microsoft.com/office/powerpoint/2010/main" val="33057898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a:t>Jennifer (Rachel). </a:t>
            </a: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Although the CPUC staff has approved measure packages for condensing boilers, it is necessary to verify that they operate in a mode where the return water temperatures are low enough to allow for condensing of water vapor in the exhaust gases. </a:t>
            </a:r>
            <a:r>
              <a:rPr lang="en-US"/>
              <a:t>Are boiler outside-air reset temperature controls inadvertently precluding condensing mode? In other words, does raising the setpoint during cold weather result in returning water to the boiler that is too warm to facilitate condensing? </a:t>
            </a:r>
            <a:r>
              <a:rPr lang="en-US" sz="1800">
                <a:effectLst/>
                <a:latin typeface="Segoe UI" panose="020B0502040204020203" pitchFamily="34" charset="0"/>
              </a:rPr>
              <a:t>New updates to be available by 12-1-2023 for use in 2026</a:t>
            </a:r>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36</a:t>
            </a:fld>
            <a:endParaRPr lang="en-US"/>
          </a:p>
        </p:txBody>
      </p:sp>
    </p:spTree>
    <p:extLst>
      <p:ext uri="{BB962C8B-B14F-4D97-AF65-F5344CB8AC3E}">
        <p14:creationId xmlns:p14="http://schemas.microsoft.com/office/powerpoint/2010/main" val="19754742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Jennifer (Rachel).</a:t>
            </a:r>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37</a:t>
            </a:fld>
            <a:endParaRPr lang="en-US"/>
          </a:p>
        </p:txBody>
      </p:sp>
    </p:spTree>
    <p:extLst>
      <p:ext uri="{BB962C8B-B14F-4D97-AF65-F5344CB8AC3E}">
        <p14:creationId xmlns:p14="http://schemas.microsoft.com/office/powerpoint/2010/main" val="2737584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Palatino Linotype" panose="02040502050505030304" pitchFamily="18" charset="0"/>
                <a:ea typeface="Times New Roman" panose="02020603050405020304" pitchFamily="18" charset="0"/>
                <a:cs typeface="Times New Roman" panose="02020603050405020304" pitchFamily="18" charset="0"/>
              </a:rPr>
              <a:t>Cameron. </a:t>
            </a: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New guidance that has not been previously issued is provided in the sections that follow.</a:t>
            </a:r>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38</a:t>
            </a:fld>
            <a:endParaRPr lang="en-US"/>
          </a:p>
        </p:txBody>
      </p:sp>
    </p:spTree>
    <p:extLst>
      <p:ext uri="{BB962C8B-B14F-4D97-AF65-F5344CB8AC3E}">
        <p14:creationId xmlns:p14="http://schemas.microsoft.com/office/powerpoint/2010/main" val="33361576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300"/>
              </a:spcBef>
              <a:spcAft>
                <a:spcPts val="300"/>
              </a:spcAft>
              <a:buFont typeface="+mj-lt"/>
              <a:buNone/>
            </a:pPr>
            <a:r>
              <a:rPr lang="en-US" sz="1200" b="1">
                <a:effectLst/>
                <a:latin typeface="Palatino Linotype" panose="02040502050505030304" pitchFamily="18" charset="0"/>
                <a:ea typeface="Times New Roman" panose="02020603050405020304" pitchFamily="18" charset="0"/>
                <a:cs typeface="Times New Roman" panose="02020603050405020304" pitchFamily="18" charset="0"/>
              </a:rPr>
              <a:t>Cameron.</a:t>
            </a:r>
          </a:p>
          <a:p>
            <a:pPr marL="342900" marR="0" lvl="0" indent="-342900">
              <a:spcBef>
                <a:spcPts val="300"/>
              </a:spcBef>
              <a:spcAft>
                <a:spcPts val="300"/>
              </a:spcAft>
              <a:buFont typeface="+mj-lt"/>
              <a:buAutoNum type="arabicPeriod"/>
            </a:pPr>
            <a:r>
              <a:rPr lang="en-US" sz="1200">
                <a:effectLst/>
                <a:latin typeface="Palatino Linotype" panose="02040502050505030304" pitchFamily="18" charset="0"/>
                <a:ea typeface="Times New Roman" panose="02020603050405020304" pitchFamily="18" charset="0"/>
                <a:cs typeface="Times New Roman" panose="02020603050405020304" pitchFamily="18" charset="0"/>
              </a:rPr>
              <a:t>No updates are required for updating the DEER2024 baselines according to the results from the SDG&amp;E </a:t>
            </a:r>
            <a:r>
              <a:rPr lang="en-US" sz="1200" i="1">
                <a:effectLst/>
                <a:latin typeface="Palatino Linotype" panose="02040502050505030304" pitchFamily="18" charset="0"/>
                <a:ea typeface="Times New Roman" panose="02020603050405020304" pitchFamily="18" charset="0"/>
                <a:cs typeface="Times New Roman" panose="02020603050405020304" pitchFamily="18" charset="0"/>
              </a:rPr>
              <a:t>Industry Standard Practice Study of Unitary AC and HP Study</a:t>
            </a:r>
            <a:r>
              <a:rPr lang="en-US" sz="1200">
                <a:effectLst/>
                <a:latin typeface="Palatino Linotype" panose="02040502050505030304" pitchFamily="18" charset="0"/>
                <a:ea typeface="Times New Roman" panose="02020603050405020304" pitchFamily="18" charset="0"/>
                <a:cs typeface="Times New Roman" panose="02020603050405020304" pitchFamily="18" charset="0"/>
              </a:rPr>
              <a:t>. The study concluded that high efficiency boilers are not yet industry standard practice. This ISP study shall be kept up-to-date with future minimum efficiency standards.</a:t>
            </a:r>
          </a:p>
          <a:p>
            <a:pPr marL="342900" marR="0" lvl="0" indent="-342900">
              <a:spcBef>
                <a:spcPts val="300"/>
              </a:spcBef>
              <a:spcAft>
                <a:spcPts val="300"/>
              </a:spcAft>
              <a:buFont typeface="+mj-lt"/>
              <a:buAutoNum type="arabicPeriod"/>
            </a:pPr>
            <a:r>
              <a:rPr lang="en-US" sz="1200">
                <a:effectLst/>
                <a:latin typeface="Palatino Linotype" panose="02040502050505030304" pitchFamily="18" charset="0"/>
                <a:ea typeface="Times New Roman" panose="02020603050405020304" pitchFamily="18" charset="0"/>
                <a:cs typeface="Times New Roman" panose="02020603050405020304" pitchFamily="18" charset="0"/>
              </a:rPr>
              <a:t>No update is required for DEER2024 based on the SCE </a:t>
            </a:r>
            <a:r>
              <a:rPr lang="en-US" sz="1200" i="1">
                <a:effectLst/>
                <a:latin typeface="Palatino Linotype" panose="02040502050505030304" pitchFamily="18" charset="0"/>
                <a:ea typeface="Times New Roman" panose="02020603050405020304" pitchFamily="18" charset="0"/>
                <a:cs typeface="Times New Roman" panose="02020603050405020304" pitchFamily="18" charset="0"/>
              </a:rPr>
              <a:t>Market Impacts of Low-GWP Refrigerants for Refrigeration Equipment</a:t>
            </a:r>
            <a:r>
              <a:rPr lang="en-US" sz="1200">
                <a:effectLst/>
                <a:latin typeface="Palatino Linotype" panose="02040502050505030304" pitchFamily="18" charset="0"/>
                <a:ea typeface="Times New Roman" panose="02020603050405020304" pitchFamily="18" charset="0"/>
                <a:cs typeface="Times New Roman" panose="02020603050405020304" pitchFamily="18" charset="0"/>
              </a:rPr>
              <a:t> as the study found that low global warming potential refrigerants were not ISP. </a:t>
            </a:r>
          </a:p>
          <a:p>
            <a:pPr marL="342900" marR="0" lvl="0" indent="-342900">
              <a:spcBef>
                <a:spcPts val="300"/>
              </a:spcBef>
              <a:spcAft>
                <a:spcPts val="300"/>
              </a:spcAft>
              <a:buFont typeface="+mj-lt"/>
              <a:buAutoNum type="arabicPeriod"/>
            </a:pPr>
            <a:r>
              <a:rPr lang="en-US" sz="1200">
                <a:effectLst/>
                <a:latin typeface="Palatino Linotype" panose="02040502050505030304" pitchFamily="18" charset="0"/>
                <a:ea typeface="Times New Roman" panose="02020603050405020304" pitchFamily="18" charset="0"/>
                <a:cs typeface="Times New Roman" panose="02020603050405020304" pitchFamily="18" charset="0"/>
              </a:rPr>
              <a:t>Updates are required based on the PG&amp;E </a:t>
            </a:r>
            <a:r>
              <a:rPr lang="en-US" sz="1200" i="1">
                <a:effectLst/>
                <a:latin typeface="Palatino Linotype" panose="02040502050505030304" pitchFamily="18" charset="0"/>
                <a:ea typeface="Times New Roman" panose="02020603050405020304" pitchFamily="18" charset="0"/>
                <a:cs typeface="Times New Roman" panose="02020603050405020304" pitchFamily="18" charset="0"/>
              </a:rPr>
              <a:t>Industrial Standard Practice Study of Commercial Domestic Hot Water Boilers for Commercial and Multifamily Sectors</a:t>
            </a:r>
            <a:r>
              <a:rPr lang="en-US" sz="1200">
                <a:effectLst/>
                <a:latin typeface="Palatino Linotype" panose="02040502050505030304" pitchFamily="18" charset="0"/>
                <a:ea typeface="Times New Roman" panose="02020603050405020304" pitchFamily="18" charset="0"/>
                <a:cs typeface="Times New Roman" panose="02020603050405020304" pitchFamily="18" charset="0"/>
              </a:rPr>
              <a:t> . Measure Packages SWWH005-02 (Boiler, Commercial), SWWH007-03 (Storage Water Heater, Commercial), SWWH010-01 (Boiler, Commercial), and SWWH011-01 (Central Storage Water Heater, Multifamily) shall be updated to reflect all current state codes and the new federal minimum efficiency standard for hot water boilers, ≥300 kBtuh and ≤2,500 kBtuh set at 84% thermal efficiency which will become effective on January 10, 2023.</a:t>
            </a:r>
          </a:p>
          <a:p>
            <a:pPr marL="342900" marR="0" lvl="0" indent="-342900">
              <a:spcBef>
                <a:spcPts val="300"/>
              </a:spcBef>
              <a:spcAft>
                <a:spcPts val="300"/>
              </a:spcAft>
              <a:buFont typeface="+mj-lt"/>
              <a:buAutoNum type="arabicPeriod"/>
            </a:pPr>
            <a:r>
              <a:rPr lang="en-US" sz="1200">
                <a:effectLst/>
                <a:latin typeface="Palatino Linotype" panose="02040502050505030304" pitchFamily="18" charset="0"/>
                <a:ea typeface="Times New Roman" panose="02020603050405020304" pitchFamily="18" charset="0"/>
                <a:cs typeface="Times New Roman" panose="02020603050405020304" pitchFamily="18" charset="0"/>
              </a:rPr>
              <a:t>No update is required in DEER2024 resulting from the SCG study titled </a:t>
            </a:r>
            <a:r>
              <a:rPr lang="en-US" sz="1200" i="1">
                <a:effectLst/>
                <a:latin typeface="Palatino Linotype" panose="02040502050505030304" pitchFamily="18" charset="0"/>
                <a:ea typeface="Times New Roman" panose="02020603050405020304" pitchFamily="18" charset="0"/>
                <a:cs typeface="Times New Roman" panose="02020603050405020304" pitchFamily="18" charset="0"/>
              </a:rPr>
              <a:t>Retrofit Modulating Gas Dryer Valve for Commercial Dryers</a:t>
            </a:r>
            <a:r>
              <a:rPr lang="en-US" sz="1200">
                <a:effectLst/>
                <a:latin typeface="Palatino Linotype" panose="02040502050505030304" pitchFamily="18" charset="0"/>
                <a:ea typeface="Times New Roman" panose="02020603050405020304" pitchFamily="18" charset="0"/>
                <a:cs typeface="Times New Roman" panose="02020603050405020304" pitchFamily="18" charset="0"/>
              </a:rPr>
              <a:t>. The study determined that adding a modulating dryer valve to an existing dryer is not standard practice.</a:t>
            </a:r>
          </a:p>
          <a:p>
            <a:pPr marL="342900" marR="0" lvl="0" indent="-342900">
              <a:spcBef>
                <a:spcPts val="300"/>
              </a:spcBef>
              <a:spcAft>
                <a:spcPts val="300"/>
              </a:spcAft>
              <a:buFont typeface="+mj-lt"/>
              <a:buAutoNum type="arabicPeriod"/>
            </a:pPr>
            <a:r>
              <a:rPr lang="en-US" sz="1200">
                <a:effectLst/>
                <a:latin typeface="Palatino Linotype" panose="02040502050505030304" pitchFamily="18" charset="0"/>
                <a:ea typeface="Times New Roman" panose="02020603050405020304" pitchFamily="18" charset="0"/>
                <a:cs typeface="Times New Roman" panose="02020603050405020304" pitchFamily="18" charset="0"/>
              </a:rPr>
              <a:t>No update is required in DEER2024 resulting from the SCG study titled </a:t>
            </a:r>
            <a:r>
              <a:rPr lang="en-US" sz="1200" i="1">
                <a:effectLst/>
                <a:latin typeface="Palatino Linotype" panose="02040502050505030304" pitchFamily="18" charset="0"/>
                <a:ea typeface="Times New Roman" panose="02020603050405020304" pitchFamily="18" charset="0"/>
                <a:cs typeface="Times New Roman" panose="02020603050405020304" pitchFamily="18" charset="0"/>
              </a:rPr>
              <a:t>Industry Standard Practice Study of Residential Low Flow Showerheads and Aerators </a:t>
            </a:r>
            <a:r>
              <a:rPr lang="en-US" sz="1200">
                <a:effectLst/>
                <a:latin typeface="Palatino Linotype" panose="02040502050505030304" pitchFamily="18" charset="0"/>
                <a:ea typeface="Times New Roman" panose="02020603050405020304" pitchFamily="18" charset="0"/>
                <a:cs typeface="Times New Roman" panose="02020603050405020304" pitchFamily="18" charset="0"/>
              </a:rPr>
              <a:t>because low-flow showerheads and aerators comprise less than 50% of the market. However, the Water Sense specifications from this study shall be included as a measure offering requirement in low-flow showerhead and aerator measures to ensure customer satisfaction with the product.</a:t>
            </a:r>
          </a:p>
          <a:p>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39</a:t>
            </a:fld>
            <a:endParaRPr lang="en-US"/>
          </a:p>
        </p:txBody>
      </p:sp>
    </p:spTree>
    <p:extLst>
      <p:ext uri="{BB962C8B-B14F-4D97-AF65-F5344CB8AC3E}">
        <p14:creationId xmlns:p14="http://schemas.microsoft.com/office/powerpoint/2010/main" val="3783960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Peter.</a:t>
            </a:r>
          </a:p>
        </p:txBody>
      </p:sp>
      <p:sp>
        <p:nvSpPr>
          <p:cNvPr id="4" name="Slide Number Placeholder 3"/>
          <p:cNvSpPr>
            <a:spLocks noGrp="1"/>
          </p:cNvSpPr>
          <p:nvPr>
            <p:ph type="sldNum" sz="quarter" idx="5"/>
          </p:nvPr>
        </p:nvSpPr>
        <p:spPr/>
        <p:txBody>
          <a:bodyPr/>
          <a:lstStyle/>
          <a:p>
            <a:fld id="{9EB7BAD3-AF26-C549-B9FF-03213EEFC56C}" type="slidenum">
              <a:rPr lang="en-US" smtClean="0"/>
              <a:t>4</a:t>
            </a:fld>
            <a:endParaRPr lang="en-US"/>
          </a:p>
        </p:txBody>
      </p:sp>
    </p:spTree>
    <p:extLst>
      <p:ext uri="{BB962C8B-B14F-4D97-AF65-F5344CB8AC3E}">
        <p14:creationId xmlns:p14="http://schemas.microsoft.com/office/powerpoint/2010/main" val="1348950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Palatino Linotype" panose="02040502050505030304" pitchFamily="18" charset="0"/>
                <a:ea typeface="Times New Roman" panose="02020603050405020304" pitchFamily="18" charset="0"/>
                <a:cs typeface="Times New Roman" panose="02020603050405020304" pitchFamily="18" charset="0"/>
              </a:rPr>
              <a:t>Cameron.</a:t>
            </a:r>
          </a:p>
          <a:p>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Evaluation results with sufficient rigor and precision are used to update DEER and measure package assumptions. Resolution E-5152 instructed PAs to work with CPUC staff to determine EM&amp;V results being released in the calendar year 2022 EM&amp;V bus stop that affect DEER measures due to the compressed timeline during transition period and to ensure EM&amp;V studies finalized in calendar year 2022 are considered for the DEER2024 adoption. </a:t>
            </a:r>
            <a:r>
              <a:rPr lang="en-US" sz="1200"/>
              <a:t>The 2019 CIAC study found lower NTGRs than the defaults in the DEER database. Evaluated NTGRs were determined based on surveys with decision makers in the organizations that implemented custom projects. </a:t>
            </a:r>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40</a:t>
            </a:fld>
            <a:endParaRPr lang="en-US"/>
          </a:p>
        </p:txBody>
      </p:sp>
    </p:spTree>
    <p:extLst>
      <p:ext uri="{BB962C8B-B14F-4D97-AF65-F5344CB8AC3E}">
        <p14:creationId xmlns:p14="http://schemas.microsoft.com/office/powerpoint/2010/main" val="4173124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300"/>
              </a:spcBef>
              <a:spcAft>
                <a:spcPts val="300"/>
              </a:spcAft>
              <a:buFont typeface="+mj-lt"/>
              <a:buNone/>
            </a:pPr>
            <a:r>
              <a:rPr lang="en-US" sz="1800" b="1" u="none">
                <a:solidFill>
                  <a:srgbClr val="0000FF"/>
                </a:solidFill>
                <a:effectLst/>
                <a:latin typeface="Palatino Linotype" panose="02040502050505030304" pitchFamily="18" charset="0"/>
                <a:ea typeface="Times New Roman" panose="02020603050405020304" pitchFamily="18" charset="0"/>
                <a:cs typeface="Times New Roman" panose="02020603050405020304" pitchFamily="18" charset="0"/>
              </a:rPr>
              <a:t>Cameron.</a:t>
            </a:r>
          </a:p>
          <a:p>
            <a:pPr marL="342900" marR="0" lvl="0" indent="-342900">
              <a:spcBef>
                <a:spcPts val="300"/>
              </a:spcBef>
              <a:spcAft>
                <a:spcPts val="300"/>
              </a:spcAft>
              <a:buFont typeface="+mj-lt"/>
              <a:buAutoNum type="arabicPeriod"/>
            </a:pPr>
            <a:r>
              <a:rPr lang="en-US" sz="1800" u="sng">
                <a:solidFill>
                  <a:srgbClr val="0000FF"/>
                </a:solidFill>
                <a:effectLst/>
                <a:latin typeface="Palatino Linotype" panose="02040502050505030304" pitchFamily="18" charset="0"/>
                <a:ea typeface="Times New Roman" panose="02020603050405020304" pitchFamily="18" charset="0"/>
                <a:cs typeface="Times New Roman" panose="02020603050405020304" pitchFamily="18" charset="0"/>
              </a:rPr>
              <a:t>To ensure the gas savings expectations are met, we direct that residential ductless HVAC fuel substitution measure packages shall be revised so that only direct install and downstream delivery types are eligible and measure package eligibility requirements include decommissioning the existing gas system, per the findings and recommendations in the HVAC Fuel Substitution Impact Evaluation.</a:t>
            </a:r>
            <a:endParaRPr lang="en-US" sz="1800">
              <a:effectLst/>
              <a:latin typeface="Palatino Linotype" panose="02040502050505030304" pitchFamily="18" charset="0"/>
              <a:ea typeface="Times New Roman" panose="02020603050405020304" pitchFamily="18" charset="0"/>
              <a:cs typeface="Times New Roman" panose="02020603050405020304" pitchFamily="18" charset="0"/>
            </a:endParaRPr>
          </a:p>
          <a:p>
            <a:pPr marL="342900" marR="0" lvl="0" indent="-342900">
              <a:spcBef>
                <a:spcPts val="300"/>
              </a:spcBef>
              <a:spcAft>
                <a:spcPts val="300"/>
              </a:spcAft>
              <a:buFont typeface="+mj-lt"/>
              <a:buAutoNum type="arabicPeriod"/>
            </a:pP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We direct the PAs that claims shall be based on actual building type rather than using Com or Res for all downstream programs and—where possible—for midstream and upstream programs, particularly those that deliver Unitary Air-Cooled Air Conditioners or Heat Pumps, based primarily on the findings and recommendations in the Commercial HVAC Sector Impact Evaluation.   </a:t>
            </a:r>
          </a:p>
          <a:p>
            <a:pPr marL="342900" marR="0" lvl="0" indent="-342900">
              <a:spcBef>
                <a:spcPts val="300"/>
              </a:spcBef>
              <a:spcAft>
                <a:spcPts val="300"/>
              </a:spcAft>
              <a:buFont typeface="+mj-lt"/>
              <a:buAutoNum type="arabicPeriod"/>
            </a:pP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We direct that the NTG ratio for the residential smart thermostat (rebate/downstream) is decreased from 0.60 to 0.50 based on the EM&amp;V report for PY2020. Evaluated NTG ratios for this measure over the past several years have fluctuated around 0.50 rather than showing a consistent trend. </a:t>
            </a:r>
          </a:p>
          <a:p>
            <a:pPr marL="342900" marR="0" lvl="0" indent="-342900">
              <a:spcBef>
                <a:spcPts val="300"/>
              </a:spcBef>
              <a:spcAft>
                <a:spcPts val="300"/>
              </a:spcAft>
              <a:buFont typeface="+mj-lt"/>
              <a:buAutoNum type="arabicPeriod"/>
            </a:pPr>
            <a:r>
              <a:rPr lang="en-US" sz="1800" u="sng">
                <a:solidFill>
                  <a:srgbClr val="0000FF"/>
                </a:solidFill>
                <a:effectLst/>
                <a:latin typeface="Palatino Linotype" panose="02040502050505030304" pitchFamily="18" charset="0"/>
                <a:ea typeface="Times New Roman" panose="02020603050405020304" pitchFamily="18" charset="0"/>
                <a:cs typeface="Times New Roman" panose="02020603050405020304" pitchFamily="18" charset="0"/>
              </a:rPr>
              <a:t>We direct that the annual deemed electric and gas savings for residential smart controlling thermostats (SCT) is decreased to levels that are halfway between the previous deemed values and those that were determined using the PY2020 billing analysis results. This was done because the deemed values represent pre-COVID savings prior to thermostat optimization as a standard opt-in option whereas the evaluated values represent during-COVID savings with the addition of thermostat optimization; the only way to account for the unknown effects of COVID combined with the expected savings increase from optimization is to combine these two conditions. This is because a full return to pre-COVID work patterns is not expected for the foreseeable future. Specific values by building type and climate zone are provided in Attachment A.</a:t>
            </a: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     If we had just used the energy savings based on the most recent EM&amp;V report, the savings would have been lower.</a:t>
            </a:r>
          </a:p>
          <a:p>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41</a:t>
            </a:fld>
            <a:endParaRPr lang="en-US"/>
          </a:p>
        </p:txBody>
      </p:sp>
    </p:spTree>
    <p:extLst>
      <p:ext uri="{BB962C8B-B14F-4D97-AF65-F5344CB8AC3E}">
        <p14:creationId xmlns:p14="http://schemas.microsoft.com/office/powerpoint/2010/main" val="39850088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300"/>
              </a:spcBef>
              <a:spcAft>
                <a:spcPts val="300"/>
              </a:spcAft>
              <a:buClrTx/>
              <a:buSzTx/>
              <a:buFont typeface="+mj-lt"/>
              <a:buNone/>
              <a:tabLst/>
              <a:defRPr/>
            </a:pPr>
            <a:r>
              <a:rPr lang="en-GB" sz="1800" b="1">
                <a:effectLst/>
                <a:latin typeface="Palatino Linotype" panose="02040502050505030304" pitchFamily="18" charset="0"/>
                <a:ea typeface="Times New Roman" panose="02020603050405020304" pitchFamily="18" charset="0"/>
                <a:cs typeface="Times New Roman" panose="02020603050405020304" pitchFamily="18" charset="0"/>
              </a:rPr>
              <a:t>Cameron.</a:t>
            </a:r>
            <a:endParaRPr lang="en-US" sz="1800">
              <a:effectLst/>
              <a:latin typeface="Palatino Linotype" panose="02040502050505030304" pitchFamily="18" charset="0"/>
              <a:ea typeface="Times New Roman" panose="02020603050405020304" pitchFamily="18" charset="0"/>
              <a:cs typeface="Times New Roman" panose="02020603050405020304" pitchFamily="18" charset="0"/>
            </a:endParaRPr>
          </a:p>
          <a:p>
            <a:pPr marL="342900" marR="0" lvl="0" indent="-342900">
              <a:spcBef>
                <a:spcPts val="300"/>
              </a:spcBef>
              <a:spcAft>
                <a:spcPts val="300"/>
              </a:spcAft>
              <a:buFont typeface="+mj-lt"/>
              <a:buAutoNum type="arabicPeriod"/>
            </a:pP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We direct that the NTG ratio for the residential smart thermostat (rebate/downstream) is decreased from 0.60 to 0.50 based on the EM&amp;V report for PY2020. Evaluated NTG ratios for this measure over the past several years have fluctuated around 0.50 rather than showing a consistent trend. </a:t>
            </a:r>
          </a:p>
          <a:p>
            <a:pPr marL="342900" marR="0" lvl="0" indent="-342900">
              <a:spcBef>
                <a:spcPts val="300"/>
              </a:spcBef>
              <a:spcAft>
                <a:spcPts val="300"/>
              </a:spcAft>
              <a:buFont typeface="+mj-lt"/>
              <a:buAutoNum type="arabicPeriod"/>
            </a:pPr>
            <a:r>
              <a:rPr lang="en-US" sz="1800" u="none">
                <a:solidFill>
                  <a:srgbClr val="0000FF"/>
                </a:solidFill>
                <a:effectLst/>
                <a:latin typeface="Palatino Linotype" panose="02040502050505030304" pitchFamily="18" charset="0"/>
                <a:ea typeface="Times New Roman" panose="02020603050405020304" pitchFamily="18" charset="0"/>
                <a:cs typeface="Times New Roman" panose="02020603050405020304" pitchFamily="18" charset="0"/>
              </a:rPr>
              <a:t>We direct that the annual deemed electric and gas savings for residential smart controlling thermostats (SCT) is decreased to levels that are halfway between the previous deemed values and those that were determined using the PY2020 billing analysis results. This was done because the deemed values represent pre-COVID savings prior to thermostat optimization as a standard opt-in option whereas the evaluated values represent during-COVID savings with the addition of thermostat optimization; the only way to account for the unknown effects of COVID combined with the expected savings increase from optimization is to combine these two conditions. This is because a full return to pre-COVID work patterns is not expected for the foreseeable future. Specific values by building type and climate zone are provided in Attachment A.</a:t>
            </a:r>
            <a:r>
              <a:rPr lang="en-US" sz="1800" u="none">
                <a:effectLst/>
                <a:latin typeface="Palatino Linotype" panose="02040502050505030304" pitchFamily="18" charset="0"/>
                <a:ea typeface="Times New Roman" panose="02020603050405020304" pitchFamily="18" charset="0"/>
                <a:cs typeface="Times New Roman" panose="02020603050405020304" pitchFamily="18" charset="0"/>
              </a:rPr>
              <a:t> </a:t>
            </a: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    If we had just used the energy savings based on the most recent EM&amp;V report, the savings would have been lower.</a:t>
            </a:r>
          </a:p>
        </p:txBody>
      </p:sp>
      <p:sp>
        <p:nvSpPr>
          <p:cNvPr id="4" name="Slide Number Placeholder 3"/>
          <p:cNvSpPr>
            <a:spLocks noGrp="1"/>
          </p:cNvSpPr>
          <p:nvPr>
            <p:ph type="sldNum" sz="quarter" idx="5"/>
          </p:nvPr>
        </p:nvSpPr>
        <p:spPr/>
        <p:txBody>
          <a:bodyPr/>
          <a:lstStyle/>
          <a:p>
            <a:fld id="{9EB7BAD3-AF26-C549-B9FF-03213EEFC56C}" type="slidenum">
              <a:rPr lang="en-US" smtClean="0"/>
              <a:t>42</a:t>
            </a:fld>
            <a:endParaRPr lang="en-US"/>
          </a:p>
        </p:txBody>
      </p:sp>
    </p:spTree>
    <p:extLst>
      <p:ext uri="{BB962C8B-B14F-4D97-AF65-F5344CB8AC3E}">
        <p14:creationId xmlns:p14="http://schemas.microsoft.com/office/powerpoint/2010/main" val="18258115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300"/>
              </a:spcBef>
              <a:spcAft>
                <a:spcPts val="300"/>
              </a:spcAft>
              <a:buFont typeface="+mj-lt"/>
              <a:buNone/>
            </a:pPr>
            <a:r>
              <a:rPr lang="en-US" sz="1800" b="1">
                <a:effectLst/>
                <a:latin typeface="Palatino Linotype" panose="02040502050505030304" pitchFamily="18" charset="0"/>
                <a:ea typeface="Times New Roman" panose="02020603050405020304" pitchFamily="18" charset="0"/>
                <a:cs typeface="Times New Roman" panose="02020603050405020304" pitchFamily="18" charset="0"/>
              </a:rPr>
              <a:t>Cameron.</a:t>
            </a:r>
          </a:p>
          <a:p>
            <a:pPr marL="342900" marR="0" lvl="0" indent="-342900">
              <a:spcBef>
                <a:spcPts val="300"/>
              </a:spcBef>
              <a:spcAft>
                <a:spcPts val="300"/>
              </a:spcAft>
              <a:buFont typeface="+mj-lt"/>
              <a:buAutoNum type="arabicPeriod"/>
            </a:pP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We direct that the NTG ratio for residential fuel substitution heat pump measures is decreased from 1.00 to 0.55 for the midstream delivery type.</a:t>
            </a:r>
          </a:p>
          <a:p>
            <a:pPr marL="342900" marR="0" lvl="0" indent="-342900">
              <a:spcBef>
                <a:spcPts val="300"/>
              </a:spcBef>
              <a:spcAft>
                <a:spcPts val="300"/>
              </a:spcAft>
              <a:buFont typeface="+mj-lt"/>
              <a:buAutoNum type="arabicPeriod"/>
            </a:pP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We direct that the NTG ratio of 0.20 for commercial and multifamily space-heating boilers is expanded to apply to all delivery types (resulting in a decrease from 0.60 for upstream applications).</a:t>
            </a:r>
          </a:p>
          <a:p>
            <a:pPr marL="342900" marR="0" lvl="0" indent="-342900">
              <a:spcBef>
                <a:spcPts val="300"/>
              </a:spcBef>
              <a:spcAft>
                <a:spcPts val="300"/>
              </a:spcAft>
              <a:buFont typeface="+mj-lt"/>
              <a:buAutoNum type="arabicPeriod"/>
            </a:pP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We direct that the NTG ratio for commercial water-heating boilers is decreased from 0.60 to 0.10 (excluding downstream delivery type).</a:t>
            </a:r>
          </a:p>
          <a:p>
            <a:pPr marL="342900" marR="0" lvl="0" indent="-342900">
              <a:spcBef>
                <a:spcPts val="300"/>
              </a:spcBef>
              <a:spcAft>
                <a:spcPts val="300"/>
              </a:spcAft>
              <a:buFont typeface="+mj-lt"/>
              <a:buAutoNum type="arabicPeriod"/>
            </a:pP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We direct that the NTG ratio for indoor LED tube lighting is increased from 0.65 to 0.70 for downstream and direct install delivery types.</a:t>
            </a:r>
          </a:p>
          <a:p>
            <a:pPr marL="342900" marR="0" lvl="0" indent="-342900">
              <a:spcBef>
                <a:spcPts val="300"/>
              </a:spcBef>
              <a:spcAft>
                <a:spcPts val="300"/>
              </a:spcAft>
              <a:buFont typeface="+mj-lt"/>
              <a:buAutoNum type="arabicPeriod"/>
            </a:pP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We direct that the NTG ratio for indoor LED fixtures (including high/low bay) is decreased from 0.65 to 0.60 for downstream and direct install delivery types.</a:t>
            </a:r>
          </a:p>
          <a:p>
            <a:pPr marL="342900" marR="0" lvl="0" indent="-342900">
              <a:spcBef>
                <a:spcPts val="300"/>
              </a:spcBef>
              <a:spcAft>
                <a:spcPts val="300"/>
              </a:spcAft>
              <a:buFont typeface="+mj-lt"/>
              <a:buAutoNum type="arabicPeriod"/>
            </a:pP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We direct that the NTG ratio for variable frequency drives (VFD) on well pumps smaller than 300 hp is increased from 0.30 to 0.40.</a:t>
            </a:r>
          </a:p>
          <a:p>
            <a:pPr marL="342900" marR="0" lvl="0" indent="-342900">
              <a:spcBef>
                <a:spcPts val="300"/>
              </a:spcBef>
              <a:spcAft>
                <a:spcPts val="300"/>
              </a:spcAft>
              <a:buFont typeface="+mj-lt"/>
              <a:buAutoNum type="arabicPeriod"/>
            </a:pP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We direct that the NTG ratio for commercial fryers is decreased from 0.60 to 0.35 for the downstream delivery type.</a:t>
            </a:r>
          </a:p>
          <a:p>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43</a:t>
            </a:fld>
            <a:endParaRPr lang="en-US"/>
          </a:p>
        </p:txBody>
      </p:sp>
    </p:spTree>
    <p:extLst>
      <p:ext uri="{BB962C8B-B14F-4D97-AF65-F5344CB8AC3E}">
        <p14:creationId xmlns:p14="http://schemas.microsoft.com/office/powerpoint/2010/main" val="35732430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600"/>
              </a:spcAft>
            </a:pPr>
            <a:r>
              <a:rPr lang="en-US" sz="1800" b="1">
                <a:effectLst/>
                <a:latin typeface="Palatino Linotype" panose="02040502050505030304" pitchFamily="18" charset="0"/>
                <a:ea typeface="Times New Roman" panose="02020603050405020304" pitchFamily="18" charset="0"/>
                <a:cs typeface="Times New Roman" panose="02020603050405020304" pitchFamily="18" charset="0"/>
              </a:rPr>
              <a:t>Dan. </a:t>
            </a: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this resolution adopts and locks approved ex ante values contained in the measure packages for PY2023 and PY2024-2025. The list of measure packages adopted and locked for PY2023 is listed in Appendix A1 and the list of measure packages adopted and locked for PY2024-25 is listed in Appendix A2. All measures that will be active in that program year will be adopted and locked, not just those with updates. New measures can be added off-cycle and will be tracked with start and end dates of those measures in the eTRM.</a:t>
            </a:r>
          </a:p>
          <a:p>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The dispositions and guidance documents used to inform the measure updates for PY2023 and PY2024-25 are provided for reference in Appendices A3 and A4 respectively. </a:t>
            </a:r>
          </a:p>
        </p:txBody>
      </p:sp>
      <p:sp>
        <p:nvSpPr>
          <p:cNvPr id="4" name="Slide Number Placeholder 3"/>
          <p:cNvSpPr>
            <a:spLocks noGrp="1"/>
          </p:cNvSpPr>
          <p:nvPr>
            <p:ph type="sldNum" sz="quarter" idx="5"/>
          </p:nvPr>
        </p:nvSpPr>
        <p:spPr/>
        <p:txBody>
          <a:bodyPr/>
          <a:lstStyle/>
          <a:p>
            <a:fld id="{9EB7BAD3-AF26-C549-B9FF-03213EEFC56C}" type="slidenum">
              <a:rPr lang="en-US" smtClean="0"/>
              <a:t>44</a:t>
            </a:fld>
            <a:endParaRPr lang="en-US"/>
          </a:p>
        </p:txBody>
      </p:sp>
    </p:spTree>
    <p:extLst>
      <p:ext uri="{BB962C8B-B14F-4D97-AF65-F5344CB8AC3E}">
        <p14:creationId xmlns:p14="http://schemas.microsoft.com/office/powerpoint/2010/main" val="10027306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Dan.</a:t>
            </a:r>
          </a:p>
          <a:p>
            <a:r>
              <a:rPr lang="en-GB">
                <a:ea typeface="Calibri"/>
                <a:cs typeface="Calibri"/>
              </a:rPr>
              <a:t>Under review and Submittal Pending– final approval pending. Because these are in draft form and cannot be published, CEDARS will list out the changes from previous version.</a:t>
            </a:r>
          </a:p>
        </p:txBody>
      </p:sp>
      <p:sp>
        <p:nvSpPr>
          <p:cNvPr id="4" name="Slide Number Placeholder 3"/>
          <p:cNvSpPr>
            <a:spLocks noGrp="1"/>
          </p:cNvSpPr>
          <p:nvPr>
            <p:ph type="sldNum" sz="quarter" idx="5"/>
          </p:nvPr>
        </p:nvSpPr>
        <p:spPr/>
        <p:txBody>
          <a:bodyPr/>
          <a:lstStyle/>
          <a:p>
            <a:fld id="{9EB7BAD3-AF26-C549-B9FF-03213EEFC56C}" type="slidenum">
              <a:rPr lang="en-US" smtClean="0"/>
              <a:t>45</a:t>
            </a:fld>
            <a:endParaRPr lang="en-US"/>
          </a:p>
        </p:txBody>
      </p:sp>
    </p:spTree>
    <p:extLst>
      <p:ext uri="{BB962C8B-B14F-4D97-AF65-F5344CB8AC3E}">
        <p14:creationId xmlns:p14="http://schemas.microsoft.com/office/powerpoint/2010/main" val="23459919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Peter.</a:t>
            </a:r>
          </a:p>
        </p:txBody>
      </p:sp>
      <p:sp>
        <p:nvSpPr>
          <p:cNvPr id="4" name="Slide Number Placeholder 3"/>
          <p:cNvSpPr>
            <a:spLocks noGrp="1"/>
          </p:cNvSpPr>
          <p:nvPr>
            <p:ph type="sldNum" sz="quarter" idx="5"/>
          </p:nvPr>
        </p:nvSpPr>
        <p:spPr/>
        <p:txBody>
          <a:bodyPr/>
          <a:lstStyle/>
          <a:p>
            <a:fld id="{9EB7BAD3-AF26-C549-B9FF-03213EEFC56C}" type="slidenum">
              <a:rPr lang="en-US" smtClean="0"/>
              <a:t>46</a:t>
            </a:fld>
            <a:endParaRPr lang="en-US"/>
          </a:p>
        </p:txBody>
      </p:sp>
    </p:spTree>
    <p:extLst>
      <p:ext uri="{BB962C8B-B14F-4D97-AF65-F5344CB8AC3E}">
        <p14:creationId xmlns:p14="http://schemas.microsoft.com/office/powerpoint/2010/main" val="38877400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Peter.</a:t>
            </a:r>
          </a:p>
        </p:txBody>
      </p:sp>
      <p:sp>
        <p:nvSpPr>
          <p:cNvPr id="4" name="Slide Number Placeholder 3"/>
          <p:cNvSpPr>
            <a:spLocks noGrp="1"/>
          </p:cNvSpPr>
          <p:nvPr>
            <p:ph type="sldNum" sz="quarter" idx="5"/>
          </p:nvPr>
        </p:nvSpPr>
        <p:spPr/>
        <p:txBody>
          <a:bodyPr/>
          <a:lstStyle/>
          <a:p>
            <a:fld id="{9EB7BAD3-AF26-C549-B9FF-03213EEFC56C}" type="slidenum">
              <a:rPr lang="en-US" smtClean="0"/>
              <a:t>47</a:t>
            </a:fld>
            <a:endParaRPr lang="en-US"/>
          </a:p>
        </p:txBody>
      </p:sp>
    </p:spTree>
    <p:extLst>
      <p:ext uri="{BB962C8B-B14F-4D97-AF65-F5344CB8AC3E}">
        <p14:creationId xmlns:p14="http://schemas.microsoft.com/office/powerpoint/2010/main" val="10290123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Peter.</a:t>
            </a:r>
          </a:p>
        </p:txBody>
      </p:sp>
      <p:sp>
        <p:nvSpPr>
          <p:cNvPr id="4" name="Slide Number Placeholder 3"/>
          <p:cNvSpPr>
            <a:spLocks noGrp="1"/>
          </p:cNvSpPr>
          <p:nvPr>
            <p:ph type="sldNum" sz="quarter" idx="5"/>
          </p:nvPr>
        </p:nvSpPr>
        <p:spPr/>
        <p:txBody>
          <a:bodyPr/>
          <a:lstStyle/>
          <a:p>
            <a:fld id="{9EB7BAD3-AF26-C549-B9FF-03213EEFC56C}" type="slidenum">
              <a:rPr lang="en-US" smtClean="0"/>
              <a:t>48</a:t>
            </a:fld>
            <a:endParaRPr lang="en-US"/>
          </a:p>
        </p:txBody>
      </p:sp>
    </p:spTree>
    <p:extLst>
      <p:ext uri="{BB962C8B-B14F-4D97-AF65-F5344CB8AC3E}">
        <p14:creationId xmlns:p14="http://schemas.microsoft.com/office/powerpoint/2010/main" val="29116024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Peter.</a:t>
            </a:r>
          </a:p>
        </p:txBody>
      </p:sp>
      <p:sp>
        <p:nvSpPr>
          <p:cNvPr id="4" name="Slide Number Placeholder 3"/>
          <p:cNvSpPr>
            <a:spLocks noGrp="1"/>
          </p:cNvSpPr>
          <p:nvPr>
            <p:ph type="sldNum" sz="quarter" idx="5"/>
          </p:nvPr>
        </p:nvSpPr>
        <p:spPr/>
        <p:txBody>
          <a:bodyPr/>
          <a:lstStyle/>
          <a:p>
            <a:fld id="{9EB7BAD3-AF26-C549-B9FF-03213EEFC56C}" type="slidenum">
              <a:rPr lang="en-US" smtClean="0"/>
              <a:t>49</a:t>
            </a:fld>
            <a:endParaRPr lang="en-US"/>
          </a:p>
        </p:txBody>
      </p:sp>
    </p:spTree>
    <p:extLst>
      <p:ext uri="{BB962C8B-B14F-4D97-AF65-F5344CB8AC3E}">
        <p14:creationId xmlns:p14="http://schemas.microsoft.com/office/powerpoint/2010/main" val="3692126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Peter</a:t>
            </a:r>
            <a:r>
              <a:rPr lang="en-GB" b="0"/>
              <a:t>.  Could note that Management of DEER Processes includes methodology updates and revisions and corrections. </a:t>
            </a:r>
          </a:p>
        </p:txBody>
      </p:sp>
      <p:sp>
        <p:nvSpPr>
          <p:cNvPr id="4" name="Slide Number Placeholder 3"/>
          <p:cNvSpPr>
            <a:spLocks noGrp="1"/>
          </p:cNvSpPr>
          <p:nvPr>
            <p:ph type="sldNum" sz="quarter" idx="5"/>
          </p:nvPr>
        </p:nvSpPr>
        <p:spPr/>
        <p:txBody>
          <a:bodyPr/>
          <a:lstStyle/>
          <a:p>
            <a:fld id="{9EB7BAD3-AF26-C549-B9FF-03213EEFC56C}" type="slidenum">
              <a:rPr lang="en-US" smtClean="0"/>
              <a:t>5</a:t>
            </a:fld>
            <a:endParaRPr lang="en-US"/>
          </a:p>
        </p:txBody>
      </p:sp>
    </p:spTree>
    <p:extLst>
      <p:ext uri="{BB962C8B-B14F-4D97-AF65-F5344CB8AC3E}">
        <p14:creationId xmlns:p14="http://schemas.microsoft.com/office/powerpoint/2010/main" val="21382837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Peter.</a:t>
            </a:r>
          </a:p>
        </p:txBody>
      </p:sp>
      <p:sp>
        <p:nvSpPr>
          <p:cNvPr id="4" name="Slide Number Placeholder 3"/>
          <p:cNvSpPr>
            <a:spLocks noGrp="1"/>
          </p:cNvSpPr>
          <p:nvPr>
            <p:ph type="sldNum" sz="quarter" idx="5"/>
          </p:nvPr>
        </p:nvSpPr>
        <p:spPr/>
        <p:txBody>
          <a:bodyPr/>
          <a:lstStyle/>
          <a:p>
            <a:fld id="{9EB7BAD3-AF26-C549-B9FF-03213EEFC56C}" type="slidenum">
              <a:rPr lang="en-US" smtClean="0"/>
              <a:t>50</a:t>
            </a:fld>
            <a:endParaRPr lang="en-US"/>
          </a:p>
        </p:txBody>
      </p:sp>
    </p:spTree>
    <p:extLst>
      <p:ext uri="{BB962C8B-B14F-4D97-AF65-F5344CB8AC3E}">
        <p14:creationId xmlns:p14="http://schemas.microsoft.com/office/powerpoint/2010/main" val="717917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r>
              <a:rPr lang="en-GB" b="1"/>
              <a:t>Peter.</a:t>
            </a:r>
          </a:p>
        </p:txBody>
      </p:sp>
      <p:sp>
        <p:nvSpPr>
          <p:cNvPr id="4" name="Slide Number Placeholder 3"/>
          <p:cNvSpPr>
            <a:spLocks noGrp="1"/>
          </p:cNvSpPr>
          <p:nvPr>
            <p:ph type="sldNum" sz="quarter" idx="5"/>
          </p:nvPr>
        </p:nvSpPr>
        <p:spPr/>
        <p:txBody>
          <a:bodyPr/>
          <a:lstStyle/>
          <a:p>
            <a:fld id="{A16CFAD1-D197-4A88-B173-A6412E995EE5}" type="slidenum">
              <a:rPr lang="en-GB" smtClean="0"/>
              <a:pPr/>
              <a:t>6</a:t>
            </a:fld>
            <a:endParaRPr lang="en-GB" sz="800"/>
          </a:p>
        </p:txBody>
      </p:sp>
    </p:spTree>
    <p:extLst>
      <p:ext uri="{BB962C8B-B14F-4D97-AF65-F5344CB8AC3E}">
        <p14:creationId xmlns:p14="http://schemas.microsoft.com/office/powerpoint/2010/main" val="15473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Kerri-Ann. </a:t>
            </a:r>
            <a:r>
              <a:rPr lang="en-US" b="0"/>
              <a:t>High level introduction to new process and </a:t>
            </a:r>
            <a:r>
              <a:rPr lang="en-US" b="0" err="1"/>
              <a:t>eTRM</a:t>
            </a:r>
            <a:endParaRPr lang="en-GB" b="0"/>
          </a:p>
        </p:txBody>
      </p:sp>
      <p:sp>
        <p:nvSpPr>
          <p:cNvPr id="4" name="Slide Number Placeholder 3"/>
          <p:cNvSpPr>
            <a:spLocks noGrp="1"/>
          </p:cNvSpPr>
          <p:nvPr>
            <p:ph type="sldNum" sz="quarter" idx="5"/>
          </p:nvPr>
        </p:nvSpPr>
        <p:spPr/>
        <p:txBody>
          <a:bodyPr/>
          <a:lstStyle/>
          <a:p>
            <a:fld id="{9EB7BAD3-AF26-C549-B9FF-03213EEFC56C}" type="slidenum">
              <a:rPr lang="en-US" smtClean="0"/>
              <a:t>7</a:t>
            </a:fld>
            <a:endParaRPr lang="en-US"/>
          </a:p>
        </p:txBody>
      </p:sp>
    </p:spTree>
    <p:extLst>
      <p:ext uri="{BB962C8B-B14F-4D97-AF65-F5344CB8AC3E}">
        <p14:creationId xmlns:p14="http://schemas.microsoft.com/office/powerpoint/2010/main" val="2620504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slide is hidden because we are planning to leave it out. There will not be many evaluators in the audience.</a:t>
            </a:r>
          </a:p>
          <a:p>
            <a:endParaRPr lang="en-GB"/>
          </a:p>
        </p:txBody>
      </p:sp>
      <p:sp>
        <p:nvSpPr>
          <p:cNvPr id="4" name="Slide Number Placeholder 3"/>
          <p:cNvSpPr>
            <a:spLocks noGrp="1"/>
          </p:cNvSpPr>
          <p:nvPr>
            <p:ph type="sldNum" sz="quarter" idx="5"/>
          </p:nvPr>
        </p:nvSpPr>
        <p:spPr/>
        <p:txBody>
          <a:bodyPr/>
          <a:lstStyle/>
          <a:p>
            <a:fld id="{9EB7BAD3-AF26-C549-B9FF-03213EEFC56C}" type="slidenum">
              <a:rPr lang="en-US" smtClean="0"/>
              <a:t>8</a:t>
            </a:fld>
            <a:endParaRPr lang="en-US"/>
          </a:p>
        </p:txBody>
      </p:sp>
    </p:spTree>
    <p:extLst>
      <p:ext uri="{BB962C8B-B14F-4D97-AF65-F5344CB8AC3E}">
        <p14:creationId xmlns:p14="http://schemas.microsoft.com/office/powerpoint/2010/main" val="884587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Kerri Ann</a:t>
            </a:r>
          </a:p>
        </p:txBody>
      </p:sp>
      <p:sp>
        <p:nvSpPr>
          <p:cNvPr id="4" name="Slide Number Placeholder 3"/>
          <p:cNvSpPr>
            <a:spLocks noGrp="1"/>
          </p:cNvSpPr>
          <p:nvPr>
            <p:ph type="sldNum" sz="quarter" idx="5"/>
          </p:nvPr>
        </p:nvSpPr>
        <p:spPr/>
        <p:txBody>
          <a:bodyPr/>
          <a:lstStyle/>
          <a:p>
            <a:fld id="{9EB7BAD3-AF26-C549-B9FF-03213EEFC56C}" type="slidenum">
              <a:rPr lang="en-US" smtClean="0"/>
              <a:t>9</a:t>
            </a:fld>
            <a:endParaRPr lang="en-US"/>
          </a:p>
        </p:txBody>
      </p:sp>
    </p:spTree>
    <p:extLst>
      <p:ext uri="{BB962C8B-B14F-4D97-AF65-F5344CB8AC3E}">
        <p14:creationId xmlns:p14="http://schemas.microsoft.com/office/powerpoint/2010/main" val="20215943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609600" y="710883"/>
            <a:ext cx="9601200" cy="2306637"/>
          </a:xfrm>
        </p:spPr>
        <p:txBody>
          <a:bodyPr tIns="0" rIns="0" bIns="0" anchor="b">
            <a:normAutofit/>
          </a:bodyPr>
          <a:lstStyle>
            <a:lvl1pPr algn="l">
              <a:defRPr sz="4400"/>
            </a:lvl1pPr>
          </a:lstStyle>
          <a:p>
            <a:r>
              <a:rPr lang="en-US"/>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609600" y="3190558"/>
            <a:ext cx="9601200" cy="1655762"/>
          </a:xfrm>
        </p:spPr>
        <p:txBody>
          <a:bodyPr tIns="0" rIns="0" bIns="0">
            <a:normAutofit/>
          </a:bodyPr>
          <a:lstStyle>
            <a:lvl1pPr marL="0" indent="0" algn="l">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7E74D0F9-95D2-8340-B2F0-7378D646C80F}" type="datetime4">
              <a:rPr lang="en-US" smtClean="0"/>
              <a:t>August 31, 2022</a:t>
            </a:fld>
            <a:endParaRPr lang="en-US"/>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a:p>
        </p:txBody>
      </p:sp>
      <p:pic>
        <p:nvPicPr>
          <p:cNvPr id="9" name="Picture 8">
            <a:extLst>
              <a:ext uri="{FF2B5EF4-FFF2-40B4-BE49-F238E27FC236}">
                <a16:creationId xmlns:a16="http://schemas.microsoft.com/office/drawing/2014/main" id="{5ED43345-CE8E-0841-A74F-B26363861C2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 y="5923429"/>
            <a:ext cx="2322857" cy="654797"/>
          </a:xfrm>
          <a:prstGeom prst="rect">
            <a:avLst/>
          </a:prstGeom>
          <a:solidFill>
            <a:schemeClr val="bg1"/>
          </a:solidFill>
        </p:spPr>
      </p:pic>
    </p:spTree>
    <p:extLst>
      <p:ext uri="{BB962C8B-B14F-4D97-AF65-F5344CB8AC3E}">
        <p14:creationId xmlns:p14="http://schemas.microsoft.com/office/powerpoint/2010/main" val="1198089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609600" y="457200"/>
            <a:ext cx="3932237" cy="1600200"/>
          </a:xfrm>
        </p:spPr>
        <p:txBody>
          <a:bodyPr anchor="b"/>
          <a:lstStyle>
            <a:lvl1pPr>
              <a:defRPr sz="3200"/>
            </a:lvl1pPr>
          </a:lstStyle>
          <a:p>
            <a:r>
              <a:rPr lang="en-US"/>
              <a:t>Click to edit </a:t>
            </a:r>
            <a:br>
              <a:rPr lang="en-US"/>
            </a:br>
            <a:r>
              <a:rPr lang="en-US"/>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5183188" y="457200"/>
            <a:ext cx="6399212" cy="5714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609600" y="214884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E34CEEBC-DF6B-3148-BA29-C310AFBE9727}" type="datetime4">
              <a:rPr lang="en-US" smtClean="0"/>
              <a:t>August 31, 2022</a:t>
            </a:fld>
            <a:endParaRPr lang="en-US"/>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488612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EC6C4D73-7B32-4F49-BC15-7C0FF231E089}" type="datetime4">
              <a:rPr lang="en-US" smtClean="0"/>
              <a:t>August 31, 2022</a:t>
            </a:fld>
            <a:endParaRPr lang="en-US"/>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2221194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9EEC0D00-5AE3-274F-B039-C86FB4D476EC}" type="datetime4">
              <a:rPr lang="en-US" smtClean="0"/>
              <a:t>August 31, 2022</a:t>
            </a:fld>
            <a:endParaRPr lang="en-US"/>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753208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609600" y="710883"/>
            <a:ext cx="9601200" cy="2306637"/>
          </a:xfrm>
        </p:spPr>
        <p:txBody>
          <a:bodyPr tIns="0" rIns="0" bIns="0" anchor="b">
            <a:normAutofit/>
          </a:bodyPr>
          <a:lstStyle>
            <a:lvl1pPr algn="l">
              <a:defRPr sz="4400"/>
            </a:lvl1pPr>
          </a:lstStyle>
          <a:p>
            <a:r>
              <a:rPr lang="en-US"/>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609600" y="3190558"/>
            <a:ext cx="9601200" cy="1655762"/>
          </a:xfrm>
        </p:spPr>
        <p:txBody>
          <a:bodyPr tIns="0" rIns="0" bIns="0">
            <a:normAutofit/>
          </a:bodyPr>
          <a:lstStyle>
            <a:lvl1pPr marL="0" indent="0" algn="l">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44A356D8-0ECF-E747-BA03-03D5F7490A95}" type="datetime4">
              <a:rPr lang="en-US" smtClean="0"/>
              <a:t>August 31, 2022</a:t>
            </a:fld>
            <a:endParaRPr lang="en-US"/>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a:p>
        </p:txBody>
      </p:sp>
      <p:pic>
        <p:nvPicPr>
          <p:cNvPr id="9" name="Picture 8">
            <a:extLst>
              <a:ext uri="{FF2B5EF4-FFF2-40B4-BE49-F238E27FC236}">
                <a16:creationId xmlns:a16="http://schemas.microsoft.com/office/drawing/2014/main" id="{5ED43345-CE8E-0841-A74F-B26363861C2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 y="5923429"/>
            <a:ext cx="2322857" cy="654797"/>
          </a:xfrm>
          <a:prstGeom prst="rect">
            <a:avLst/>
          </a:prstGeom>
          <a:solidFill>
            <a:schemeClr val="bg1"/>
          </a:solidFill>
        </p:spPr>
      </p:pic>
    </p:spTree>
    <p:extLst>
      <p:ext uri="{BB962C8B-B14F-4D97-AF65-F5344CB8AC3E}">
        <p14:creationId xmlns:p14="http://schemas.microsoft.com/office/powerpoint/2010/main" val="1274289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B923269C-E58F-174E-B990-E0E418CAD694}" type="datetime4">
              <a:rPr lang="en-US" smtClean="0"/>
              <a:t>August 31, 2022</a:t>
            </a:fld>
            <a:endParaRPr lang="en-US"/>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9014569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609600" y="1709739"/>
            <a:ext cx="9601200" cy="2781580"/>
          </a:xfrm>
        </p:spPr>
        <p:txBody>
          <a:bodyPr anchor="b">
            <a:normAutofit/>
          </a:bodyPr>
          <a:lstStyle>
            <a:lvl1pPr>
              <a:defRPr sz="4400"/>
            </a:lvl1pPr>
          </a:lstStyle>
          <a:p>
            <a:r>
              <a:rPr lang="en-US"/>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609600" y="4589463"/>
            <a:ext cx="9601200" cy="1500187"/>
          </a:xfrm>
        </p:spPr>
        <p:txBody>
          <a:bodyPr>
            <a:normAutofit/>
          </a:bodyPr>
          <a:lstStyle>
            <a:lvl1pPr marL="0" indent="0">
              <a:buNone/>
              <a:defRPr sz="22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AA566AAF-2144-204E-9236-2C6BA1B1017A}" type="datetime4">
              <a:rPr lang="en-US" smtClean="0"/>
              <a:t>August 31, 2022</a:t>
            </a:fld>
            <a:endParaRPr lang="en-US"/>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6636347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64008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090A7486-EBF6-4043-9E2B-DDEA7774D398}" type="datetime4">
              <a:rPr lang="en-US" smtClean="0"/>
              <a:t>August 31, 2022</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1962577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381500" y="1825625"/>
            <a:ext cx="3429000" cy="4351338"/>
          </a:xfrm>
        </p:spPr>
        <p:txBody>
          <a:bodyPr/>
          <a:lstStyle>
            <a:lvl1pPr>
              <a:defRPr sz="2200"/>
            </a:lvl1pPr>
            <a:lvl2pPr marL="574675" indent="-228600">
              <a:tabLst/>
              <a:defRPr sz="2000"/>
            </a:lvl2pPr>
            <a:lvl3pPr marL="801688" indent="-174625">
              <a:tabLst/>
              <a:defRPr sz="1800"/>
            </a:lvl3pPr>
            <a:lvl4pPr marL="1028700" indent="-153988">
              <a:tabLst/>
              <a:defRPr sz="1600"/>
            </a:lvl4pPr>
            <a:lvl5pPr marL="1262063" indent="-146050">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476A89BB-5233-0845-93E8-4FECDB1456BE}" type="datetime4">
              <a:rPr lang="en-US" smtClean="0"/>
              <a:t>August 31, 2022</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8153400" y="1823383"/>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5798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609600"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609600" y="1815353"/>
            <a:ext cx="5157787" cy="6897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609600" y="2618140"/>
            <a:ext cx="5157787" cy="3567507"/>
          </a:xfrm>
        </p:spPr>
        <p:txBody>
          <a:bodyPr/>
          <a:lstStyle>
            <a:lvl1pPr>
              <a:defRPr sz="22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6399212" y="1822075"/>
            <a:ext cx="5183188" cy="682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6399212" y="2618140"/>
            <a:ext cx="5183188" cy="3567507"/>
          </a:xfrm>
        </p:spPr>
        <p:txBody>
          <a:bodyPr/>
          <a:lstStyle>
            <a:lvl1pPr>
              <a:defRPr sz="22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39C43B7B-1AAB-6145-9B21-5744CAD8C887}" type="datetime4">
              <a:rPr lang="en-US" smtClean="0"/>
              <a:t>August 31, 2022</a:t>
            </a:fld>
            <a:endParaRPr lang="en-US"/>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791361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E5B87BA5-B33F-E04B-92A6-6471351FE8AA}" type="datetime4">
              <a:rPr lang="en-US" smtClean="0"/>
              <a:t>August 31, 2022</a:t>
            </a:fld>
            <a:endParaRPr lang="en-US"/>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558108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C177EF36-DF07-3244-A281-141F0DAC9196}" type="datetime4">
              <a:rPr lang="en-US" smtClean="0"/>
              <a:t>August 31, 2022</a:t>
            </a:fld>
            <a:endParaRPr lang="en-US"/>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664980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BF91E12C-F7E3-9C46-BFFB-144F0FBDC852}" type="datetime4">
              <a:rPr lang="en-US" smtClean="0"/>
              <a:t>August 31, 2022</a:t>
            </a:fld>
            <a:endParaRPr lang="en-US"/>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0014955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609600" y="457200"/>
            <a:ext cx="416242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5183188" y="1122829"/>
            <a:ext cx="6399212" cy="4738221"/>
          </a:xfrm>
        </p:spPr>
        <p:txBody>
          <a:bodyPr/>
          <a:lstStyle>
            <a:lvl1pPr>
              <a:defRPr sz="2400"/>
            </a:lvl1pPr>
            <a:lvl2pPr>
              <a:defRPr sz="22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609600" y="2144806"/>
            <a:ext cx="4162425" cy="37241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D586A759-E491-1A43-9E94-B3A4D096C747}" type="datetime4">
              <a:rPr lang="en-US" smtClean="0"/>
              <a:t>August 31, 2022</a:t>
            </a:fld>
            <a:endParaRPr lang="en-US"/>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6144737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609600" y="457200"/>
            <a:ext cx="3932237" cy="1600200"/>
          </a:xfrm>
        </p:spPr>
        <p:txBody>
          <a:bodyPr anchor="b"/>
          <a:lstStyle>
            <a:lvl1pPr>
              <a:defRPr sz="3200"/>
            </a:lvl1pPr>
          </a:lstStyle>
          <a:p>
            <a:r>
              <a:rPr lang="en-US"/>
              <a:t>Click to edit </a:t>
            </a:r>
            <a:br>
              <a:rPr lang="en-US"/>
            </a:br>
            <a:r>
              <a:rPr lang="en-US"/>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5183188" y="457200"/>
            <a:ext cx="6399212" cy="5714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609600" y="214884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F95ED669-7F72-0643-B0D9-9ACA079D290A}" type="datetime4">
              <a:rPr lang="en-US" smtClean="0"/>
              <a:t>August 31, 2022</a:t>
            </a:fld>
            <a:endParaRPr lang="en-US"/>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0914872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6ACDA198-3666-2A43-B798-B12BD4FB6F3D}" type="datetime4">
              <a:rPr lang="en-US" smtClean="0"/>
              <a:t>August 31, 2022</a:t>
            </a:fld>
            <a:endParaRPr lang="en-US"/>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612680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0A773AF5-D64D-1E40-ACCB-D72BB9B9E96A}" type="datetime4">
              <a:rPr lang="en-US" smtClean="0"/>
              <a:t>August 31, 2022</a:t>
            </a:fld>
            <a:endParaRPr lang="en-US"/>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0654765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Two text and image">
    <p:spTree>
      <p:nvGrpSpPr>
        <p:cNvPr id="1" name=""/>
        <p:cNvGrpSpPr/>
        <p:nvPr/>
      </p:nvGrpSpPr>
      <p:grpSpPr>
        <a:xfrm>
          <a:off x="0" y="0"/>
          <a:ext cx="0" cy="0"/>
          <a:chOff x="0" y="0"/>
          <a:chExt cx="0" cy="0"/>
        </a:xfrm>
      </p:grpSpPr>
      <p:sp>
        <p:nvSpPr>
          <p:cNvPr id="10" name="Picture Placeholder 9"/>
          <p:cNvSpPr>
            <a:spLocks noGrp="1"/>
          </p:cNvSpPr>
          <p:nvPr>
            <p:ph type="pic" sz="quarter" idx="13" hasCustomPrompt="1"/>
          </p:nvPr>
        </p:nvSpPr>
        <p:spPr>
          <a:xfrm>
            <a:off x="6096000" y="0"/>
            <a:ext cx="6096001" cy="6861600"/>
          </a:xfrm>
          <a:blipFill>
            <a:blip r:embed="rId2">
              <a:extLst>
                <a:ext uri="{28A0092B-C50C-407E-A947-70E740481C1C}">
                  <a14:useLocalDpi xmlns:a14="http://schemas.microsoft.com/office/drawing/2010/main" val="0"/>
                </a:ext>
              </a:extLst>
            </a:blip>
            <a:stretch>
              <a:fillRect/>
            </a:stretch>
          </a:blipFill>
        </p:spPr>
        <p:txBody>
          <a:bodyPr lIns="2916000" tIns="360000" rIns="144000"/>
          <a:lstStyle>
            <a:lvl1pPr marL="0" indent="0" algn="l">
              <a:buNone/>
              <a:defRPr sz="1600" b="0">
                <a:solidFill>
                  <a:schemeClr val="accent4"/>
                </a:solidFill>
              </a:defRPr>
            </a:lvl1pPr>
          </a:lstStyle>
          <a:p>
            <a:r>
              <a:rPr lang="en-US"/>
              <a:t>Click on picture frame to insert background picture, click on DNV-menu / Image Tools-button / Choose Insert or Paste</a:t>
            </a:r>
          </a:p>
        </p:txBody>
      </p:sp>
      <p:sp>
        <p:nvSpPr>
          <p:cNvPr id="2" name="Title 1"/>
          <p:cNvSpPr>
            <a:spLocks noGrp="1"/>
          </p:cNvSpPr>
          <p:nvPr>
            <p:ph type="title" hasCustomPrompt="1"/>
          </p:nvPr>
        </p:nvSpPr>
        <p:spPr>
          <a:xfrm>
            <a:off x="539750" y="539750"/>
            <a:ext cx="5018400" cy="936000"/>
          </a:xfrm>
        </p:spPr>
        <p:txBody>
          <a:bodyPr/>
          <a:lstStyle/>
          <a:p>
            <a:r>
              <a:rPr lang="en-US"/>
              <a:t>Click to add title</a:t>
            </a:r>
          </a:p>
        </p:txBody>
      </p:sp>
      <p:sp>
        <p:nvSpPr>
          <p:cNvPr id="8" name="Text Placeholder 7">
            <a:extLst>
              <a:ext uri="{FF2B5EF4-FFF2-40B4-BE49-F238E27FC236}">
                <a16:creationId xmlns:a16="http://schemas.microsoft.com/office/drawing/2014/main" id="{01A0EF5A-2CB8-465D-882A-DE0FE7C6D3A8}"/>
              </a:ext>
            </a:extLst>
          </p:cNvPr>
          <p:cNvSpPr>
            <a:spLocks noGrp="1"/>
          </p:cNvSpPr>
          <p:nvPr>
            <p:ph type="body" sz="quarter" idx="14" hasCustomPrompt="1"/>
          </p:nvPr>
        </p:nvSpPr>
        <p:spPr>
          <a:xfrm>
            <a:off x="540000" y="1735085"/>
            <a:ext cx="5018400" cy="4316516"/>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sp>
        <p:nvSpPr>
          <p:cNvPr id="18" name="Text Placeholder 13">
            <a:extLst>
              <a:ext uri="{FF2B5EF4-FFF2-40B4-BE49-F238E27FC236}">
                <a16:creationId xmlns:a16="http://schemas.microsoft.com/office/drawing/2014/main" id="{76FE3FB9-ADAA-4278-97B4-7AE30B2DA011}"/>
              </a:ext>
            </a:extLst>
          </p:cNvPr>
          <p:cNvSpPr>
            <a:spLocks noGrp="1"/>
          </p:cNvSpPr>
          <p:nvPr>
            <p:ph type="body" sz="quarter" idx="23" hasCustomPrompt="1"/>
          </p:nvPr>
        </p:nvSpPr>
        <p:spPr>
          <a:xfrm>
            <a:off x="6631200" y="1735085"/>
            <a:ext cx="5018400" cy="430699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sp>
        <p:nvSpPr>
          <p:cNvPr id="13" name="Text Placeholder 51">
            <a:extLst>
              <a:ext uri="{FF2B5EF4-FFF2-40B4-BE49-F238E27FC236}">
                <a16:creationId xmlns:a16="http://schemas.microsoft.com/office/drawing/2014/main" id="{D5351953-1134-42DD-AF00-B4B22DEFC1E8}"/>
              </a:ext>
            </a:extLst>
          </p:cNvPr>
          <p:cNvSpPr>
            <a:spLocks noGrp="1" noChangeAspect="1"/>
          </p:cNvSpPr>
          <p:nvPr>
            <p:ph type="body" sz="quarter" idx="22" hasCustomPrompt="1"/>
          </p:nvPr>
        </p:nvSpPr>
        <p:spPr>
          <a:xfrm>
            <a:off x="10893600" y="6350400"/>
            <a:ext cx="756000" cy="322875"/>
          </a:xfrm>
          <a:custGeom>
            <a:avLst/>
            <a:gdLst>
              <a:gd name="connsiteX0" fmla="*/ 4835251 w 9270620"/>
              <a:gd name="connsiteY0" fmla="*/ 2948180 h 3959325"/>
              <a:gd name="connsiteX1" fmla="*/ 4835251 w 9270620"/>
              <a:gd name="connsiteY1" fmla="*/ 3779899 h 3959325"/>
              <a:gd name="connsiteX2" fmla="*/ 5282830 w 9270620"/>
              <a:gd name="connsiteY2" fmla="*/ 3779899 h 3959325"/>
              <a:gd name="connsiteX3" fmla="*/ 5590803 w 9270620"/>
              <a:gd name="connsiteY3" fmla="*/ 3686324 h 3959325"/>
              <a:gd name="connsiteX4" fmla="*/ 5693918 w 9270620"/>
              <a:gd name="connsiteY4" fmla="*/ 3399093 h 3959325"/>
              <a:gd name="connsiteX5" fmla="*/ 5693918 w 9270620"/>
              <a:gd name="connsiteY5" fmla="*/ 3329139 h 3959325"/>
              <a:gd name="connsiteX6" fmla="*/ 5590803 w 9270620"/>
              <a:gd name="connsiteY6" fmla="*/ 3039484 h 3959325"/>
              <a:gd name="connsiteX7" fmla="*/ 5282830 w 9270620"/>
              <a:gd name="connsiteY7" fmla="*/ 2948180 h 3959325"/>
              <a:gd name="connsiteX8" fmla="*/ 7923941 w 9270620"/>
              <a:gd name="connsiteY8" fmla="*/ 2768907 h 3959325"/>
              <a:gd name="connsiteX9" fmla="*/ 8147729 w 9270620"/>
              <a:gd name="connsiteY9" fmla="*/ 2768907 h 3959325"/>
              <a:gd name="connsiteX10" fmla="*/ 8603334 w 9270620"/>
              <a:gd name="connsiteY10" fmla="*/ 3699197 h 3959325"/>
              <a:gd name="connsiteX11" fmla="*/ 9058787 w 9270620"/>
              <a:gd name="connsiteY11" fmla="*/ 2768907 h 3959325"/>
              <a:gd name="connsiteX12" fmla="*/ 9269858 w 9270620"/>
              <a:gd name="connsiteY12" fmla="*/ 2768907 h 3959325"/>
              <a:gd name="connsiteX13" fmla="*/ 8674651 w 9270620"/>
              <a:gd name="connsiteY13" fmla="*/ 3959325 h 3959325"/>
              <a:gd name="connsiteX14" fmla="*/ 8520664 w 9270620"/>
              <a:gd name="connsiteY14" fmla="*/ 3959325 h 3959325"/>
              <a:gd name="connsiteX15" fmla="*/ 6265204 w 9270620"/>
              <a:gd name="connsiteY15" fmla="*/ 2768907 h 3959325"/>
              <a:gd name="connsiteX16" fmla="*/ 6349390 w 9270620"/>
              <a:gd name="connsiteY16" fmla="*/ 2768907 h 3959325"/>
              <a:gd name="connsiteX17" fmla="*/ 6458862 w 9270620"/>
              <a:gd name="connsiteY17" fmla="*/ 2768907 h 3959325"/>
              <a:gd name="connsiteX18" fmla="*/ 7379459 w 9270620"/>
              <a:gd name="connsiteY18" fmla="*/ 3699197 h 3959325"/>
              <a:gd name="connsiteX19" fmla="*/ 7379459 w 9270620"/>
              <a:gd name="connsiteY19" fmla="*/ 2768907 h 3959325"/>
              <a:gd name="connsiteX20" fmla="*/ 7574783 w 9270620"/>
              <a:gd name="connsiteY20" fmla="*/ 2768907 h 3959325"/>
              <a:gd name="connsiteX21" fmla="*/ 7574783 w 9270620"/>
              <a:gd name="connsiteY21" fmla="*/ 3959325 h 3959325"/>
              <a:gd name="connsiteX22" fmla="*/ 7379459 w 9270620"/>
              <a:gd name="connsiteY22" fmla="*/ 3959325 h 3959325"/>
              <a:gd name="connsiteX23" fmla="*/ 6458862 w 9270620"/>
              <a:gd name="connsiteY23" fmla="*/ 3030248 h 3959325"/>
              <a:gd name="connsiteX24" fmla="*/ 6458862 w 9270620"/>
              <a:gd name="connsiteY24" fmla="*/ 3959325 h 3959325"/>
              <a:gd name="connsiteX25" fmla="*/ 6265204 w 9270620"/>
              <a:gd name="connsiteY25" fmla="*/ 3959325 h 3959325"/>
              <a:gd name="connsiteX26" fmla="*/ 4636746 w 9270620"/>
              <a:gd name="connsiteY26" fmla="*/ 2768907 h 3959325"/>
              <a:gd name="connsiteX27" fmla="*/ 4725625 w 9270620"/>
              <a:gd name="connsiteY27" fmla="*/ 2768907 h 3959325"/>
              <a:gd name="connsiteX28" fmla="*/ 4835098 w 9270620"/>
              <a:gd name="connsiteY28" fmla="*/ 2768907 h 3959325"/>
              <a:gd name="connsiteX29" fmla="*/ 5281164 w 9270620"/>
              <a:gd name="connsiteY29" fmla="*/ 2768907 h 3959325"/>
              <a:gd name="connsiteX30" fmla="*/ 5606551 w 9270620"/>
              <a:gd name="connsiteY30" fmla="*/ 2830078 h 3959325"/>
              <a:gd name="connsiteX31" fmla="*/ 5816110 w 9270620"/>
              <a:gd name="connsiteY31" fmla="*/ 3014048 h 3959325"/>
              <a:gd name="connsiteX32" fmla="*/ 5889091 w 9270620"/>
              <a:gd name="connsiteY32" fmla="*/ 3322781 h 3959325"/>
              <a:gd name="connsiteX33" fmla="*/ 5889091 w 9270620"/>
              <a:gd name="connsiteY33" fmla="*/ 3405301 h 3959325"/>
              <a:gd name="connsiteX34" fmla="*/ 5816110 w 9270620"/>
              <a:gd name="connsiteY34" fmla="*/ 3714035 h 3959325"/>
              <a:gd name="connsiteX35" fmla="*/ 5606551 w 9270620"/>
              <a:gd name="connsiteY35" fmla="*/ 3898154 h 3959325"/>
              <a:gd name="connsiteX36" fmla="*/ 5281164 w 9270620"/>
              <a:gd name="connsiteY36" fmla="*/ 3959325 h 3959325"/>
              <a:gd name="connsiteX37" fmla="*/ 4835098 w 9270620"/>
              <a:gd name="connsiteY37" fmla="*/ 3959325 h 3959325"/>
              <a:gd name="connsiteX38" fmla="*/ 4725625 w 9270620"/>
              <a:gd name="connsiteY38" fmla="*/ 3959325 h 3959325"/>
              <a:gd name="connsiteX39" fmla="*/ 4636746 w 9270620"/>
              <a:gd name="connsiteY39" fmla="*/ 3959325 h 3959325"/>
              <a:gd name="connsiteX40" fmla="*/ 0 w 9270620"/>
              <a:gd name="connsiteY40" fmla="*/ 1844070 h 3959325"/>
              <a:gd name="connsiteX41" fmla="*/ 9270620 w 9270620"/>
              <a:gd name="connsiteY41" fmla="*/ 1844070 h 3959325"/>
              <a:gd name="connsiteX42" fmla="*/ 9270620 w 9270620"/>
              <a:gd name="connsiteY42" fmla="*/ 2212762 h 3959325"/>
              <a:gd name="connsiteX43" fmla="*/ 0 w 9270620"/>
              <a:gd name="connsiteY43" fmla="*/ 2212762 h 3959325"/>
              <a:gd name="connsiteX44" fmla="*/ 0 w 9270620"/>
              <a:gd name="connsiteY44" fmla="*/ 1475528 h 3959325"/>
              <a:gd name="connsiteX45" fmla="*/ 9270620 w 9270620"/>
              <a:gd name="connsiteY45" fmla="*/ 1475528 h 3959325"/>
              <a:gd name="connsiteX46" fmla="*/ 9270620 w 9270620"/>
              <a:gd name="connsiteY46" fmla="*/ 1660101 h 3959325"/>
              <a:gd name="connsiteX47" fmla="*/ 0 w 9270620"/>
              <a:gd name="connsiteY47" fmla="*/ 1660101 h 3959325"/>
              <a:gd name="connsiteX48" fmla="*/ 0 w 9270620"/>
              <a:gd name="connsiteY48" fmla="*/ 0 h 3959325"/>
              <a:gd name="connsiteX49" fmla="*/ 9270620 w 9270620"/>
              <a:gd name="connsiteY49" fmla="*/ 0 h 3959325"/>
              <a:gd name="connsiteX50" fmla="*/ 9270620 w 9270620"/>
              <a:gd name="connsiteY50" fmla="*/ 1106839 h 3959325"/>
              <a:gd name="connsiteX51" fmla="*/ 0 w 9270620"/>
              <a:gd name="connsiteY51" fmla="*/ 1106839 h 395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270620" h="3959325">
                <a:moveTo>
                  <a:pt x="4835251" y="2948180"/>
                </a:moveTo>
                <a:lnTo>
                  <a:pt x="4835251" y="3779899"/>
                </a:lnTo>
                <a:lnTo>
                  <a:pt x="5282830" y="3779899"/>
                </a:lnTo>
                <a:cubicBezTo>
                  <a:pt x="5419404" y="3779899"/>
                  <a:pt x="5522065" y="3748707"/>
                  <a:pt x="5590803" y="3686324"/>
                </a:cubicBezTo>
                <a:cubicBezTo>
                  <a:pt x="5659548" y="3623943"/>
                  <a:pt x="5693918" y="3528250"/>
                  <a:pt x="5693918" y="3399093"/>
                </a:cubicBezTo>
                <a:lnTo>
                  <a:pt x="5693918" y="3329139"/>
                </a:lnTo>
                <a:cubicBezTo>
                  <a:pt x="5693918" y="3196955"/>
                  <a:pt x="5659548" y="3100352"/>
                  <a:pt x="5590803" y="3039484"/>
                </a:cubicBezTo>
                <a:cubicBezTo>
                  <a:pt x="5521912" y="2978616"/>
                  <a:pt x="5419404" y="2948180"/>
                  <a:pt x="5282830" y="2948180"/>
                </a:cubicBezTo>
                <a:close/>
                <a:moveTo>
                  <a:pt x="7923941" y="2768907"/>
                </a:moveTo>
                <a:lnTo>
                  <a:pt x="8147729" y="2768907"/>
                </a:lnTo>
                <a:lnTo>
                  <a:pt x="8603334" y="3699197"/>
                </a:lnTo>
                <a:lnTo>
                  <a:pt x="9058787" y="2768907"/>
                </a:lnTo>
                <a:lnTo>
                  <a:pt x="9269858" y="2768907"/>
                </a:lnTo>
                <a:lnTo>
                  <a:pt x="8674651" y="3959325"/>
                </a:lnTo>
                <a:lnTo>
                  <a:pt x="8520664" y="3959325"/>
                </a:lnTo>
                <a:close/>
                <a:moveTo>
                  <a:pt x="6265204" y="2768907"/>
                </a:moveTo>
                <a:lnTo>
                  <a:pt x="6349390" y="2768907"/>
                </a:lnTo>
                <a:lnTo>
                  <a:pt x="6458862" y="2768907"/>
                </a:lnTo>
                <a:lnTo>
                  <a:pt x="7379459" y="3699197"/>
                </a:lnTo>
                <a:lnTo>
                  <a:pt x="7379459" y="2768907"/>
                </a:lnTo>
                <a:lnTo>
                  <a:pt x="7574783" y="2768907"/>
                </a:lnTo>
                <a:lnTo>
                  <a:pt x="7574783" y="3959325"/>
                </a:lnTo>
                <a:lnTo>
                  <a:pt x="7379459" y="3959325"/>
                </a:lnTo>
                <a:lnTo>
                  <a:pt x="6458862" y="3030248"/>
                </a:lnTo>
                <a:lnTo>
                  <a:pt x="6458862" y="3959325"/>
                </a:lnTo>
                <a:lnTo>
                  <a:pt x="6265204" y="3959325"/>
                </a:lnTo>
                <a:close/>
                <a:moveTo>
                  <a:pt x="4636746" y="2768907"/>
                </a:moveTo>
                <a:lnTo>
                  <a:pt x="4725625" y="2768907"/>
                </a:lnTo>
                <a:lnTo>
                  <a:pt x="4835098" y="2768907"/>
                </a:lnTo>
                <a:lnTo>
                  <a:pt x="5281164" y="2768907"/>
                </a:lnTo>
                <a:cubicBezTo>
                  <a:pt x="5407140" y="2768907"/>
                  <a:pt x="5515553" y="2789347"/>
                  <a:pt x="5606551" y="2830078"/>
                </a:cubicBezTo>
                <a:cubicBezTo>
                  <a:pt x="5697551" y="2870809"/>
                  <a:pt x="5767352" y="2932130"/>
                  <a:pt x="5816110" y="3014048"/>
                </a:cubicBezTo>
                <a:cubicBezTo>
                  <a:pt x="5864711" y="3096112"/>
                  <a:pt x="5889091" y="3198923"/>
                  <a:pt x="5889091" y="3322781"/>
                </a:cubicBezTo>
                <a:lnTo>
                  <a:pt x="5889091" y="3405301"/>
                </a:lnTo>
                <a:cubicBezTo>
                  <a:pt x="5889091" y="3529156"/>
                  <a:pt x="5864711" y="3631967"/>
                  <a:pt x="5816110" y="3714035"/>
                </a:cubicBezTo>
                <a:cubicBezTo>
                  <a:pt x="5767352" y="3796099"/>
                  <a:pt x="5697551" y="3857423"/>
                  <a:pt x="5606551" y="3898154"/>
                </a:cubicBezTo>
                <a:cubicBezTo>
                  <a:pt x="5515553" y="3938885"/>
                  <a:pt x="5407140" y="3959325"/>
                  <a:pt x="5281164" y="3959325"/>
                </a:cubicBezTo>
                <a:lnTo>
                  <a:pt x="4835098" y="3959325"/>
                </a:lnTo>
                <a:lnTo>
                  <a:pt x="4725625" y="3959325"/>
                </a:lnTo>
                <a:lnTo>
                  <a:pt x="4636746" y="3959325"/>
                </a:lnTo>
                <a:close/>
                <a:moveTo>
                  <a:pt x="0" y="1844070"/>
                </a:moveTo>
                <a:lnTo>
                  <a:pt x="9270620" y="1844070"/>
                </a:lnTo>
                <a:lnTo>
                  <a:pt x="9270620" y="2212762"/>
                </a:lnTo>
                <a:lnTo>
                  <a:pt x="0" y="2212762"/>
                </a:lnTo>
                <a:close/>
                <a:moveTo>
                  <a:pt x="0" y="1475528"/>
                </a:moveTo>
                <a:lnTo>
                  <a:pt x="9270620" y="1475528"/>
                </a:lnTo>
                <a:lnTo>
                  <a:pt x="9270620" y="1660101"/>
                </a:lnTo>
                <a:lnTo>
                  <a:pt x="0" y="1660101"/>
                </a:lnTo>
                <a:close/>
                <a:moveTo>
                  <a:pt x="0" y="0"/>
                </a:moveTo>
                <a:lnTo>
                  <a:pt x="9270620" y="0"/>
                </a:lnTo>
                <a:lnTo>
                  <a:pt x="9270620" y="1106839"/>
                </a:lnTo>
                <a:lnTo>
                  <a:pt x="0" y="1106839"/>
                </a:lnTo>
                <a:close/>
              </a:path>
            </a:pathLst>
          </a:custGeom>
          <a:solidFill>
            <a:schemeClr val="bg1"/>
          </a:solidFill>
        </p:spPr>
        <p:txBody>
          <a:bodyPr wrap="square">
            <a:noAutofit/>
          </a:bodyPr>
          <a:lstStyle>
            <a:lvl1pPr>
              <a:buNone/>
              <a:defRPr sz="100">
                <a:noFill/>
              </a:defRPr>
            </a:lvl1pPr>
          </a:lstStyle>
          <a:p>
            <a:pPr lvl="0"/>
            <a:r>
              <a:rPr lang="en-US"/>
              <a:t>.</a:t>
            </a:r>
          </a:p>
        </p:txBody>
      </p:sp>
      <p:sp>
        <p:nvSpPr>
          <p:cNvPr id="5" name="Date Placeholder 4"/>
          <p:cNvSpPr>
            <a:spLocks noGrp="1"/>
          </p:cNvSpPr>
          <p:nvPr>
            <p:ph type="dt" sz="half" idx="10"/>
          </p:nvPr>
        </p:nvSpPr>
        <p:spPr>
          <a:xfrm>
            <a:off x="0" y="6858000"/>
            <a:ext cx="0" cy="0"/>
          </a:xfrm>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A07366-CB75-4AA8-9E5B-928B849F427C}" type="slidenum">
              <a:rPr lang="en-US" smtClean="0"/>
              <a:t>‹#›</a:t>
            </a:fld>
            <a:endParaRPr lang="en-US"/>
          </a:p>
        </p:txBody>
      </p:sp>
      <p:sp>
        <p:nvSpPr>
          <p:cNvPr id="14" name="_SD_FLD_Copyright">
            <a:extLst>
              <a:ext uri="{FF2B5EF4-FFF2-40B4-BE49-F238E27FC236}">
                <a16:creationId xmlns:a16="http://schemas.microsoft.com/office/drawing/2014/main" id="{1099F517-19A2-4C2A-9FAD-96F0B4770965}"/>
              </a:ext>
            </a:extLst>
          </p:cNvPr>
          <p:cNvSpPr txBox="1"/>
          <p:nvPr userDrawn="1"/>
        </p:nvSpPr>
        <p:spPr>
          <a:xfrm>
            <a:off x="853200" y="6440400"/>
            <a:ext cx="278923" cy="107722"/>
          </a:xfrm>
          <a:prstGeom prst="rect">
            <a:avLst/>
          </a:prstGeom>
          <a:noFill/>
        </p:spPr>
        <p:txBody>
          <a:bodyPr wrap="none" lIns="0" tIns="0" rIns="0" bIns="0" rtlCol="0">
            <a:spAutoFit/>
          </a:bodyPr>
          <a:lstStyle/>
          <a:p>
            <a:r>
              <a:rPr lang="en-US" sz="700" noProof="0">
                <a:solidFill>
                  <a:schemeClr val="accent1"/>
                </a:solidFill>
              </a:rPr>
              <a:t>DNV ©</a:t>
            </a:r>
          </a:p>
        </p:txBody>
      </p:sp>
      <p:sp>
        <p:nvSpPr>
          <p:cNvPr id="15" name="SD_FLD_DocumentDate">
            <a:extLst>
              <a:ext uri="{FF2B5EF4-FFF2-40B4-BE49-F238E27FC236}">
                <a16:creationId xmlns:a16="http://schemas.microsoft.com/office/drawing/2014/main" id="{5E6CBA46-0BD0-48FA-8FB9-5998CF0BE074}"/>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US" altLang="ja-JP" sz="700" cap="all" baseline="0">
              <a:solidFill>
                <a:schemeClr val="accent1"/>
              </a:solidFill>
              <a:ea typeface="ＭＳ Ｐゴシック" charset="-128"/>
              <a:cs typeface="Arial" charset="0"/>
            </a:endParaRPr>
          </a:p>
        </p:txBody>
      </p:sp>
      <p:sp>
        <p:nvSpPr>
          <p:cNvPr id="17" name="SD_FLD_Draft" hidden="1">
            <a:extLst>
              <a:ext uri="{FF2B5EF4-FFF2-40B4-BE49-F238E27FC236}">
                <a16:creationId xmlns:a16="http://schemas.microsoft.com/office/drawing/2014/main" id="{2B6066DB-A88B-4086-9C45-3E39F5CE6D9D}"/>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US" altLang="ja-JP" sz="1600" b="0" cap="all" baseline="0">
                <a:solidFill>
                  <a:srgbClr val="C4262E"/>
                </a:solidFill>
                <a:ea typeface="ＭＳ Ｐゴシック" charset="-128"/>
                <a:cs typeface="Arial" charset="0"/>
              </a:rPr>
              <a:t>DRAFT</a:t>
            </a:r>
          </a:p>
        </p:txBody>
      </p:sp>
      <p:sp>
        <p:nvSpPr>
          <p:cNvPr id="20" name="SD_FLD_Confidentiality">
            <a:extLst>
              <a:ext uri="{FF2B5EF4-FFF2-40B4-BE49-F238E27FC236}">
                <a16:creationId xmlns:a16="http://schemas.microsoft.com/office/drawing/2014/main" id="{055B6780-3A6A-4D5A-9826-05ABD83C2EB2}"/>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US"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950187367"/>
      </p:ext>
    </p:extLst>
  </p:cSld>
  <p:clrMapOvr>
    <a:masterClrMapping/>
  </p:clrMapOvr>
  <p:extLst>
    <p:ext uri="{DCECCB84-F9BA-43D5-87BE-67443E8EF086}">
      <p15:sldGuideLst xmlns:p15="http://schemas.microsoft.com/office/powerpoint/2012/main">
        <p15:guide id="1" pos="3501">
          <p15:clr>
            <a:srgbClr val="F26B43"/>
          </p15:clr>
        </p15:guide>
        <p15:guide id="2" pos="4177">
          <p15:clr>
            <a:srgbClr val="F26B43"/>
          </p15:clr>
        </p15:guide>
        <p15:guide id="3" pos="3839">
          <p15:clr>
            <a:srgbClr val="F26B43"/>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B3911AA-67E0-5A46-8543-9FB39D2A2C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 y="5925312"/>
            <a:ext cx="2321859" cy="654516"/>
          </a:xfrm>
          <a:prstGeom prst="rect">
            <a:avLst/>
          </a:prstGeom>
          <a:solidFill>
            <a:schemeClr val="tx2"/>
          </a:solidFill>
        </p:spPr>
      </p:pic>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609600" y="710883"/>
            <a:ext cx="9601200" cy="2306637"/>
          </a:xfrm>
        </p:spPr>
        <p:txBody>
          <a:bodyPr tIns="0" rIns="0" bIns="0" anchor="b">
            <a:normAutofit/>
          </a:bodyPr>
          <a:lstStyle>
            <a:lvl1pPr algn="l">
              <a:defRPr sz="4400"/>
            </a:lvl1pPr>
          </a:lstStyle>
          <a:p>
            <a:r>
              <a:rPr lang="en-US"/>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609600" y="3190558"/>
            <a:ext cx="9601200" cy="1655762"/>
          </a:xfrm>
        </p:spPr>
        <p:txBody>
          <a:bodyPr tIns="0" rIns="0" bIns="0">
            <a:normAutofit/>
          </a:bodyPr>
          <a:lstStyle>
            <a:lvl1pPr marL="0" indent="0" algn="l">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49CFDC3A-612B-A84C-98DC-5FDA0C86E561}" type="datetime4">
              <a:rPr lang="en-US" smtClean="0"/>
              <a:t>August 31, 2022</a:t>
            </a:fld>
            <a:endParaRPr lang="en-US"/>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9092531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9577EF60-D52F-1B40-BE31-F673BDC92855}" type="datetime4">
              <a:rPr lang="en-US" smtClean="0"/>
              <a:t>August 31, 2022</a:t>
            </a:fld>
            <a:endParaRPr lang="en-US"/>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34490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609600" y="1709739"/>
            <a:ext cx="9601200" cy="2781580"/>
          </a:xfrm>
        </p:spPr>
        <p:txBody>
          <a:bodyPr anchor="b">
            <a:normAutofit/>
          </a:bodyPr>
          <a:lstStyle>
            <a:lvl1pPr>
              <a:defRPr sz="4400"/>
            </a:lvl1pPr>
          </a:lstStyle>
          <a:p>
            <a:r>
              <a:rPr lang="en-US"/>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609600" y="4589463"/>
            <a:ext cx="9601200" cy="1500187"/>
          </a:xfrm>
        </p:spPr>
        <p:txBody>
          <a:bodyPr>
            <a:normAutofit/>
          </a:bodyPr>
          <a:lstStyle>
            <a:lvl1pPr marL="0" indent="0">
              <a:buNone/>
              <a:defRPr sz="22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9D8298D5-4F07-A746-91C5-FBDBE7A8C618}" type="datetime4">
              <a:rPr lang="en-US" smtClean="0"/>
              <a:t>August 31, 2022</a:t>
            </a:fld>
            <a:endParaRPr lang="en-US"/>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4985146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64008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C0E394FC-7F07-3C46-9F13-173B7F299292}" type="datetime4">
              <a:rPr lang="en-US" smtClean="0"/>
              <a:t>August 31, 2022</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9661688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609600" y="1709739"/>
            <a:ext cx="9601200" cy="2781580"/>
          </a:xfrm>
        </p:spPr>
        <p:txBody>
          <a:bodyPr anchor="b">
            <a:normAutofit/>
          </a:bodyPr>
          <a:lstStyle>
            <a:lvl1pPr>
              <a:defRPr sz="4400"/>
            </a:lvl1pPr>
          </a:lstStyle>
          <a:p>
            <a:r>
              <a:rPr lang="en-US"/>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609600" y="4589463"/>
            <a:ext cx="9601200" cy="1500187"/>
          </a:xfrm>
        </p:spPr>
        <p:txBody>
          <a:bodyPr>
            <a:normAutofit/>
          </a:bodyPr>
          <a:lstStyle>
            <a:lvl1pPr marL="0" indent="0">
              <a:buNone/>
              <a:defRPr sz="22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1A950C30-41A0-B545-A825-8FCF0230990D}" type="datetime4">
              <a:rPr lang="en-US" smtClean="0"/>
              <a:t>August 31, 2022</a:t>
            </a:fld>
            <a:endParaRPr lang="en-US"/>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7338488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381500" y="1825625"/>
            <a:ext cx="3429000" cy="4351338"/>
          </a:xfrm>
        </p:spPr>
        <p:txBody>
          <a:bodyPr/>
          <a:lstStyle>
            <a:lvl1pPr>
              <a:defRPr sz="2200"/>
            </a:lvl1pPr>
            <a:lvl2pPr marL="574675" indent="-228600">
              <a:tabLst/>
              <a:defRPr sz="2000"/>
            </a:lvl2pPr>
            <a:lvl3pPr marL="801688" indent="-174625">
              <a:tabLst/>
              <a:defRPr sz="1800"/>
            </a:lvl3pPr>
            <a:lvl4pPr marL="1028700" indent="-153988">
              <a:tabLst/>
              <a:defRPr sz="1600"/>
            </a:lvl4pPr>
            <a:lvl5pPr marL="1262063" indent="-146050">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B7FE0D40-3AA5-764E-99F7-34BE6B829DB5}" type="datetime4">
              <a:rPr lang="en-US" smtClean="0"/>
              <a:t>August 31, 2022</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8153400" y="1823383"/>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41206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609600"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609600" y="1815353"/>
            <a:ext cx="5157787" cy="6897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609600" y="2618140"/>
            <a:ext cx="5157787" cy="3567507"/>
          </a:xfrm>
        </p:spPr>
        <p:txBody>
          <a:bodyPr/>
          <a:lstStyle>
            <a:lvl1pPr>
              <a:defRPr sz="22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6399212" y="1822075"/>
            <a:ext cx="5183188" cy="682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6399212" y="2618140"/>
            <a:ext cx="5183188" cy="3567507"/>
          </a:xfrm>
        </p:spPr>
        <p:txBody>
          <a:bodyPr/>
          <a:lstStyle>
            <a:lvl1pPr>
              <a:defRPr sz="22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7BB05F4B-D44D-4B40-B15A-A22883AE3427}" type="datetime4">
              <a:rPr lang="en-US" smtClean="0"/>
              <a:t>August 31, 2022</a:t>
            </a:fld>
            <a:endParaRPr lang="en-US"/>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2103939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AAC7540F-16B2-524F-8AF7-2A7FE40996BC}" type="datetime4">
              <a:rPr lang="en-US" smtClean="0"/>
              <a:t>August 31, 2022</a:t>
            </a:fld>
            <a:endParaRPr lang="en-US"/>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6297851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83178A27-0D22-D741-93CA-5DE7A1E9B9F5}" type="datetime4">
              <a:rPr lang="en-US" smtClean="0"/>
              <a:t>August 31, 2022</a:t>
            </a:fld>
            <a:endParaRPr lang="en-US"/>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0885966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609600" y="457200"/>
            <a:ext cx="416242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5183188" y="1122829"/>
            <a:ext cx="6399212" cy="4738221"/>
          </a:xfrm>
        </p:spPr>
        <p:txBody>
          <a:bodyPr/>
          <a:lstStyle>
            <a:lvl1pPr>
              <a:defRPr sz="2400"/>
            </a:lvl1pPr>
            <a:lvl2pPr>
              <a:defRPr sz="22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609600" y="2144806"/>
            <a:ext cx="4162425" cy="37241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EB67D9B7-922A-804E-AA37-457FB1FE5228}" type="datetime4">
              <a:rPr lang="en-US" smtClean="0"/>
              <a:t>August 31, 2022</a:t>
            </a:fld>
            <a:endParaRPr lang="en-US"/>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3111267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609600" y="457200"/>
            <a:ext cx="3932237" cy="1600200"/>
          </a:xfrm>
        </p:spPr>
        <p:txBody>
          <a:bodyPr anchor="b"/>
          <a:lstStyle>
            <a:lvl1pPr>
              <a:defRPr sz="3200"/>
            </a:lvl1pPr>
          </a:lstStyle>
          <a:p>
            <a:r>
              <a:rPr lang="en-US"/>
              <a:t>Click to edit </a:t>
            </a:r>
            <a:br>
              <a:rPr lang="en-US"/>
            </a:br>
            <a:r>
              <a:rPr lang="en-US"/>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5183188" y="457200"/>
            <a:ext cx="6399212" cy="5714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609600" y="214884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EE1C379D-D172-5F40-B6FE-51C9329CB8B0}" type="datetime4">
              <a:rPr lang="en-US" smtClean="0"/>
              <a:t>August 31, 2022</a:t>
            </a:fld>
            <a:endParaRPr lang="en-US"/>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0638904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EC62404D-F786-EC4C-AFF7-4FDCCC57D4DC}" type="datetime4">
              <a:rPr lang="en-US" smtClean="0"/>
              <a:t>August 31, 2022</a:t>
            </a:fld>
            <a:endParaRPr lang="en-US"/>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0111436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A37743D1-457B-7B42-9666-8B8E3BF1D552}" type="datetime4">
              <a:rPr lang="en-US" smtClean="0"/>
              <a:t>August 31, 2022</a:t>
            </a:fld>
            <a:endParaRPr lang="en-US"/>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404259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66FF4B8-010A-B047-A4A2-CECC568B8D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 y="5925312"/>
            <a:ext cx="2321859" cy="654516"/>
          </a:xfrm>
          <a:prstGeom prst="rect">
            <a:avLst/>
          </a:prstGeom>
          <a:solidFill>
            <a:schemeClr val="accent1"/>
          </a:solidFill>
        </p:spPr>
      </p:pic>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609600" y="710883"/>
            <a:ext cx="9601200" cy="2306637"/>
          </a:xfrm>
        </p:spPr>
        <p:txBody>
          <a:bodyPr tIns="0" rIns="0" bIns="0" anchor="b">
            <a:normAutofit/>
          </a:bodyPr>
          <a:lstStyle>
            <a:lvl1pPr algn="l">
              <a:defRPr sz="4400"/>
            </a:lvl1pPr>
          </a:lstStyle>
          <a:p>
            <a:r>
              <a:rPr lang="en-US"/>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609600" y="3190558"/>
            <a:ext cx="9601200" cy="1655762"/>
          </a:xfrm>
        </p:spPr>
        <p:txBody>
          <a:bodyPr tIns="0" rIns="0" bIns="0">
            <a:normAutofit/>
          </a:bodyPr>
          <a:lstStyle>
            <a:lvl1pPr marL="0" indent="0" algn="l">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46752EE3-A7D0-4C40-9CAB-7059D5866A0D}" type="datetime4">
              <a:rPr lang="en-US" smtClean="0"/>
              <a:t>August 31, 2022</a:t>
            </a:fld>
            <a:endParaRPr lang="en-US"/>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1257231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05FC87FB-77A4-894F-B4F7-472C4360F420}" type="datetime4">
              <a:rPr lang="en-US" smtClean="0"/>
              <a:t>August 31, 2022</a:t>
            </a:fld>
            <a:endParaRPr lang="en-US"/>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296200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64008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9246C6A8-629F-964D-9B10-D2805A37A804}" type="datetime4">
              <a:rPr lang="en-US" smtClean="0"/>
              <a:t>August 31, 2022</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644972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609600" y="1709739"/>
            <a:ext cx="9601200" cy="2781580"/>
          </a:xfrm>
        </p:spPr>
        <p:txBody>
          <a:bodyPr anchor="b">
            <a:normAutofit/>
          </a:bodyPr>
          <a:lstStyle>
            <a:lvl1pPr>
              <a:defRPr sz="4400"/>
            </a:lvl1pPr>
          </a:lstStyle>
          <a:p>
            <a:r>
              <a:rPr lang="en-US"/>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609600" y="4589463"/>
            <a:ext cx="9601200" cy="1500187"/>
          </a:xfrm>
        </p:spPr>
        <p:txBody>
          <a:bodyPr>
            <a:normAutofit/>
          </a:bodyPr>
          <a:lstStyle>
            <a:lvl1pPr marL="0" indent="0">
              <a:buNone/>
              <a:defRPr sz="22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814DD035-A39C-DA4D-9AD8-8F0DD7A51560}" type="datetime4">
              <a:rPr lang="en-US" smtClean="0"/>
              <a:t>August 31, 2022</a:t>
            </a:fld>
            <a:endParaRPr lang="en-US"/>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4939829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64008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C904E251-A1C5-8A4B-8605-8FB6A68215C2}" type="datetime4">
              <a:rPr lang="en-US" smtClean="0"/>
              <a:t>August 31, 2022</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28572178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381500" y="1825625"/>
            <a:ext cx="3429000" cy="4351338"/>
          </a:xfrm>
        </p:spPr>
        <p:txBody>
          <a:bodyPr/>
          <a:lstStyle>
            <a:lvl1pPr>
              <a:defRPr sz="2200"/>
            </a:lvl1pPr>
            <a:lvl2pPr marL="574675" indent="-228600">
              <a:tabLst/>
              <a:defRPr sz="2000"/>
            </a:lvl2pPr>
            <a:lvl3pPr marL="801688" indent="-174625">
              <a:tabLst/>
              <a:defRPr sz="1800"/>
            </a:lvl3pPr>
            <a:lvl4pPr marL="1028700" indent="-153988">
              <a:tabLst/>
              <a:defRPr sz="1600"/>
            </a:lvl4pPr>
            <a:lvl5pPr marL="1262063" indent="-146050">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E7E8369D-166A-7041-BD8E-9A4958803952}" type="datetime4">
              <a:rPr lang="en-US" smtClean="0"/>
              <a:t>August 31, 2022</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8153400" y="1823383"/>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331546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609600"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609600" y="1815353"/>
            <a:ext cx="5157787" cy="6897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609600" y="2618140"/>
            <a:ext cx="5157787" cy="3567507"/>
          </a:xfrm>
        </p:spPr>
        <p:txBody>
          <a:bodyPr/>
          <a:lstStyle>
            <a:lvl1pPr>
              <a:defRPr sz="22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6399212" y="1822075"/>
            <a:ext cx="5183188" cy="682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6399212" y="2618140"/>
            <a:ext cx="5183188" cy="3567507"/>
          </a:xfrm>
        </p:spPr>
        <p:txBody>
          <a:bodyPr/>
          <a:lstStyle>
            <a:lvl1pPr>
              <a:defRPr sz="22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12391E7F-12E9-9548-A9C0-BD1C91C85562}" type="datetime4">
              <a:rPr lang="en-US" smtClean="0"/>
              <a:t>August 31, 2022</a:t>
            </a:fld>
            <a:endParaRPr lang="en-US"/>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0775376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30FAAD6E-216A-9648-A4BA-86421A8099EE}" type="datetime4">
              <a:rPr lang="en-US" smtClean="0"/>
              <a:t>August 31, 2022</a:t>
            </a:fld>
            <a:endParaRPr lang="en-US"/>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4997262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CEB67AAE-8CF6-0A4D-B71E-157974B1E4C7}" type="datetime4">
              <a:rPr lang="en-US" smtClean="0"/>
              <a:t>August 31, 2022</a:t>
            </a:fld>
            <a:endParaRPr lang="en-US"/>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450277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609600" y="457200"/>
            <a:ext cx="416242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5183188" y="1122829"/>
            <a:ext cx="6399212" cy="4738221"/>
          </a:xfrm>
        </p:spPr>
        <p:txBody>
          <a:bodyPr/>
          <a:lstStyle>
            <a:lvl1pPr>
              <a:defRPr sz="2400"/>
            </a:lvl1pPr>
            <a:lvl2pPr>
              <a:defRPr sz="22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609600" y="2144806"/>
            <a:ext cx="4162425" cy="37241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A66F9B35-39D0-0D4B-B6C4-5449F882120D}" type="datetime4">
              <a:rPr lang="en-US" smtClean="0"/>
              <a:t>August 31, 2022</a:t>
            </a:fld>
            <a:endParaRPr lang="en-US"/>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7073047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609600" y="457200"/>
            <a:ext cx="3932237" cy="1600200"/>
          </a:xfrm>
        </p:spPr>
        <p:txBody>
          <a:bodyPr anchor="b"/>
          <a:lstStyle>
            <a:lvl1pPr>
              <a:defRPr sz="3200"/>
            </a:lvl1pPr>
          </a:lstStyle>
          <a:p>
            <a:r>
              <a:rPr lang="en-US"/>
              <a:t>Click to edit </a:t>
            </a:r>
            <a:br>
              <a:rPr lang="en-US"/>
            </a:br>
            <a:r>
              <a:rPr lang="en-US"/>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5183188" y="457200"/>
            <a:ext cx="6399212" cy="5714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609600" y="214884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0E006805-608F-784B-AFCE-BFB691880455}" type="datetime4">
              <a:rPr lang="en-US" smtClean="0"/>
              <a:t>August 31, 2022</a:t>
            </a:fld>
            <a:endParaRPr lang="en-US"/>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2794452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6305B479-7E84-2147-BB40-A32280C56DDB}" type="datetime4">
              <a:rPr lang="en-US" smtClean="0"/>
              <a:t>August 31, 2022</a:t>
            </a:fld>
            <a:endParaRPr lang="en-US"/>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462500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B6EECBEB-2B44-784C-9D51-A6A7901FBF48}" type="datetime4">
              <a:rPr lang="en-US" smtClean="0"/>
              <a:t>August 31, 2022</a:t>
            </a:fld>
            <a:endParaRPr lang="en-US"/>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603735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381500" y="1825625"/>
            <a:ext cx="3429000" cy="4351338"/>
          </a:xfrm>
        </p:spPr>
        <p:txBody>
          <a:bodyPr/>
          <a:lstStyle>
            <a:lvl1pPr>
              <a:defRPr sz="2200"/>
            </a:lvl1pPr>
            <a:lvl2pPr marL="574675" indent="-228600">
              <a:tabLst/>
              <a:defRPr sz="2000"/>
            </a:lvl2pPr>
            <a:lvl3pPr marL="801688" indent="-174625">
              <a:tabLst/>
              <a:defRPr sz="1800"/>
            </a:lvl3pPr>
            <a:lvl4pPr marL="1028700" indent="-153988">
              <a:tabLst/>
              <a:defRPr sz="1600"/>
            </a:lvl4pPr>
            <a:lvl5pPr marL="1262063" indent="-146050">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29B12EF0-CE9F-8F4C-8E7C-B1835900E62E}" type="datetime4">
              <a:rPr lang="en-US" smtClean="0"/>
              <a:t>August 31, 2022</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8153400" y="1823383"/>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92714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5CF10-454A-4175-82DA-D453962804A8}"/>
              </a:ext>
            </a:extLst>
          </p:cNvPr>
          <p:cNvSpPr>
            <a:spLocks noGrp="1"/>
          </p:cNvSpPr>
          <p:nvPr>
            <p:ph type="ctrTitle"/>
          </p:nvPr>
        </p:nvSpPr>
        <p:spPr>
          <a:xfrm>
            <a:off x="609600" y="710883"/>
            <a:ext cx="9601200" cy="2306637"/>
          </a:xfrm>
        </p:spPr>
        <p:txBody>
          <a:bodyPr tIns="0" rIns="0" bIns="0" anchor="b">
            <a:normAutofit/>
          </a:bodyPr>
          <a:lstStyle>
            <a:lvl1pPr algn="l">
              <a:defRPr sz="4400"/>
            </a:lvl1pPr>
          </a:lstStyle>
          <a:p>
            <a:r>
              <a:rPr lang="en-US"/>
              <a:t>Click to edit Master title style</a:t>
            </a:r>
          </a:p>
        </p:txBody>
      </p:sp>
      <p:sp>
        <p:nvSpPr>
          <p:cNvPr id="3" name="Subtitle 2">
            <a:extLst>
              <a:ext uri="{FF2B5EF4-FFF2-40B4-BE49-F238E27FC236}">
                <a16:creationId xmlns:a16="http://schemas.microsoft.com/office/drawing/2014/main" id="{26AE5AC7-53D4-4C0B-B42A-1A0692FD992D}"/>
              </a:ext>
            </a:extLst>
          </p:cNvPr>
          <p:cNvSpPr>
            <a:spLocks noGrp="1"/>
          </p:cNvSpPr>
          <p:nvPr>
            <p:ph type="subTitle" idx="1"/>
          </p:nvPr>
        </p:nvSpPr>
        <p:spPr>
          <a:xfrm>
            <a:off x="609600" y="3190558"/>
            <a:ext cx="9601200" cy="1655762"/>
          </a:xfrm>
        </p:spPr>
        <p:txBody>
          <a:bodyPr tIns="0" rIns="0" bIns="0">
            <a:normAutofit/>
          </a:bodyPr>
          <a:lstStyle>
            <a:lvl1pPr marL="0" indent="0" algn="l">
              <a:buNone/>
              <a:defRPr sz="2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496E02B-B9F4-499C-8636-D007AAC35E5E}"/>
              </a:ext>
            </a:extLst>
          </p:cNvPr>
          <p:cNvSpPr>
            <a:spLocks noGrp="1"/>
          </p:cNvSpPr>
          <p:nvPr>
            <p:ph type="dt" sz="half" idx="10"/>
          </p:nvPr>
        </p:nvSpPr>
        <p:spPr/>
        <p:txBody>
          <a:bodyPr/>
          <a:lstStyle/>
          <a:p>
            <a:fld id="{1296A10A-16BD-CB43-A1BD-5F771EA9F9EF}" type="datetime4">
              <a:rPr lang="en-US" smtClean="0"/>
              <a:t>August 31, 2022</a:t>
            </a:fld>
            <a:endParaRPr lang="en-US"/>
          </a:p>
        </p:txBody>
      </p:sp>
      <p:sp>
        <p:nvSpPr>
          <p:cNvPr id="5" name="Footer Placeholder 4">
            <a:extLst>
              <a:ext uri="{FF2B5EF4-FFF2-40B4-BE49-F238E27FC236}">
                <a16:creationId xmlns:a16="http://schemas.microsoft.com/office/drawing/2014/main" id="{EEBB4B01-15EC-433F-9EFE-F46608EF9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CCF19-ED3A-444D-9389-15BB7142521A}"/>
              </a:ext>
            </a:extLst>
          </p:cNvPr>
          <p:cNvSpPr>
            <a:spLocks noGrp="1"/>
          </p:cNvSpPr>
          <p:nvPr>
            <p:ph type="sldNum" sz="quarter" idx="12"/>
          </p:nvPr>
        </p:nvSpPr>
        <p:spPr/>
        <p:txBody>
          <a:bodyPr/>
          <a:lstStyle/>
          <a:p>
            <a:fld id="{1C4126A1-9282-4A82-AC02-A59AF4A969C8}" type="slidenum">
              <a:rPr lang="en-US" smtClean="0"/>
              <a:t>‹#›</a:t>
            </a:fld>
            <a:endParaRPr lang="en-US"/>
          </a:p>
        </p:txBody>
      </p:sp>
      <p:pic>
        <p:nvPicPr>
          <p:cNvPr id="8" name="Picture 7">
            <a:extLst>
              <a:ext uri="{FF2B5EF4-FFF2-40B4-BE49-F238E27FC236}">
                <a16:creationId xmlns:a16="http://schemas.microsoft.com/office/drawing/2014/main" id="{13FD4194-852C-DF42-8F80-863269456E2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 y="5925312"/>
            <a:ext cx="2321859" cy="654516"/>
          </a:xfrm>
          <a:prstGeom prst="rect">
            <a:avLst/>
          </a:prstGeom>
          <a:solidFill>
            <a:schemeClr val="accent2"/>
          </a:solidFill>
        </p:spPr>
      </p:pic>
    </p:spTree>
    <p:extLst>
      <p:ext uri="{BB962C8B-B14F-4D97-AF65-F5344CB8AC3E}">
        <p14:creationId xmlns:p14="http://schemas.microsoft.com/office/powerpoint/2010/main" val="11994202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DBE-A65E-489E-9AB9-0CC9F50776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9F09BE-9B55-4FB5-94A8-D345EC0CE6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B36BF3-B767-404C-9980-D5EC1336C7EB}"/>
              </a:ext>
            </a:extLst>
          </p:cNvPr>
          <p:cNvSpPr>
            <a:spLocks noGrp="1"/>
          </p:cNvSpPr>
          <p:nvPr>
            <p:ph type="dt" sz="half" idx="10"/>
          </p:nvPr>
        </p:nvSpPr>
        <p:spPr/>
        <p:txBody>
          <a:bodyPr/>
          <a:lstStyle/>
          <a:p>
            <a:fld id="{E445AFEE-4B33-B04D-8638-C319D3003EB9}" type="datetime4">
              <a:rPr lang="en-US" smtClean="0"/>
              <a:t>August 31, 2022</a:t>
            </a:fld>
            <a:endParaRPr lang="en-US"/>
          </a:p>
        </p:txBody>
      </p:sp>
      <p:sp>
        <p:nvSpPr>
          <p:cNvPr id="5" name="Footer Placeholder 4">
            <a:extLst>
              <a:ext uri="{FF2B5EF4-FFF2-40B4-BE49-F238E27FC236}">
                <a16:creationId xmlns:a16="http://schemas.microsoft.com/office/drawing/2014/main" id="{97E69CF4-31FB-4A49-9A6A-5D616C29B6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4D128-D963-4687-A11C-8B4468DEDAC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006412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609600" y="1709739"/>
            <a:ext cx="9601200" cy="2781580"/>
          </a:xfrm>
        </p:spPr>
        <p:txBody>
          <a:bodyPr anchor="b">
            <a:normAutofit/>
          </a:bodyPr>
          <a:lstStyle>
            <a:lvl1pPr>
              <a:defRPr sz="4400"/>
            </a:lvl1pPr>
          </a:lstStyle>
          <a:p>
            <a:r>
              <a:rPr lang="en-US"/>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609600" y="4589463"/>
            <a:ext cx="9601200" cy="1500187"/>
          </a:xfrm>
        </p:spPr>
        <p:txBody>
          <a:bodyPr>
            <a:normAutofit/>
          </a:bodyPr>
          <a:lstStyle>
            <a:lvl1pPr marL="0" indent="0">
              <a:buNone/>
              <a:defRPr sz="22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ACB90495-03B7-CE40-A28A-ED3CD797E604}" type="datetime4">
              <a:rPr lang="en-US" smtClean="0"/>
              <a:t>August 31, 2022</a:t>
            </a:fld>
            <a:endParaRPr lang="en-US"/>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47581888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64008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A01EDB3D-5265-AE47-ABE5-6FE2923F7EA4}" type="datetime4">
              <a:rPr lang="en-US" smtClean="0"/>
              <a:t>August 31, 2022</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8944424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E21B7-A28E-4778-B02F-549747BDD9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358E54-8D65-4A81-99B9-303DBC954724}"/>
              </a:ext>
            </a:extLst>
          </p:cNvPr>
          <p:cNvSpPr>
            <a:spLocks noGrp="1"/>
          </p:cNvSpPr>
          <p:nvPr>
            <p:ph sz="half" idx="1"/>
          </p:nvPr>
        </p:nvSpPr>
        <p:spPr>
          <a:xfrm>
            <a:off x="609600" y="1832348"/>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52C811-A17E-409B-926F-A8B503DCA7AA}"/>
              </a:ext>
            </a:extLst>
          </p:cNvPr>
          <p:cNvSpPr>
            <a:spLocks noGrp="1"/>
          </p:cNvSpPr>
          <p:nvPr>
            <p:ph sz="half" idx="2"/>
          </p:nvPr>
        </p:nvSpPr>
        <p:spPr>
          <a:xfrm>
            <a:off x="4381500" y="1825625"/>
            <a:ext cx="3429000" cy="4351338"/>
          </a:xfrm>
        </p:spPr>
        <p:txBody>
          <a:bodyPr/>
          <a:lstStyle>
            <a:lvl1pPr>
              <a:defRPr sz="2200"/>
            </a:lvl1pPr>
            <a:lvl2pPr marL="574675" indent="-228600">
              <a:tabLst/>
              <a:defRPr sz="2000"/>
            </a:lvl2pPr>
            <a:lvl3pPr marL="801688" indent="-174625">
              <a:tabLst/>
              <a:defRPr sz="1800"/>
            </a:lvl3pPr>
            <a:lvl4pPr marL="1028700" indent="-153988">
              <a:tabLst/>
              <a:defRPr sz="1600"/>
            </a:lvl4pPr>
            <a:lvl5pPr marL="1262063" indent="-146050">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9BADED-7370-42C0-92A7-9E8F573963BE}"/>
              </a:ext>
            </a:extLst>
          </p:cNvPr>
          <p:cNvSpPr>
            <a:spLocks noGrp="1"/>
          </p:cNvSpPr>
          <p:nvPr>
            <p:ph type="dt" sz="half" idx="10"/>
          </p:nvPr>
        </p:nvSpPr>
        <p:spPr/>
        <p:txBody>
          <a:bodyPr/>
          <a:lstStyle/>
          <a:p>
            <a:fld id="{F9978067-986A-6043-8977-42B7CC8A6116}" type="datetime4">
              <a:rPr lang="en-US" smtClean="0"/>
              <a:t>August 31, 2022</a:t>
            </a:fld>
            <a:endParaRPr lang="en-US"/>
          </a:p>
        </p:txBody>
      </p:sp>
      <p:sp>
        <p:nvSpPr>
          <p:cNvPr id="6" name="Footer Placeholder 5">
            <a:extLst>
              <a:ext uri="{FF2B5EF4-FFF2-40B4-BE49-F238E27FC236}">
                <a16:creationId xmlns:a16="http://schemas.microsoft.com/office/drawing/2014/main" id="{84804C91-34CB-4540-A5C3-641C0D9D4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AAB89B-4B63-497F-A3B0-B98F1ED3F95B}"/>
              </a:ext>
            </a:extLst>
          </p:cNvPr>
          <p:cNvSpPr>
            <a:spLocks noGrp="1"/>
          </p:cNvSpPr>
          <p:nvPr>
            <p:ph type="sldNum" sz="quarter" idx="12"/>
          </p:nvPr>
        </p:nvSpPr>
        <p:spPr/>
        <p:txBody>
          <a:bodyPr/>
          <a:lstStyle/>
          <a:p>
            <a:fld id="{1C4126A1-9282-4A82-AC02-A59AF4A969C8}" type="slidenum">
              <a:rPr lang="en-US" smtClean="0"/>
              <a:t>‹#›</a:t>
            </a:fld>
            <a:endParaRPr lang="en-US"/>
          </a:p>
        </p:txBody>
      </p:sp>
      <p:sp>
        <p:nvSpPr>
          <p:cNvPr id="9" name="Content Placeholder 2">
            <a:extLst>
              <a:ext uri="{FF2B5EF4-FFF2-40B4-BE49-F238E27FC236}">
                <a16:creationId xmlns:a16="http://schemas.microsoft.com/office/drawing/2014/main" id="{F3DD63F5-A3E6-5541-A0D2-0741078CC51F}"/>
              </a:ext>
            </a:extLst>
          </p:cNvPr>
          <p:cNvSpPr>
            <a:spLocks noGrp="1"/>
          </p:cNvSpPr>
          <p:nvPr>
            <p:ph sz="half" idx="14"/>
          </p:nvPr>
        </p:nvSpPr>
        <p:spPr>
          <a:xfrm>
            <a:off x="8153400" y="1823383"/>
            <a:ext cx="3429000" cy="4351338"/>
          </a:xfrm>
        </p:spPr>
        <p:txBody>
          <a:bodyPr/>
          <a:lstStyle>
            <a:lvl1pPr marL="233363" indent="-233363">
              <a:tabLst/>
              <a:defRPr sz="2200"/>
            </a:lvl1pPr>
            <a:lvl2pPr marL="514350" indent="-227013">
              <a:tabLst/>
              <a:defRPr sz="2000"/>
            </a:lvl2pPr>
            <a:lvl3pPr marL="747713" indent="-173038">
              <a:tabLst/>
              <a:defRPr sz="1800"/>
            </a:lvl3pPr>
            <a:lvl4pPr marL="1028700" indent="-153988">
              <a:tabLst/>
              <a:defRPr sz="1600"/>
            </a:lvl4pPr>
            <a:lvl5pPr marL="1201738" indent="-166688">
              <a:tabLs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715325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609600"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609600" y="1815353"/>
            <a:ext cx="5157787" cy="6897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609600" y="2618140"/>
            <a:ext cx="5157787" cy="3567507"/>
          </a:xfrm>
        </p:spPr>
        <p:txBody>
          <a:bodyPr/>
          <a:lstStyle>
            <a:lvl1pPr>
              <a:defRPr sz="22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6399212" y="1822075"/>
            <a:ext cx="5183188" cy="682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6399212" y="2618140"/>
            <a:ext cx="5183188" cy="3567507"/>
          </a:xfrm>
        </p:spPr>
        <p:txBody>
          <a:bodyPr/>
          <a:lstStyle>
            <a:lvl1pPr>
              <a:defRPr sz="22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85DABA5C-43AB-824F-943F-D3AF357739BC}" type="datetime4">
              <a:rPr lang="en-US" smtClean="0"/>
              <a:t>August 31, 2022</a:t>
            </a:fld>
            <a:endParaRPr lang="en-US"/>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0081871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F631D8A6-4479-7C4C-8D63-8289280CBA4B}" type="datetime4">
              <a:rPr lang="en-US" smtClean="0"/>
              <a:t>August 31, 2022</a:t>
            </a:fld>
            <a:endParaRPr lang="en-US"/>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4504740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FE778FBE-79F2-6B43-9A3C-7EA19F2FAE2F}" type="datetime4">
              <a:rPr lang="en-US" smtClean="0"/>
              <a:t>August 31, 2022</a:t>
            </a:fld>
            <a:endParaRPr lang="en-US"/>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5259614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609600" y="457200"/>
            <a:ext cx="416242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5183188" y="1122829"/>
            <a:ext cx="6399212" cy="4738221"/>
          </a:xfrm>
        </p:spPr>
        <p:txBody>
          <a:bodyPr/>
          <a:lstStyle>
            <a:lvl1pPr>
              <a:defRPr sz="2400"/>
            </a:lvl1pPr>
            <a:lvl2pPr>
              <a:defRPr sz="22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609600" y="2144806"/>
            <a:ext cx="4162425" cy="37241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6B9A35C3-4F64-4C47-8CE9-3696BDE1BD5D}" type="datetime4">
              <a:rPr lang="en-US" smtClean="0"/>
              <a:t>August 31, 2022</a:t>
            </a:fld>
            <a:endParaRPr lang="en-US"/>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6375856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2505-DA25-4627-AE8B-45B4E569D7F7}"/>
              </a:ext>
            </a:extLst>
          </p:cNvPr>
          <p:cNvSpPr>
            <a:spLocks noGrp="1"/>
          </p:cNvSpPr>
          <p:nvPr>
            <p:ph type="title" hasCustomPrompt="1"/>
          </p:nvPr>
        </p:nvSpPr>
        <p:spPr>
          <a:xfrm>
            <a:off x="609600" y="457200"/>
            <a:ext cx="3932237" cy="1600200"/>
          </a:xfrm>
        </p:spPr>
        <p:txBody>
          <a:bodyPr anchor="b"/>
          <a:lstStyle>
            <a:lvl1pPr>
              <a:defRPr sz="3200"/>
            </a:lvl1pPr>
          </a:lstStyle>
          <a:p>
            <a:r>
              <a:rPr lang="en-US"/>
              <a:t>Click to edit </a:t>
            </a:r>
            <a:br>
              <a:rPr lang="en-US"/>
            </a:br>
            <a:r>
              <a:rPr lang="en-US"/>
              <a:t>Master title style</a:t>
            </a:r>
          </a:p>
        </p:txBody>
      </p:sp>
      <p:sp>
        <p:nvSpPr>
          <p:cNvPr id="3" name="Picture Placeholder 2">
            <a:extLst>
              <a:ext uri="{FF2B5EF4-FFF2-40B4-BE49-F238E27FC236}">
                <a16:creationId xmlns:a16="http://schemas.microsoft.com/office/drawing/2014/main" id="{1C0070E8-7368-44B9-AF9C-ACF947C1DB59}"/>
              </a:ext>
            </a:extLst>
          </p:cNvPr>
          <p:cNvSpPr>
            <a:spLocks noGrp="1"/>
          </p:cNvSpPr>
          <p:nvPr>
            <p:ph type="pic" idx="1"/>
          </p:nvPr>
        </p:nvSpPr>
        <p:spPr>
          <a:xfrm>
            <a:off x="5183188" y="457200"/>
            <a:ext cx="6399212" cy="5714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8B0CC94-456E-4461-8F07-2069C3A33A39}"/>
              </a:ext>
            </a:extLst>
          </p:cNvPr>
          <p:cNvSpPr>
            <a:spLocks noGrp="1"/>
          </p:cNvSpPr>
          <p:nvPr>
            <p:ph type="body" sz="half" idx="2"/>
          </p:nvPr>
        </p:nvSpPr>
        <p:spPr>
          <a:xfrm>
            <a:off x="609600" y="214884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956321-E8FB-41E1-85F6-DBD6EA5FF53B}"/>
              </a:ext>
            </a:extLst>
          </p:cNvPr>
          <p:cNvSpPr>
            <a:spLocks noGrp="1"/>
          </p:cNvSpPr>
          <p:nvPr>
            <p:ph type="dt" sz="half" idx="10"/>
          </p:nvPr>
        </p:nvSpPr>
        <p:spPr/>
        <p:txBody>
          <a:bodyPr/>
          <a:lstStyle/>
          <a:p>
            <a:fld id="{37573057-B280-1840-BAE7-B4677EFF4287}" type="datetime4">
              <a:rPr lang="en-US" smtClean="0"/>
              <a:t>August 31, 2022</a:t>
            </a:fld>
            <a:endParaRPr lang="en-US"/>
          </a:p>
        </p:txBody>
      </p:sp>
      <p:sp>
        <p:nvSpPr>
          <p:cNvPr id="6" name="Footer Placeholder 5">
            <a:extLst>
              <a:ext uri="{FF2B5EF4-FFF2-40B4-BE49-F238E27FC236}">
                <a16:creationId xmlns:a16="http://schemas.microsoft.com/office/drawing/2014/main" id="{36A4151C-9711-4DEA-A930-0BE29AAA55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C62239-A991-45D3-9A7C-078B372FD117}"/>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1897840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609600"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609600" y="1815353"/>
            <a:ext cx="5157787" cy="6897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609600" y="2618140"/>
            <a:ext cx="5157787" cy="3567507"/>
          </a:xfrm>
        </p:spPr>
        <p:txBody>
          <a:bodyPr/>
          <a:lstStyle>
            <a:lvl1pPr>
              <a:defRPr sz="22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6399212" y="1822075"/>
            <a:ext cx="5183188" cy="682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6399212" y="2618140"/>
            <a:ext cx="5183188" cy="3567507"/>
          </a:xfrm>
        </p:spPr>
        <p:txBody>
          <a:bodyPr/>
          <a:lstStyle>
            <a:lvl1pPr>
              <a:defRPr sz="22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6C14D06F-A82B-814B-8EFA-08EF03B0557D}" type="datetime4">
              <a:rPr lang="en-US" smtClean="0"/>
              <a:t>August 31, 2022</a:t>
            </a:fld>
            <a:endParaRPr lang="en-US"/>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5079708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3A054-1E05-49E4-9A16-3F64354E7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D008EB-C649-4DF5-8B4C-A649F1678A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C561E-6EC2-4599-9575-C067F25D9D0B}"/>
              </a:ext>
            </a:extLst>
          </p:cNvPr>
          <p:cNvSpPr>
            <a:spLocks noGrp="1"/>
          </p:cNvSpPr>
          <p:nvPr>
            <p:ph type="dt" sz="half" idx="10"/>
          </p:nvPr>
        </p:nvSpPr>
        <p:spPr/>
        <p:txBody>
          <a:bodyPr/>
          <a:lstStyle/>
          <a:p>
            <a:fld id="{D9231274-F8E3-1141-A5BE-48596741C5C6}" type="datetime4">
              <a:rPr lang="en-US" smtClean="0"/>
              <a:t>August 31, 2022</a:t>
            </a:fld>
            <a:endParaRPr lang="en-US"/>
          </a:p>
        </p:txBody>
      </p:sp>
      <p:sp>
        <p:nvSpPr>
          <p:cNvPr id="5" name="Footer Placeholder 4">
            <a:extLst>
              <a:ext uri="{FF2B5EF4-FFF2-40B4-BE49-F238E27FC236}">
                <a16:creationId xmlns:a16="http://schemas.microsoft.com/office/drawing/2014/main" id="{9C9F41A2-BA7C-411A-9330-0BD84C0C03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1534B-E674-4D9E-BC73-E4283BC2EC82}"/>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60316893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979964-4C31-41D4-B9E3-00E68D9F8C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B9CA52-E870-4B90-827A-92F579F9D3E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05972A-1E60-4BFE-842E-4D79CB7AC71B}"/>
              </a:ext>
            </a:extLst>
          </p:cNvPr>
          <p:cNvSpPr>
            <a:spLocks noGrp="1"/>
          </p:cNvSpPr>
          <p:nvPr>
            <p:ph type="dt" sz="half" idx="10"/>
          </p:nvPr>
        </p:nvSpPr>
        <p:spPr/>
        <p:txBody>
          <a:bodyPr/>
          <a:lstStyle/>
          <a:p>
            <a:fld id="{BBD234C3-4C30-7E41-8E84-41A6A1FF971E}" type="datetime4">
              <a:rPr lang="en-US" smtClean="0"/>
              <a:t>August 31, 2022</a:t>
            </a:fld>
            <a:endParaRPr lang="en-US"/>
          </a:p>
        </p:txBody>
      </p:sp>
      <p:sp>
        <p:nvSpPr>
          <p:cNvPr id="5" name="Footer Placeholder 4">
            <a:extLst>
              <a:ext uri="{FF2B5EF4-FFF2-40B4-BE49-F238E27FC236}">
                <a16:creationId xmlns:a16="http://schemas.microsoft.com/office/drawing/2014/main" id="{6DEA85AD-1626-4202-9D3C-04AD62118C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25654E-34E4-440A-8E7A-8EBF46E06BD0}"/>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3126424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BEDE-A162-40BD-B5DF-FF0D21BB23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E3442-FB53-48FB-8CC8-782FF27439F9}"/>
              </a:ext>
            </a:extLst>
          </p:cNvPr>
          <p:cNvSpPr>
            <a:spLocks noGrp="1"/>
          </p:cNvSpPr>
          <p:nvPr>
            <p:ph type="dt" sz="half" idx="10"/>
          </p:nvPr>
        </p:nvSpPr>
        <p:spPr/>
        <p:txBody>
          <a:bodyPr/>
          <a:lstStyle/>
          <a:p>
            <a:fld id="{D43F8F88-78E2-FB47-8C4A-A629B7A5F422}" type="datetime4">
              <a:rPr lang="en-US" smtClean="0"/>
              <a:t>August 31, 2022</a:t>
            </a:fld>
            <a:endParaRPr lang="en-US"/>
          </a:p>
        </p:txBody>
      </p:sp>
      <p:sp>
        <p:nvSpPr>
          <p:cNvPr id="4" name="Footer Placeholder 3">
            <a:extLst>
              <a:ext uri="{FF2B5EF4-FFF2-40B4-BE49-F238E27FC236}">
                <a16:creationId xmlns:a16="http://schemas.microsoft.com/office/drawing/2014/main" id="{783A1A1C-89E4-4841-B8AB-BB40669C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A9CEA0-EE21-44A0-B68B-DC3742CB4306}"/>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073045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52EDD-1EE3-4B95-8473-43C06E5B2C34}"/>
              </a:ext>
            </a:extLst>
          </p:cNvPr>
          <p:cNvSpPr>
            <a:spLocks noGrp="1"/>
          </p:cNvSpPr>
          <p:nvPr>
            <p:ph type="dt" sz="half" idx="10"/>
          </p:nvPr>
        </p:nvSpPr>
        <p:spPr/>
        <p:txBody>
          <a:bodyPr/>
          <a:lstStyle/>
          <a:p>
            <a:fld id="{403FF1F2-752A-424A-BE58-506FD7039591}" type="datetime4">
              <a:rPr lang="en-US" smtClean="0"/>
              <a:t>August 31, 2022</a:t>
            </a:fld>
            <a:endParaRPr lang="en-US"/>
          </a:p>
        </p:txBody>
      </p:sp>
      <p:sp>
        <p:nvSpPr>
          <p:cNvPr id="3" name="Footer Placeholder 2">
            <a:extLst>
              <a:ext uri="{FF2B5EF4-FFF2-40B4-BE49-F238E27FC236}">
                <a16:creationId xmlns:a16="http://schemas.microsoft.com/office/drawing/2014/main" id="{D6CBE13D-AC6B-4824-9171-82D0D4FE63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BC3C82-BD2C-4170-9977-C96F9E468E34}"/>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03451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1049A-26B2-4C56-BBAF-F24162BA11B0}"/>
              </a:ext>
            </a:extLst>
          </p:cNvPr>
          <p:cNvSpPr>
            <a:spLocks noGrp="1"/>
          </p:cNvSpPr>
          <p:nvPr>
            <p:ph type="title"/>
          </p:nvPr>
        </p:nvSpPr>
        <p:spPr>
          <a:xfrm>
            <a:off x="609600" y="457200"/>
            <a:ext cx="416242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E30857-C015-474B-91A7-FA6B383FF820}"/>
              </a:ext>
            </a:extLst>
          </p:cNvPr>
          <p:cNvSpPr>
            <a:spLocks noGrp="1"/>
          </p:cNvSpPr>
          <p:nvPr>
            <p:ph idx="1"/>
          </p:nvPr>
        </p:nvSpPr>
        <p:spPr>
          <a:xfrm>
            <a:off x="5183188" y="1122829"/>
            <a:ext cx="6399212" cy="4738221"/>
          </a:xfrm>
        </p:spPr>
        <p:txBody>
          <a:bodyPr/>
          <a:lstStyle>
            <a:lvl1pPr>
              <a:defRPr sz="2400"/>
            </a:lvl1pPr>
            <a:lvl2pPr>
              <a:defRPr sz="22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B9F55E0-CAAD-418B-B798-EF8909A82554}"/>
              </a:ext>
            </a:extLst>
          </p:cNvPr>
          <p:cNvSpPr>
            <a:spLocks noGrp="1"/>
          </p:cNvSpPr>
          <p:nvPr>
            <p:ph type="body" sz="half" idx="2"/>
          </p:nvPr>
        </p:nvSpPr>
        <p:spPr>
          <a:xfrm>
            <a:off x="609600" y="2144806"/>
            <a:ext cx="4162425" cy="37241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484654-1CE8-4958-8751-DED82E1F76CB}"/>
              </a:ext>
            </a:extLst>
          </p:cNvPr>
          <p:cNvSpPr>
            <a:spLocks noGrp="1"/>
          </p:cNvSpPr>
          <p:nvPr>
            <p:ph type="dt" sz="half" idx="10"/>
          </p:nvPr>
        </p:nvSpPr>
        <p:spPr/>
        <p:txBody>
          <a:bodyPr/>
          <a:lstStyle/>
          <a:p>
            <a:fld id="{468A490C-7C8E-9941-9EE4-DE8E3F868485}" type="datetime4">
              <a:rPr lang="en-US" smtClean="0"/>
              <a:t>August 31, 2022</a:t>
            </a:fld>
            <a:endParaRPr lang="en-US"/>
          </a:p>
        </p:txBody>
      </p:sp>
      <p:sp>
        <p:nvSpPr>
          <p:cNvPr id="6" name="Footer Placeholder 5">
            <a:extLst>
              <a:ext uri="{FF2B5EF4-FFF2-40B4-BE49-F238E27FC236}">
                <a16:creationId xmlns:a16="http://schemas.microsoft.com/office/drawing/2014/main" id="{350DE396-885E-4921-803B-7D9BB9BF44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988B9E-F47E-4E3F-AED1-363F8FD6977F}"/>
              </a:ext>
            </a:extLst>
          </p:cNvPr>
          <p:cNvSpPr>
            <a:spLocks noGrp="1"/>
          </p:cNvSpPr>
          <p:nvPr>
            <p:ph type="sldNum" sz="quarter" idx="12"/>
          </p:nvPr>
        </p:nvSpPr>
        <p:spPr/>
        <p:txBody>
          <a:bodyPr/>
          <a:lstStyle/>
          <a:p>
            <a:fld id="{1C4126A1-9282-4A82-AC02-A59AF4A969C8}" type="slidenum">
              <a:rPr lang="en-US" smtClean="0"/>
              <a:t>‹#›</a:t>
            </a:fld>
            <a:endParaRPr lang="en-US"/>
          </a:p>
        </p:txBody>
      </p:sp>
    </p:spTree>
    <p:extLst>
      <p:ext uri="{BB962C8B-B14F-4D97-AF65-F5344CB8AC3E}">
        <p14:creationId xmlns:p14="http://schemas.microsoft.com/office/powerpoint/2010/main" val="2369618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theme" Target="../theme/theme5.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609600" y="365125"/>
            <a:ext cx="10972800" cy="1325563"/>
          </a:xfrm>
          <a:prstGeom prst="rect">
            <a:avLst/>
          </a:prstGeom>
        </p:spPr>
        <p:txBody>
          <a:bodyPr vert="horz" lIns="0" tIns="45720" rIns="91440" bIns="45720" rtlCol="0" anchor="b"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609600" y="1825625"/>
            <a:ext cx="10972800" cy="4351338"/>
          </a:xfrm>
          <a:prstGeom prst="rect">
            <a:avLst/>
          </a:prstGeom>
          <a:noFill/>
        </p:spPr>
        <p:txBody>
          <a:bodyPr vert="horz" lIns="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9772650" y="6400801"/>
            <a:ext cx="1333125" cy="197223"/>
          </a:xfrm>
          <a:prstGeom prst="rect">
            <a:avLst/>
          </a:prstGeom>
        </p:spPr>
        <p:txBody>
          <a:bodyPr vert="horz" lIns="0" tIns="0" rIns="0" bIns="0" rtlCol="0" anchor="t" anchorCtr="0"/>
          <a:lstStyle>
            <a:lvl1pPr algn="r">
              <a:defRPr sz="900">
                <a:solidFill>
                  <a:schemeClr val="accent1"/>
                </a:solidFill>
              </a:defRPr>
            </a:lvl1pPr>
          </a:lstStyle>
          <a:p>
            <a:fld id="{AE0A7D8E-9D5E-B44D-AFB5-97106A0965C8}" type="datetime4">
              <a:rPr lang="en-US" smtClean="0"/>
              <a:t>August 31, 2022</a:t>
            </a:fld>
            <a:endParaRPr lang="en-US"/>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3633263" y="6400801"/>
            <a:ext cx="5842207" cy="209176"/>
          </a:xfrm>
          <a:prstGeom prst="rect">
            <a:avLst/>
          </a:prstGeom>
        </p:spPr>
        <p:txBody>
          <a:bodyPr vert="horz" lIns="0" tIns="0" rIns="0" bIns="0" rtlCol="0" anchor="t" anchorCtr="0"/>
          <a:lstStyle>
            <a:lvl1pPr algn="l">
              <a:defRPr sz="900">
                <a:solidFill>
                  <a:schemeClr val="accent1"/>
                </a:solidFill>
              </a:defRPr>
            </a:lvl1pPr>
          </a:lstStyle>
          <a:p>
            <a:endParaRPr lang="en-US"/>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11199906" y="6400800"/>
            <a:ext cx="382493" cy="181909"/>
          </a:xfrm>
          <a:prstGeom prst="rect">
            <a:avLst/>
          </a:prstGeom>
        </p:spPr>
        <p:txBody>
          <a:bodyPr vert="horz" lIns="0" tIns="0" rIns="0" bIns="0" rtlCol="0" anchor="t" anchorCtr="0"/>
          <a:lstStyle>
            <a:lvl1pPr algn="r" fontAlgn="t">
              <a:defRPr sz="900" baseline="0">
                <a:solidFill>
                  <a:schemeClr val="accent1"/>
                </a:solidFill>
              </a:defRPr>
            </a:lvl1pPr>
          </a:lstStyle>
          <a:p>
            <a:fld id="{1C4126A1-9282-4A82-AC02-A59AF4A969C8}" type="slidenum">
              <a:rPr lang="en-US" smtClean="0"/>
              <a:pPr/>
              <a:t>‹#›</a:t>
            </a:fld>
            <a:endParaRPr lang="en-US"/>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604838" y="6400800"/>
            <a:ext cx="2932747" cy="138499"/>
          </a:xfrm>
          <a:prstGeom prst="rect">
            <a:avLst/>
          </a:prstGeom>
          <a:noFill/>
        </p:spPr>
        <p:txBody>
          <a:bodyPr wrap="square" lIns="0" tIns="0" rIns="0" bIns="0" rtlCol="0">
            <a:spAutoFit/>
          </a:bodyPr>
          <a:lstStyle/>
          <a:p>
            <a:r>
              <a:rPr lang="en-US" sz="900" spc="50" baseline="0">
                <a:solidFill>
                  <a:schemeClr val="accent1"/>
                </a:solidFill>
              </a:rPr>
              <a:t>California Public Utilities Commission</a:t>
            </a:r>
          </a:p>
        </p:txBody>
      </p:sp>
    </p:spTree>
    <p:extLst>
      <p:ext uri="{BB962C8B-B14F-4D97-AF65-F5344CB8AC3E}">
        <p14:creationId xmlns:p14="http://schemas.microsoft.com/office/powerpoint/2010/main" val="27836142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fontAlgn="b" latinLnBrk="0" hangingPunct="1">
        <a:lnSpc>
          <a:spcPct val="90000"/>
        </a:lnSpc>
        <a:spcBef>
          <a:spcPct val="0"/>
        </a:spcBef>
        <a:buNone/>
        <a:defRPr sz="3600" b="1"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384">
          <p15:clr>
            <a:srgbClr val="F26B43"/>
          </p15:clr>
        </p15:guide>
        <p15:guide id="4" pos="7296">
          <p15:clr>
            <a:srgbClr val="F26B43"/>
          </p15:clr>
        </p15:guide>
        <p15:guide id="5" orient="horz" pos="403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609600" y="365125"/>
            <a:ext cx="10972800" cy="1325563"/>
          </a:xfrm>
          <a:prstGeom prst="rect">
            <a:avLst/>
          </a:prstGeom>
        </p:spPr>
        <p:txBody>
          <a:bodyPr vert="horz" lIns="0" tIns="45720" rIns="91440" bIns="45720" rtlCol="0" anchor="b"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609600" y="1825625"/>
            <a:ext cx="10972800" cy="4351338"/>
          </a:xfrm>
          <a:prstGeom prst="rect">
            <a:avLst/>
          </a:prstGeom>
          <a:noFill/>
        </p:spPr>
        <p:txBody>
          <a:bodyPr vert="horz" lIns="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9772650" y="6400801"/>
            <a:ext cx="1333125" cy="197223"/>
          </a:xfrm>
          <a:prstGeom prst="rect">
            <a:avLst/>
          </a:prstGeom>
        </p:spPr>
        <p:txBody>
          <a:bodyPr vert="horz" lIns="0" tIns="0" rIns="0" bIns="0" rtlCol="0" anchor="t" anchorCtr="0"/>
          <a:lstStyle>
            <a:lvl1pPr algn="r">
              <a:defRPr sz="900">
                <a:solidFill>
                  <a:schemeClr val="accent1"/>
                </a:solidFill>
              </a:defRPr>
            </a:lvl1pPr>
          </a:lstStyle>
          <a:p>
            <a:fld id="{AAC69767-2149-0A44-A16F-9B95B4E6FF2F}" type="datetime4">
              <a:rPr lang="en-US" smtClean="0"/>
              <a:t>August 31, 2022</a:t>
            </a:fld>
            <a:endParaRPr lang="en-US"/>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3633263" y="6400801"/>
            <a:ext cx="5842207" cy="209176"/>
          </a:xfrm>
          <a:prstGeom prst="rect">
            <a:avLst/>
          </a:prstGeom>
        </p:spPr>
        <p:txBody>
          <a:bodyPr vert="horz" lIns="0" tIns="0" rIns="0" bIns="0" rtlCol="0" anchor="t" anchorCtr="0"/>
          <a:lstStyle>
            <a:lvl1pPr algn="l">
              <a:defRPr sz="900">
                <a:solidFill>
                  <a:schemeClr val="accent1"/>
                </a:solidFill>
              </a:defRPr>
            </a:lvl1pPr>
          </a:lstStyle>
          <a:p>
            <a:endParaRPr lang="en-US"/>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11199906" y="6400800"/>
            <a:ext cx="382493" cy="181909"/>
          </a:xfrm>
          <a:prstGeom prst="rect">
            <a:avLst/>
          </a:prstGeom>
        </p:spPr>
        <p:txBody>
          <a:bodyPr vert="horz" lIns="0" tIns="0" rIns="0" bIns="0" rtlCol="0" anchor="t" anchorCtr="0"/>
          <a:lstStyle>
            <a:lvl1pPr algn="r" fontAlgn="t">
              <a:defRPr sz="900" baseline="0">
                <a:solidFill>
                  <a:schemeClr val="accent1"/>
                </a:solidFill>
              </a:defRPr>
            </a:lvl1pPr>
          </a:lstStyle>
          <a:p>
            <a:fld id="{1C4126A1-9282-4A82-AC02-A59AF4A969C8}" type="slidenum">
              <a:rPr lang="en-US" smtClean="0"/>
              <a:pPr/>
              <a:t>‹#›</a:t>
            </a:fld>
            <a:endParaRPr lang="en-US"/>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604838" y="6400800"/>
            <a:ext cx="2932747" cy="138499"/>
          </a:xfrm>
          <a:prstGeom prst="rect">
            <a:avLst/>
          </a:prstGeom>
          <a:noFill/>
        </p:spPr>
        <p:txBody>
          <a:bodyPr wrap="square" lIns="0" tIns="0" rIns="0" bIns="0" rtlCol="0">
            <a:spAutoFit/>
          </a:bodyPr>
          <a:lstStyle/>
          <a:p>
            <a:r>
              <a:rPr lang="en-US" sz="900" spc="50" baseline="0">
                <a:solidFill>
                  <a:schemeClr val="accent1"/>
                </a:solidFill>
              </a:rPr>
              <a:t>California Public Utilities Commission</a:t>
            </a:r>
          </a:p>
        </p:txBody>
      </p:sp>
    </p:spTree>
    <p:extLst>
      <p:ext uri="{BB962C8B-B14F-4D97-AF65-F5344CB8AC3E}">
        <p14:creationId xmlns:p14="http://schemas.microsoft.com/office/powerpoint/2010/main" val="171391334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Lst>
  <p:hf hdr="0" ftr="0" dt="0"/>
  <p:txStyles>
    <p:titleStyle>
      <a:lvl1pPr algn="l" defTabSz="914400" rtl="0" eaLnBrk="1" fontAlgn="b" latinLnBrk="0" hangingPunct="1">
        <a:lnSpc>
          <a:spcPct val="90000"/>
        </a:lnSpc>
        <a:spcBef>
          <a:spcPct val="0"/>
        </a:spcBef>
        <a:buNone/>
        <a:defRPr sz="3600" b="1"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384">
          <p15:clr>
            <a:srgbClr val="F26B43"/>
          </p15:clr>
        </p15:guide>
        <p15:guide id="4" pos="7296">
          <p15:clr>
            <a:srgbClr val="F26B43"/>
          </p15:clr>
        </p15:guide>
        <p15:guide id="5" orient="horz" pos="403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609600" y="365125"/>
            <a:ext cx="10972800" cy="1325563"/>
          </a:xfrm>
          <a:prstGeom prst="rect">
            <a:avLst/>
          </a:prstGeom>
        </p:spPr>
        <p:txBody>
          <a:bodyPr vert="horz" lIns="0" tIns="45720" rIns="91440" bIns="45720" rtlCol="0" anchor="b"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609600" y="1825625"/>
            <a:ext cx="10972800" cy="4351338"/>
          </a:xfrm>
          <a:prstGeom prst="rect">
            <a:avLst/>
          </a:prstGeom>
          <a:noFill/>
        </p:spPr>
        <p:txBody>
          <a:bodyPr vert="horz" lIns="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9772650" y="6400801"/>
            <a:ext cx="1333125" cy="197223"/>
          </a:xfrm>
          <a:prstGeom prst="rect">
            <a:avLst/>
          </a:prstGeom>
        </p:spPr>
        <p:txBody>
          <a:bodyPr vert="horz" lIns="0" tIns="0" rIns="0" bIns="0" rtlCol="0" anchor="t" anchorCtr="0"/>
          <a:lstStyle>
            <a:lvl1pPr algn="r">
              <a:defRPr sz="900">
                <a:solidFill>
                  <a:schemeClr val="accent1"/>
                </a:solidFill>
              </a:defRPr>
            </a:lvl1pPr>
          </a:lstStyle>
          <a:p>
            <a:fld id="{B1806813-E896-344A-A0BE-0E629183DF76}" type="datetime4">
              <a:rPr lang="en-US" smtClean="0"/>
              <a:t>August 31, 2022</a:t>
            </a:fld>
            <a:endParaRPr lang="en-US"/>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3633263" y="6400801"/>
            <a:ext cx="5842207" cy="209176"/>
          </a:xfrm>
          <a:prstGeom prst="rect">
            <a:avLst/>
          </a:prstGeom>
        </p:spPr>
        <p:txBody>
          <a:bodyPr vert="horz" lIns="0" tIns="0" rIns="0" bIns="0" rtlCol="0" anchor="t" anchorCtr="0"/>
          <a:lstStyle>
            <a:lvl1pPr algn="l">
              <a:defRPr sz="900">
                <a:solidFill>
                  <a:schemeClr val="accent1"/>
                </a:solidFill>
              </a:defRPr>
            </a:lvl1pPr>
          </a:lstStyle>
          <a:p>
            <a:endParaRPr lang="en-US"/>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11199906" y="6400800"/>
            <a:ext cx="382493" cy="181909"/>
          </a:xfrm>
          <a:prstGeom prst="rect">
            <a:avLst/>
          </a:prstGeom>
        </p:spPr>
        <p:txBody>
          <a:bodyPr vert="horz" lIns="0" tIns="0" rIns="0" bIns="0" rtlCol="0" anchor="t" anchorCtr="0"/>
          <a:lstStyle>
            <a:lvl1pPr algn="r" fontAlgn="t">
              <a:defRPr sz="900" baseline="0">
                <a:solidFill>
                  <a:schemeClr val="accent1"/>
                </a:solidFill>
              </a:defRPr>
            </a:lvl1pPr>
          </a:lstStyle>
          <a:p>
            <a:fld id="{1C4126A1-9282-4A82-AC02-A59AF4A969C8}" type="slidenum">
              <a:rPr lang="en-US" smtClean="0"/>
              <a:pPr/>
              <a:t>‹#›</a:t>
            </a:fld>
            <a:endParaRPr lang="en-US"/>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604838" y="6400800"/>
            <a:ext cx="2932747" cy="138499"/>
          </a:xfrm>
          <a:prstGeom prst="rect">
            <a:avLst/>
          </a:prstGeom>
          <a:noFill/>
        </p:spPr>
        <p:txBody>
          <a:bodyPr wrap="square" lIns="0" tIns="0" rIns="0" bIns="0" rtlCol="0">
            <a:spAutoFit/>
          </a:bodyPr>
          <a:lstStyle/>
          <a:p>
            <a:r>
              <a:rPr lang="en-US" sz="900" spc="50" baseline="0">
                <a:solidFill>
                  <a:schemeClr val="accent1"/>
                </a:solidFill>
              </a:rPr>
              <a:t>California Public Utilities Commission</a:t>
            </a:r>
          </a:p>
        </p:txBody>
      </p:sp>
    </p:spTree>
    <p:extLst>
      <p:ext uri="{BB962C8B-B14F-4D97-AF65-F5344CB8AC3E}">
        <p14:creationId xmlns:p14="http://schemas.microsoft.com/office/powerpoint/2010/main" val="316390573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fontAlgn="b" latinLnBrk="0" hangingPunct="1">
        <a:lnSpc>
          <a:spcPct val="90000"/>
        </a:lnSpc>
        <a:spcBef>
          <a:spcPct val="0"/>
        </a:spcBef>
        <a:buNone/>
        <a:defRPr sz="3600" b="1" kern="1200">
          <a:solidFill>
            <a:schemeClr val="bg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bg1"/>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bg1"/>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bg1"/>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bg1"/>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384">
          <p15:clr>
            <a:srgbClr val="F26B43"/>
          </p15:clr>
        </p15:guide>
        <p15:guide id="4" pos="7296">
          <p15:clr>
            <a:srgbClr val="F26B43"/>
          </p15:clr>
        </p15:guide>
        <p15:guide id="5" orient="horz" pos="4032">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609600" y="365125"/>
            <a:ext cx="10972800" cy="1325563"/>
          </a:xfrm>
          <a:prstGeom prst="rect">
            <a:avLst/>
          </a:prstGeom>
        </p:spPr>
        <p:txBody>
          <a:bodyPr vert="horz" lIns="0" tIns="45720" rIns="91440" bIns="45720" rtlCol="0" anchor="b"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609600" y="1825625"/>
            <a:ext cx="10972800" cy="4351338"/>
          </a:xfrm>
          <a:prstGeom prst="rect">
            <a:avLst/>
          </a:prstGeom>
          <a:noFill/>
        </p:spPr>
        <p:txBody>
          <a:bodyPr vert="horz" lIns="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9772650" y="6400801"/>
            <a:ext cx="1333125" cy="197223"/>
          </a:xfrm>
          <a:prstGeom prst="rect">
            <a:avLst/>
          </a:prstGeom>
        </p:spPr>
        <p:txBody>
          <a:bodyPr vert="horz" lIns="0" tIns="0" rIns="0" bIns="0" rtlCol="0" anchor="t" anchorCtr="0"/>
          <a:lstStyle>
            <a:lvl1pPr algn="r">
              <a:defRPr sz="900">
                <a:solidFill>
                  <a:schemeClr val="bg1"/>
                </a:solidFill>
              </a:defRPr>
            </a:lvl1pPr>
          </a:lstStyle>
          <a:p>
            <a:fld id="{3A4FACE1-393D-BA40-BD35-5F2AC2D64C5D}" type="datetime4">
              <a:rPr lang="en-US" smtClean="0"/>
              <a:t>August 31, 2022</a:t>
            </a:fld>
            <a:endParaRPr lang="en-US"/>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3633263" y="6400801"/>
            <a:ext cx="5842207" cy="209176"/>
          </a:xfrm>
          <a:prstGeom prst="rect">
            <a:avLst/>
          </a:prstGeom>
        </p:spPr>
        <p:txBody>
          <a:bodyPr vert="horz" lIns="0" tIns="0" rIns="0" bIns="0" rtlCol="0" anchor="t" anchorCtr="0"/>
          <a:lstStyle>
            <a:lvl1pPr algn="l">
              <a:defRPr sz="900">
                <a:solidFill>
                  <a:schemeClr val="bg1"/>
                </a:solidFill>
              </a:defRPr>
            </a:lvl1pPr>
          </a:lstStyle>
          <a:p>
            <a:endParaRPr lang="en-US"/>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11199906" y="6400800"/>
            <a:ext cx="382493" cy="181909"/>
          </a:xfrm>
          <a:prstGeom prst="rect">
            <a:avLst/>
          </a:prstGeom>
        </p:spPr>
        <p:txBody>
          <a:bodyPr vert="horz" lIns="0" tIns="0" rIns="0" bIns="0" rtlCol="0" anchor="t" anchorCtr="0"/>
          <a:lstStyle>
            <a:lvl1pPr algn="r" fontAlgn="t">
              <a:defRPr sz="900" baseline="0">
                <a:solidFill>
                  <a:schemeClr val="bg1"/>
                </a:solidFill>
              </a:defRPr>
            </a:lvl1pPr>
          </a:lstStyle>
          <a:p>
            <a:fld id="{1C4126A1-9282-4A82-AC02-A59AF4A969C8}" type="slidenum">
              <a:rPr lang="en-US" smtClean="0"/>
              <a:pPr/>
              <a:t>‹#›</a:t>
            </a:fld>
            <a:endParaRPr lang="en-US"/>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604838" y="6400800"/>
            <a:ext cx="2932747" cy="138499"/>
          </a:xfrm>
          <a:prstGeom prst="rect">
            <a:avLst/>
          </a:prstGeom>
          <a:noFill/>
        </p:spPr>
        <p:txBody>
          <a:bodyPr wrap="square" lIns="0" tIns="0" rIns="0" bIns="0" rtlCol="0">
            <a:spAutoFit/>
          </a:bodyPr>
          <a:lstStyle/>
          <a:p>
            <a:r>
              <a:rPr lang="en-US" sz="900" spc="50" baseline="0">
                <a:solidFill>
                  <a:schemeClr val="bg1"/>
                </a:solidFill>
              </a:rPr>
              <a:t>California Public Utilities Commission</a:t>
            </a:r>
          </a:p>
        </p:txBody>
      </p:sp>
    </p:spTree>
    <p:extLst>
      <p:ext uri="{BB962C8B-B14F-4D97-AF65-F5344CB8AC3E}">
        <p14:creationId xmlns:p14="http://schemas.microsoft.com/office/powerpoint/2010/main" val="44087423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hdr="0" ftr="0" dt="0"/>
  <p:txStyles>
    <p:titleStyle>
      <a:lvl1pPr algn="l" defTabSz="914400" rtl="0" eaLnBrk="1" fontAlgn="b" latinLnBrk="0" hangingPunct="1">
        <a:lnSpc>
          <a:spcPct val="90000"/>
        </a:lnSpc>
        <a:spcBef>
          <a:spcPct val="0"/>
        </a:spcBef>
        <a:buNone/>
        <a:defRPr sz="36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bg1"/>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bg1"/>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bg1"/>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bg1"/>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384">
          <p15:clr>
            <a:srgbClr val="F26B43"/>
          </p15:clr>
        </p15:guide>
        <p15:guide id="4" pos="7296">
          <p15:clr>
            <a:srgbClr val="F26B43"/>
          </p15:clr>
        </p15:guide>
        <p15:guide id="5" orient="horz" pos="4032">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8372-D69B-4C8A-9CBB-B1C765408554}"/>
              </a:ext>
            </a:extLst>
          </p:cNvPr>
          <p:cNvSpPr>
            <a:spLocks noGrp="1"/>
          </p:cNvSpPr>
          <p:nvPr>
            <p:ph type="title"/>
          </p:nvPr>
        </p:nvSpPr>
        <p:spPr>
          <a:xfrm>
            <a:off x="609600" y="365125"/>
            <a:ext cx="10972800" cy="1325563"/>
          </a:xfrm>
          <a:prstGeom prst="rect">
            <a:avLst/>
          </a:prstGeom>
        </p:spPr>
        <p:txBody>
          <a:bodyPr vert="horz" lIns="0" tIns="45720" rIns="91440" bIns="45720" rtlCol="0" anchor="b"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BC606B32-88C8-46F8-A892-446061875561}"/>
              </a:ext>
            </a:extLst>
          </p:cNvPr>
          <p:cNvSpPr>
            <a:spLocks noGrp="1"/>
          </p:cNvSpPr>
          <p:nvPr>
            <p:ph type="body" idx="1"/>
          </p:nvPr>
        </p:nvSpPr>
        <p:spPr>
          <a:xfrm>
            <a:off x="609600" y="1825625"/>
            <a:ext cx="10972800" cy="4351338"/>
          </a:xfrm>
          <a:prstGeom prst="rect">
            <a:avLst/>
          </a:prstGeom>
          <a:noFill/>
        </p:spPr>
        <p:txBody>
          <a:bodyPr vert="horz" lIns="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0707B2-76CD-463E-AE3E-654AD69596FA}"/>
              </a:ext>
            </a:extLst>
          </p:cNvPr>
          <p:cNvSpPr>
            <a:spLocks noGrp="1"/>
          </p:cNvSpPr>
          <p:nvPr>
            <p:ph type="dt" sz="half" idx="2"/>
          </p:nvPr>
        </p:nvSpPr>
        <p:spPr>
          <a:xfrm>
            <a:off x="9772650" y="6400801"/>
            <a:ext cx="1333125" cy="197223"/>
          </a:xfrm>
          <a:prstGeom prst="rect">
            <a:avLst/>
          </a:prstGeom>
        </p:spPr>
        <p:txBody>
          <a:bodyPr vert="horz" lIns="0" tIns="0" rIns="0" bIns="0" rtlCol="0" anchor="t" anchorCtr="0"/>
          <a:lstStyle>
            <a:lvl1pPr algn="r">
              <a:defRPr sz="900">
                <a:solidFill>
                  <a:schemeClr val="bg1"/>
                </a:solidFill>
              </a:defRPr>
            </a:lvl1pPr>
          </a:lstStyle>
          <a:p>
            <a:fld id="{BCB06B5F-0482-C345-A9A2-5B3003513585}" type="datetime4">
              <a:rPr lang="en-US" smtClean="0"/>
              <a:t>August 31, 2022</a:t>
            </a:fld>
            <a:endParaRPr lang="en-US"/>
          </a:p>
        </p:txBody>
      </p:sp>
      <p:sp>
        <p:nvSpPr>
          <p:cNvPr id="5" name="Footer Placeholder 4">
            <a:extLst>
              <a:ext uri="{FF2B5EF4-FFF2-40B4-BE49-F238E27FC236}">
                <a16:creationId xmlns:a16="http://schemas.microsoft.com/office/drawing/2014/main" id="{87AEE54C-68AD-4486-8014-B28CE560FE13}"/>
              </a:ext>
            </a:extLst>
          </p:cNvPr>
          <p:cNvSpPr>
            <a:spLocks noGrp="1"/>
          </p:cNvSpPr>
          <p:nvPr>
            <p:ph type="ftr" sz="quarter" idx="3"/>
          </p:nvPr>
        </p:nvSpPr>
        <p:spPr>
          <a:xfrm>
            <a:off x="3633263" y="6400801"/>
            <a:ext cx="5842207" cy="209176"/>
          </a:xfrm>
          <a:prstGeom prst="rect">
            <a:avLst/>
          </a:prstGeom>
        </p:spPr>
        <p:txBody>
          <a:bodyPr vert="horz" lIns="0" tIns="0" rIns="0" bIns="0" rtlCol="0" anchor="t" anchorCtr="0"/>
          <a:lstStyle>
            <a:lvl1pPr algn="l">
              <a:defRPr sz="900">
                <a:solidFill>
                  <a:schemeClr val="bg1"/>
                </a:solidFill>
              </a:defRPr>
            </a:lvl1pPr>
          </a:lstStyle>
          <a:p>
            <a:endParaRPr lang="en-US"/>
          </a:p>
        </p:txBody>
      </p:sp>
      <p:sp>
        <p:nvSpPr>
          <p:cNvPr id="6" name="Slide Number Placeholder 5">
            <a:extLst>
              <a:ext uri="{FF2B5EF4-FFF2-40B4-BE49-F238E27FC236}">
                <a16:creationId xmlns:a16="http://schemas.microsoft.com/office/drawing/2014/main" id="{ADC1B2D1-9758-4DCF-A947-E6FA30020604}"/>
              </a:ext>
            </a:extLst>
          </p:cNvPr>
          <p:cNvSpPr>
            <a:spLocks noGrp="1"/>
          </p:cNvSpPr>
          <p:nvPr>
            <p:ph type="sldNum" sz="quarter" idx="4"/>
          </p:nvPr>
        </p:nvSpPr>
        <p:spPr>
          <a:xfrm>
            <a:off x="11199906" y="6400800"/>
            <a:ext cx="382493" cy="181909"/>
          </a:xfrm>
          <a:prstGeom prst="rect">
            <a:avLst/>
          </a:prstGeom>
        </p:spPr>
        <p:txBody>
          <a:bodyPr vert="horz" lIns="0" tIns="0" rIns="0" bIns="0" rtlCol="0" anchor="t" anchorCtr="0"/>
          <a:lstStyle>
            <a:lvl1pPr algn="r" fontAlgn="t">
              <a:defRPr sz="900" baseline="0">
                <a:solidFill>
                  <a:schemeClr val="bg1"/>
                </a:solidFill>
              </a:defRPr>
            </a:lvl1pPr>
          </a:lstStyle>
          <a:p>
            <a:fld id="{1C4126A1-9282-4A82-AC02-A59AF4A969C8}" type="slidenum">
              <a:rPr lang="en-US" smtClean="0"/>
              <a:pPr/>
              <a:t>‹#›</a:t>
            </a:fld>
            <a:endParaRPr lang="en-US"/>
          </a:p>
        </p:txBody>
      </p:sp>
      <p:sp>
        <p:nvSpPr>
          <p:cNvPr id="9" name="TextBox 8">
            <a:extLst>
              <a:ext uri="{FF2B5EF4-FFF2-40B4-BE49-F238E27FC236}">
                <a16:creationId xmlns:a16="http://schemas.microsoft.com/office/drawing/2014/main" id="{7E6774D7-0621-A844-AF51-9BC0AAC55D77}"/>
              </a:ext>
            </a:extLst>
          </p:cNvPr>
          <p:cNvSpPr txBox="1"/>
          <p:nvPr userDrawn="1"/>
        </p:nvSpPr>
        <p:spPr>
          <a:xfrm>
            <a:off x="604838" y="6400800"/>
            <a:ext cx="2932747" cy="138499"/>
          </a:xfrm>
          <a:prstGeom prst="rect">
            <a:avLst/>
          </a:prstGeom>
          <a:noFill/>
        </p:spPr>
        <p:txBody>
          <a:bodyPr wrap="square" lIns="0" tIns="0" rIns="0" bIns="0" rtlCol="0">
            <a:spAutoFit/>
          </a:bodyPr>
          <a:lstStyle/>
          <a:p>
            <a:r>
              <a:rPr lang="en-US" sz="900" spc="50" baseline="0">
                <a:solidFill>
                  <a:schemeClr val="bg1"/>
                </a:solidFill>
              </a:rPr>
              <a:t>California Public Utilities Commission</a:t>
            </a:r>
          </a:p>
        </p:txBody>
      </p:sp>
    </p:spTree>
    <p:extLst>
      <p:ext uri="{BB962C8B-B14F-4D97-AF65-F5344CB8AC3E}">
        <p14:creationId xmlns:p14="http://schemas.microsoft.com/office/powerpoint/2010/main" val="1296284975"/>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hdr="0" ftr="0" dt="0"/>
  <p:txStyles>
    <p:titleStyle>
      <a:lvl1pPr algn="l" defTabSz="914400" rtl="0" eaLnBrk="1" fontAlgn="b" latinLnBrk="0" hangingPunct="1">
        <a:lnSpc>
          <a:spcPct val="90000"/>
        </a:lnSpc>
        <a:spcBef>
          <a:spcPct val="0"/>
        </a:spcBef>
        <a:buNone/>
        <a:defRPr sz="3600" b="1"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384">
          <p15:clr>
            <a:srgbClr val="F26B43"/>
          </p15:clr>
        </p15:guide>
        <p15:guide id="4" pos="7296">
          <p15:clr>
            <a:srgbClr val="F26B43"/>
          </p15:clr>
        </p15:guide>
        <p15:guide id="5" orient="horz" pos="403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pda.energydataweb.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hyperlink" Target="https://cedars.sound-data.com/deer-resources/deer-database/deer-change-log/"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svg"/><Relationship Id="rId3" Type="http://schemas.openxmlformats.org/officeDocument/2006/relationships/image" Target="../media/image25.emf"/><Relationship Id="rId7" Type="http://schemas.openxmlformats.org/officeDocument/2006/relationships/image" Target="../media/image29.svg"/><Relationship Id="rId12"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svg"/><Relationship Id="rId5" Type="http://schemas.openxmlformats.org/officeDocument/2006/relationships/image" Target="../media/image27.sv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43.svg"/><Relationship Id="rId3" Type="http://schemas.openxmlformats.org/officeDocument/2006/relationships/image" Target="../media/image39.emf"/><Relationship Id="rId7" Type="http://schemas.openxmlformats.org/officeDocument/2006/relationships/image" Target="../media/image31.svg"/><Relationship Id="rId12"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41.svg"/><Relationship Id="rId5" Type="http://schemas.openxmlformats.org/officeDocument/2006/relationships/image" Target="../media/image27.svg"/><Relationship Id="rId15" Type="http://schemas.openxmlformats.org/officeDocument/2006/relationships/image" Target="../media/image45.svg"/><Relationship Id="rId10" Type="http://schemas.openxmlformats.org/officeDocument/2006/relationships/image" Target="../media/image40.png"/><Relationship Id="rId4" Type="http://schemas.openxmlformats.org/officeDocument/2006/relationships/image" Target="../media/image26.png"/><Relationship Id="rId9" Type="http://schemas.openxmlformats.org/officeDocument/2006/relationships/image" Target="../media/image35.svg"/><Relationship Id="rId14" Type="http://schemas.openxmlformats.org/officeDocument/2006/relationships/image" Target="../media/image44.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hyperlink" Target="https://www.caetrm.com/dashboard/"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hyperlink" Target="https://cedars.sound-data.com/deer-resources/"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46.xml"/><Relationship Id="rId1" Type="http://schemas.openxmlformats.org/officeDocument/2006/relationships/slideLayout" Target="../slideLayouts/slideLayout4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hyperlink" Target="https://cedars.sound-data.com/deer-resources/deer-versions/2024/resource/2/history"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hyperlink" Target="mailto:Peter.Lai@cpuc.ca.gov" TargetMode="External"/><Relationship Id="rId5" Type="http://schemas.openxmlformats.org/officeDocument/2006/relationships/hyperlink" Target="mailto:Peter.Biermayer@cpuc.ca.gov" TargetMode="External"/><Relationship Id="rId4" Type="http://schemas.openxmlformats.org/officeDocument/2006/relationships/hyperlink" Target="mailto:edtariffunit@cpuc.ca.gov"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49.xml"/><Relationship Id="rId1" Type="http://schemas.openxmlformats.org/officeDocument/2006/relationships/slideLayout" Target="../slideLayouts/slideLayout4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5.xml"/><Relationship Id="rId4" Type="http://schemas.openxmlformats.org/officeDocument/2006/relationships/hyperlink" Target="https://cedars.sound-data.com/deer-resources/deer-database/deer-change-log/"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hyperlink" Target="https://cedars.sound-data.com/deer-resources/deemed-measure-packages/measure-package-archive/"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3D9E9-B0A2-904D-9E33-1C1DE5F4DC4E}"/>
              </a:ext>
            </a:extLst>
          </p:cNvPr>
          <p:cNvSpPr>
            <a:spLocks noGrp="1"/>
          </p:cNvSpPr>
          <p:nvPr>
            <p:ph type="ctrTitle"/>
          </p:nvPr>
        </p:nvSpPr>
        <p:spPr/>
        <p:txBody>
          <a:bodyPr>
            <a:noAutofit/>
          </a:bodyPr>
          <a:lstStyle/>
          <a:p>
            <a:r>
              <a:rPr lang="en-US"/>
              <a:t>DEER2024 Update Resolution </a:t>
            </a:r>
            <a:r>
              <a:rPr lang="en-US" altLang="en-US"/>
              <a:t>E-5221</a:t>
            </a:r>
            <a:endParaRPr lang="en-US"/>
          </a:p>
        </p:txBody>
      </p:sp>
      <p:sp>
        <p:nvSpPr>
          <p:cNvPr id="3" name="Subtitle 2">
            <a:extLst>
              <a:ext uri="{FF2B5EF4-FFF2-40B4-BE49-F238E27FC236}">
                <a16:creationId xmlns:a16="http://schemas.microsoft.com/office/drawing/2014/main" id="{769610A6-BF99-D444-8765-3D077C18B11A}"/>
              </a:ext>
            </a:extLst>
          </p:cNvPr>
          <p:cNvSpPr>
            <a:spLocks noGrp="1"/>
          </p:cNvSpPr>
          <p:nvPr>
            <p:ph type="subTitle" idx="1"/>
          </p:nvPr>
        </p:nvSpPr>
        <p:spPr/>
        <p:txBody>
          <a:bodyPr>
            <a:noAutofit/>
          </a:bodyPr>
          <a:lstStyle/>
          <a:p>
            <a:r>
              <a:rPr lang="en-US">
                <a:solidFill>
                  <a:srgbClr val="FF0000"/>
                </a:solidFill>
              </a:rPr>
              <a:t>Webinar August 31, 2022</a:t>
            </a:r>
          </a:p>
        </p:txBody>
      </p:sp>
      <p:sp>
        <p:nvSpPr>
          <p:cNvPr id="4" name="Slide Number Placeholder 3">
            <a:extLst>
              <a:ext uri="{FF2B5EF4-FFF2-40B4-BE49-F238E27FC236}">
                <a16:creationId xmlns:a16="http://schemas.microsoft.com/office/drawing/2014/main" id="{EA57BFA5-7711-7E4D-8B4B-FD9E6C525EF8}"/>
              </a:ext>
            </a:extLst>
          </p:cNvPr>
          <p:cNvSpPr>
            <a:spLocks noGrp="1"/>
          </p:cNvSpPr>
          <p:nvPr>
            <p:ph type="sldNum" sz="quarter" idx="12"/>
          </p:nvPr>
        </p:nvSpPr>
        <p:spPr/>
        <p:txBody>
          <a:bodyPr/>
          <a:lstStyle/>
          <a:p>
            <a:fld id="{1C4126A1-9282-4A82-AC02-A59AF4A969C8}" type="slidenum">
              <a:rPr lang="en-US" smtClean="0"/>
              <a:t>1</a:t>
            </a:fld>
            <a:endParaRPr lang="en-US"/>
          </a:p>
        </p:txBody>
      </p:sp>
    </p:spTree>
    <p:extLst>
      <p:ext uri="{BB962C8B-B14F-4D97-AF65-F5344CB8AC3E}">
        <p14:creationId xmlns:p14="http://schemas.microsoft.com/office/powerpoint/2010/main" val="42708092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C0DCF-6814-4B16-A188-C2505684D1D7}"/>
              </a:ext>
            </a:extLst>
          </p:cNvPr>
          <p:cNvSpPr>
            <a:spLocks noGrp="1"/>
          </p:cNvSpPr>
          <p:nvPr>
            <p:ph type="title"/>
          </p:nvPr>
        </p:nvSpPr>
        <p:spPr/>
        <p:txBody>
          <a:bodyPr/>
          <a:lstStyle/>
          <a:p>
            <a:r>
              <a:rPr lang="en-GB"/>
              <a:t>Updates to eTRM and Measure Packages</a:t>
            </a:r>
          </a:p>
        </p:txBody>
      </p:sp>
      <p:sp>
        <p:nvSpPr>
          <p:cNvPr id="3" name="Content Placeholder 2">
            <a:extLst>
              <a:ext uri="{FF2B5EF4-FFF2-40B4-BE49-F238E27FC236}">
                <a16:creationId xmlns:a16="http://schemas.microsoft.com/office/drawing/2014/main" id="{19C831BE-F190-4AAB-8EC0-E87BC5884E4B}"/>
              </a:ext>
            </a:extLst>
          </p:cNvPr>
          <p:cNvSpPr>
            <a:spLocks noGrp="1"/>
          </p:cNvSpPr>
          <p:nvPr>
            <p:ph idx="1"/>
          </p:nvPr>
        </p:nvSpPr>
        <p:spPr/>
        <p:txBody>
          <a:bodyPr vert="horz" lIns="0" tIns="45720" rIns="91440" bIns="45720" rtlCol="0" anchor="t">
            <a:noAutofit/>
          </a:bodyPr>
          <a:lstStyle/>
          <a:p>
            <a:r>
              <a:rPr lang="en-US" b="1"/>
              <a:t>California’s eTRM</a:t>
            </a:r>
            <a:r>
              <a:rPr lang="en-US"/>
              <a:t> Official Source of California Energy Efficiency </a:t>
            </a:r>
          </a:p>
          <a:p>
            <a:pPr marL="0" indent="0">
              <a:buNone/>
            </a:pPr>
            <a:endParaRPr lang="en-US">
              <a:ea typeface="+mn-lt"/>
              <a:cs typeface="+mn-lt"/>
            </a:endParaRPr>
          </a:p>
          <a:p>
            <a:r>
              <a:rPr lang="en-US" b="1">
                <a:ea typeface="+mn-lt"/>
                <a:cs typeface="+mn-lt"/>
              </a:rPr>
              <a:t>Refrigerant leakage avoided costs (RLAC)</a:t>
            </a:r>
            <a:r>
              <a:rPr lang="en-US">
                <a:ea typeface="+mn-lt"/>
                <a:cs typeface="+mn-lt"/>
              </a:rPr>
              <a:t> Starting</a:t>
            </a:r>
            <a:r>
              <a:rPr lang="en-US"/>
              <a:t> in PY2022 reporting required for all claims where:</a:t>
            </a:r>
          </a:p>
          <a:p>
            <a:pPr lvl="1"/>
            <a:r>
              <a:rPr lang="en-US"/>
              <a:t>Adding (not replacing) equipment that uses refrigerant</a:t>
            </a:r>
          </a:p>
          <a:p>
            <a:pPr lvl="1"/>
            <a:r>
              <a:rPr lang="en-US"/>
              <a:t>Using different refrigerant or different amount</a:t>
            </a:r>
          </a:p>
          <a:p>
            <a:pPr lvl="1"/>
            <a:endParaRPr lang="en-US"/>
          </a:p>
          <a:p>
            <a:r>
              <a:rPr lang="en-US" b="1"/>
              <a:t>Water-Energy (W-E)</a:t>
            </a:r>
            <a:r>
              <a:rPr lang="en-US"/>
              <a:t> Savings are no longer to be reported in a single rolled-up measure package (SWMI001); instead, the WEN calculated savings are to be calculated using the new W-E Calculator 2.0 and included with each measure package involving water savings</a:t>
            </a:r>
            <a:endParaRPr lang="en-GB"/>
          </a:p>
        </p:txBody>
      </p:sp>
      <p:sp>
        <p:nvSpPr>
          <p:cNvPr id="4" name="Slide Number Placeholder 3">
            <a:extLst>
              <a:ext uri="{FF2B5EF4-FFF2-40B4-BE49-F238E27FC236}">
                <a16:creationId xmlns:a16="http://schemas.microsoft.com/office/drawing/2014/main" id="{48002A31-AE44-4396-93A7-F78CDBA034FE}"/>
              </a:ext>
            </a:extLst>
          </p:cNvPr>
          <p:cNvSpPr>
            <a:spLocks noGrp="1"/>
          </p:cNvSpPr>
          <p:nvPr>
            <p:ph type="sldNum" sz="quarter" idx="12"/>
          </p:nvPr>
        </p:nvSpPr>
        <p:spPr/>
        <p:txBody>
          <a:bodyPr/>
          <a:lstStyle/>
          <a:p>
            <a:fld id="{1C4126A1-9282-4A82-AC02-A59AF4A969C8}" type="slidenum">
              <a:rPr lang="en-US" smtClean="0"/>
              <a:t>10</a:t>
            </a:fld>
            <a:endParaRPr lang="en-US"/>
          </a:p>
        </p:txBody>
      </p:sp>
    </p:spTree>
    <p:extLst>
      <p:ext uri="{BB962C8B-B14F-4D97-AF65-F5344CB8AC3E}">
        <p14:creationId xmlns:p14="http://schemas.microsoft.com/office/powerpoint/2010/main" val="3050292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C0DCF-6814-4B16-A188-C2505684D1D7}"/>
              </a:ext>
            </a:extLst>
          </p:cNvPr>
          <p:cNvSpPr>
            <a:spLocks noGrp="1"/>
          </p:cNvSpPr>
          <p:nvPr>
            <p:ph type="title"/>
          </p:nvPr>
        </p:nvSpPr>
        <p:spPr/>
        <p:txBody>
          <a:bodyPr/>
          <a:lstStyle/>
          <a:p>
            <a:r>
              <a:rPr lang="en-GB"/>
              <a:t>Updates to </a:t>
            </a:r>
            <a:r>
              <a:rPr lang="en-GB" err="1"/>
              <a:t>eTRM</a:t>
            </a:r>
            <a:r>
              <a:rPr lang="en-GB"/>
              <a:t> and Measure Packages</a:t>
            </a:r>
          </a:p>
        </p:txBody>
      </p:sp>
      <p:sp>
        <p:nvSpPr>
          <p:cNvPr id="3" name="Content Placeholder 2">
            <a:extLst>
              <a:ext uri="{FF2B5EF4-FFF2-40B4-BE49-F238E27FC236}">
                <a16:creationId xmlns:a16="http://schemas.microsoft.com/office/drawing/2014/main" id="{19C831BE-F190-4AAB-8EC0-E87BC5884E4B}"/>
              </a:ext>
            </a:extLst>
          </p:cNvPr>
          <p:cNvSpPr>
            <a:spLocks noGrp="1"/>
          </p:cNvSpPr>
          <p:nvPr>
            <p:ph idx="1"/>
          </p:nvPr>
        </p:nvSpPr>
        <p:spPr/>
        <p:txBody>
          <a:bodyPr vert="horz" lIns="0" tIns="45720" rIns="91440" bIns="45720" rtlCol="0" anchor="t">
            <a:noAutofit/>
          </a:bodyPr>
          <a:lstStyle/>
          <a:p>
            <a:r>
              <a:rPr lang="en-US" b="1"/>
              <a:t>Rebates Exceeding Incremental Measure Cost (IMC)</a:t>
            </a:r>
            <a:r>
              <a:rPr lang="en-US"/>
              <a:t> addendums required for measure packages</a:t>
            </a:r>
          </a:p>
          <a:p>
            <a:pPr marL="0" indent="0">
              <a:buNone/>
            </a:pPr>
            <a:endParaRPr lang="en-US"/>
          </a:p>
          <a:p>
            <a:r>
              <a:rPr lang="en-US" b="1"/>
              <a:t>Measure costs</a:t>
            </a:r>
            <a:r>
              <a:rPr lang="en-US"/>
              <a:t> will be updated as needed when measure packages are revised and will be updated no less frequently than every four years</a:t>
            </a:r>
          </a:p>
          <a:p>
            <a:endParaRPr lang="en-US"/>
          </a:p>
          <a:p>
            <a:r>
              <a:rPr lang="en-US" b="1"/>
              <a:t>Data Requirements</a:t>
            </a:r>
            <a:r>
              <a:rPr lang="en-US"/>
              <a:t> must be added to measure packages for Distributor/Contractor-delivered Measures. </a:t>
            </a:r>
          </a:p>
          <a:p>
            <a:pPr lvl="1"/>
            <a:r>
              <a:rPr lang="en-US" u="sng"/>
              <a:t>At a minimum, the data collected must be sufficient to allow an evaluator to locate the installed equipment that received an incentive.</a:t>
            </a:r>
          </a:p>
        </p:txBody>
      </p:sp>
      <p:sp>
        <p:nvSpPr>
          <p:cNvPr id="4" name="Slide Number Placeholder 3">
            <a:extLst>
              <a:ext uri="{FF2B5EF4-FFF2-40B4-BE49-F238E27FC236}">
                <a16:creationId xmlns:a16="http://schemas.microsoft.com/office/drawing/2014/main" id="{48002A31-AE44-4396-93A7-F78CDBA034FE}"/>
              </a:ext>
            </a:extLst>
          </p:cNvPr>
          <p:cNvSpPr>
            <a:spLocks noGrp="1"/>
          </p:cNvSpPr>
          <p:nvPr>
            <p:ph type="sldNum" sz="quarter" idx="12"/>
          </p:nvPr>
        </p:nvSpPr>
        <p:spPr/>
        <p:txBody>
          <a:bodyPr/>
          <a:lstStyle/>
          <a:p>
            <a:fld id="{1C4126A1-9282-4A82-AC02-A59AF4A969C8}" type="slidenum">
              <a:rPr lang="en-US" smtClean="0"/>
              <a:t>11</a:t>
            </a:fld>
            <a:endParaRPr lang="en-US"/>
          </a:p>
        </p:txBody>
      </p:sp>
    </p:spTree>
    <p:extLst>
      <p:ext uri="{BB962C8B-B14F-4D97-AF65-F5344CB8AC3E}">
        <p14:creationId xmlns:p14="http://schemas.microsoft.com/office/powerpoint/2010/main" val="2068791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6CC0A-4820-4F27-9159-5A7C0FD5CCB5}"/>
              </a:ext>
            </a:extLst>
          </p:cNvPr>
          <p:cNvSpPr>
            <a:spLocks noGrp="1"/>
          </p:cNvSpPr>
          <p:nvPr>
            <p:ph type="title"/>
          </p:nvPr>
        </p:nvSpPr>
        <p:spPr>
          <a:xfrm>
            <a:off x="609600" y="365125"/>
            <a:ext cx="10972800" cy="1325563"/>
          </a:xfrm>
        </p:spPr>
        <p:txBody>
          <a:bodyPr anchor="b">
            <a:normAutofit/>
          </a:bodyPr>
          <a:lstStyle/>
          <a:p>
            <a:r>
              <a:rPr lang="en-GB"/>
              <a:t>DEER 2026 Update and Measure Package Submission/Review Timeline</a:t>
            </a:r>
          </a:p>
        </p:txBody>
      </p:sp>
      <p:sp>
        <p:nvSpPr>
          <p:cNvPr id="4" name="Slide Number Placeholder 3">
            <a:extLst>
              <a:ext uri="{FF2B5EF4-FFF2-40B4-BE49-F238E27FC236}">
                <a16:creationId xmlns:a16="http://schemas.microsoft.com/office/drawing/2014/main" id="{23ACC1E8-5463-4EEC-890A-ECB9A3C37C23}"/>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US" smtClean="0"/>
              <a:pPr>
                <a:spcAft>
                  <a:spcPts val="600"/>
                </a:spcAft>
              </a:pPr>
              <a:t>12</a:t>
            </a:fld>
            <a:endParaRPr lang="en-US"/>
          </a:p>
        </p:txBody>
      </p:sp>
      <p:graphicFrame>
        <p:nvGraphicFramePr>
          <p:cNvPr id="9" name="Table 8">
            <a:extLst>
              <a:ext uri="{FF2B5EF4-FFF2-40B4-BE49-F238E27FC236}">
                <a16:creationId xmlns:a16="http://schemas.microsoft.com/office/drawing/2014/main" id="{0D47CFC7-69F2-1277-75F4-A99A8EC90B6C}"/>
              </a:ext>
            </a:extLst>
          </p:cNvPr>
          <p:cNvGraphicFramePr>
            <a:graphicFrameLocks noGrp="1"/>
          </p:cNvGraphicFramePr>
          <p:nvPr>
            <p:extLst>
              <p:ext uri="{D42A27DB-BD31-4B8C-83A1-F6EECF244321}">
                <p14:modId xmlns:p14="http://schemas.microsoft.com/office/powerpoint/2010/main" val="3353609436"/>
              </p:ext>
            </p:extLst>
          </p:nvPr>
        </p:nvGraphicFramePr>
        <p:xfrm>
          <a:off x="1173238" y="1911047"/>
          <a:ext cx="9675141" cy="2832100"/>
        </p:xfrm>
        <a:graphic>
          <a:graphicData uri="http://schemas.openxmlformats.org/drawingml/2006/table">
            <a:tbl>
              <a:tblPr firstRow="1" firstCol="1" bandRow="1">
                <a:tableStyleId>{5C22544A-7EE6-4342-B048-85BDC9FD1C3A}</a:tableStyleId>
              </a:tblPr>
              <a:tblGrid>
                <a:gridCol w="2454545">
                  <a:extLst>
                    <a:ext uri="{9D8B030D-6E8A-4147-A177-3AD203B41FA5}">
                      <a16:colId xmlns:a16="http://schemas.microsoft.com/office/drawing/2014/main" val="623277523"/>
                    </a:ext>
                  </a:extLst>
                </a:gridCol>
                <a:gridCol w="1805149">
                  <a:extLst>
                    <a:ext uri="{9D8B030D-6E8A-4147-A177-3AD203B41FA5}">
                      <a16:colId xmlns:a16="http://schemas.microsoft.com/office/drawing/2014/main" val="3550402138"/>
                    </a:ext>
                  </a:extLst>
                </a:gridCol>
                <a:gridCol w="1805149">
                  <a:extLst>
                    <a:ext uri="{9D8B030D-6E8A-4147-A177-3AD203B41FA5}">
                      <a16:colId xmlns:a16="http://schemas.microsoft.com/office/drawing/2014/main" val="46041094"/>
                    </a:ext>
                  </a:extLst>
                </a:gridCol>
                <a:gridCol w="1805149">
                  <a:extLst>
                    <a:ext uri="{9D8B030D-6E8A-4147-A177-3AD203B41FA5}">
                      <a16:colId xmlns:a16="http://schemas.microsoft.com/office/drawing/2014/main" val="2773416909"/>
                    </a:ext>
                  </a:extLst>
                </a:gridCol>
                <a:gridCol w="1805149">
                  <a:extLst>
                    <a:ext uri="{9D8B030D-6E8A-4147-A177-3AD203B41FA5}">
                      <a16:colId xmlns:a16="http://schemas.microsoft.com/office/drawing/2014/main" val="2372430136"/>
                    </a:ext>
                  </a:extLst>
                </a:gridCol>
              </a:tblGrid>
              <a:tr h="212725">
                <a:tc>
                  <a:txBody>
                    <a:bodyPr/>
                    <a:lstStyle/>
                    <a:p>
                      <a:r>
                        <a:rPr lang="en-US">
                          <a:effectLst/>
                        </a:rPr>
                        <a:t>Description</a:t>
                      </a:r>
                    </a:p>
                  </a:txBody>
                  <a:tcPr marL="68580" marR="100330" marT="8890" marB="8890" anchor="b"/>
                </a:tc>
                <a:tc>
                  <a:txBody>
                    <a:bodyPr/>
                    <a:lstStyle/>
                    <a:p>
                      <a:r>
                        <a:rPr lang="en-US">
                          <a:effectLst/>
                        </a:rPr>
                        <a:t>Responsible Party</a:t>
                      </a:r>
                    </a:p>
                  </a:txBody>
                  <a:tcPr marL="68580" marR="100330" marT="8890" marB="8890" anchor="b"/>
                </a:tc>
                <a:tc>
                  <a:txBody>
                    <a:bodyPr/>
                    <a:lstStyle/>
                    <a:p>
                      <a:r>
                        <a:rPr lang="en-US">
                          <a:effectLst/>
                        </a:rPr>
                        <a:t>Due Date</a:t>
                      </a:r>
                    </a:p>
                  </a:txBody>
                  <a:tcPr marL="68580" marR="100330" marT="8890" marB="8890" anchor="b"/>
                </a:tc>
                <a:tc>
                  <a:txBody>
                    <a:bodyPr/>
                    <a:lstStyle/>
                    <a:p>
                      <a:r>
                        <a:rPr lang="en-US">
                          <a:effectLst/>
                        </a:rPr>
                        <a:t>Approval Date</a:t>
                      </a:r>
                    </a:p>
                  </a:txBody>
                  <a:tcPr marL="68580" marR="100330" marT="8890" marB="8890" anchor="b"/>
                </a:tc>
                <a:tc>
                  <a:txBody>
                    <a:bodyPr/>
                    <a:lstStyle/>
                    <a:p>
                      <a:r>
                        <a:rPr lang="en-US">
                          <a:effectLst/>
                        </a:rPr>
                        <a:t>Effective Date</a:t>
                      </a:r>
                    </a:p>
                  </a:txBody>
                  <a:tcPr marL="68580" marR="100330" marT="8890" marB="8890" anchor="b"/>
                </a:tc>
                <a:extLst>
                  <a:ext uri="{0D108BD9-81ED-4DB2-BD59-A6C34878D82A}">
                    <a16:rowId xmlns:a16="http://schemas.microsoft.com/office/drawing/2014/main" val="2257255913"/>
                  </a:ext>
                </a:extLst>
              </a:tr>
              <a:tr h="0">
                <a:tc>
                  <a:txBody>
                    <a:bodyPr/>
                    <a:lstStyle/>
                    <a:p>
                      <a:r>
                        <a:rPr lang="en-US">
                          <a:effectLst/>
                        </a:rPr>
                        <a:t>Measure Package Update Schedule</a:t>
                      </a:r>
                    </a:p>
                  </a:txBody>
                  <a:tcPr marL="68580" marR="100330" marT="8890" marB="8890"/>
                </a:tc>
                <a:tc>
                  <a:txBody>
                    <a:bodyPr/>
                    <a:lstStyle/>
                    <a:p>
                      <a:r>
                        <a:rPr lang="en-US">
                          <a:effectLst/>
                        </a:rPr>
                        <a:t>PAs/ Stakeholders</a:t>
                      </a:r>
                    </a:p>
                  </a:txBody>
                  <a:tcPr marL="68580" marR="100330" marT="8890" marB="8890"/>
                </a:tc>
                <a:tc>
                  <a:txBody>
                    <a:bodyPr/>
                    <a:lstStyle/>
                    <a:p>
                      <a:pPr algn="r"/>
                      <a:r>
                        <a:rPr lang="en-US">
                          <a:effectLst/>
                        </a:rPr>
                        <a:t>2023-08-01**</a:t>
                      </a:r>
                    </a:p>
                  </a:txBody>
                  <a:tcPr marL="68580" marR="100330" marT="8890" marB="8890"/>
                </a:tc>
                <a:tc>
                  <a:txBody>
                    <a:bodyPr/>
                    <a:lstStyle/>
                    <a:p>
                      <a:pPr algn="r"/>
                      <a:r>
                        <a:rPr lang="en-US">
                          <a:effectLst/>
                        </a:rPr>
                        <a:t>-</a:t>
                      </a:r>
                    </a:p>
                  </a:txBody>
                  <a:tcPr marL="68580" marR="100330" marT="8890" marB="8890"/>
                </a:tc>
                <a:tc>
                  <a:txBody>
                    <a:bodyPr/>
                    <a:lstStyle/>
                    <a:p>
                      <a:pPr algn="r"/>
                      <a:r>
                        <a:rPr lang="en-US">
                          <a:effectLst/>
                        </a:rPr>
                        <a:t>-</a:t>
                      </a:r>
                    </a:p>
                  </a:txBody>
                  <a:tcPr marL="68580" marR="100330" marT="8890" marB="8890"/>
                </a:tc>
                <a:extLst>
                  <a:ext uri="{0D108BD9-81ED-4DB2-BD59-A6C34878D82A}">
                    <a16:rowId xmlns:a16="http://schemas.microsoft.com/office/drawing/2014/main" val="2364263988"/>
                  </a:ext>
                </a:extLst>
              </a:tr>
              <a:tr h="0">
                <a:tc>
                  <a:txBody>
                    <a:bodyPr/>
                    <a:lstStyle/>
                    <a:p>
                      <a:r>
                        <a:rPr lang="en-US">
                          <a:effectLst/>
                        </a:rPr>
                        <a:t>Measure Package Submittals</a:t>
                      </a:r>
                    </a:p>
                  </a:txBody>
                  <a:tcPr marL="68580" marR="100330" marT="8890" marB="8890"/>
                </a:tc>
                <a:tc>
                  <a:txBody>
                    <a:bodyPr/>
                    <a:lstStyle/>
                    <a:p>
                      <a:r>
                        <a:rPr lang="en-US">
                          <a:effectLst/>
                        </a:rPr>
                        <a:t>PAs</a:t>
                      </a:r>
                    </a:p>
                  </a:txBody>
                  <a:tcPr marL="68580" marR="100330" marT="8890" marB="8890"/>
                </a:tc>
                <a:tc>
                  <a:txBody>
                    <a:bodyPr/>
                    <a:lstStyle/>
                    <a:p>
                      <a:pPr lvl="0" algn="r"/>
                      <a:r>
                        <a:rPr lang="en-US">
                          <a:effectLst/>
                        </a:rPr>
                        <a:t>2024-03-31 to CPUC</a:t>
                      </a:r>
                    </a:p>
                  </a:txBody>
                  <a:tcPr marL="68580" marR="100330" marT="8890" marB="8890"/>
                </a:tc>
                <a:tc>
                  <a:txBody>
                    <a:bodyPr/>
                    <a:lstStyle/>
                    <a:p>
                      <a:pPr algn="r"/>
                      <a:r>
                        <a:rPr lang="en-US">
                          <a:effectLst/>
                        </a:rPr>
                        <a:t>2024-08-01</a:t>
                      </a:r>
                      <a:r>
                        <a:rPr lang="en-US" baseline="30000">
                          <a:effectLst/>
                        </a:rPr>
                        <a:t>+</a:t>
                      </a:r>
                      <a:endParaRPr lang="en-US">
                        <a:effectLst/>
                      </a:endParaRPr>
                    </a:p>
                  </a:txBody>
                  <a:tcPr marL="68580" marR="100330" marT="8890" marB="8890"/>
                </a:tc>
                <a:tc>
                  <a:txBody>
                    <a:bodyPr/>
                    <a:lstStyle/>
                    <a:p>
                      <a:pPr algn="r"/>
                      <a:r>
                        <a:rPr lang="en-US">
                          <a:effectLst/>
                        </a:rPr>
                        <a:t>2026-01-01*</a:t>
                      </a:r>
                    </a:p>
                  </a:txBody>
                  <a:tcPr marL="68580" marR="100330" marT="8890" marB="8890"/>
                </a:tc>
                <a:extLst>
                  <a:ext uri="{0D108BD9-81ED-4DB2-BD59-A6C34878D82A}">
                    <a16:rowId xmlns:a16="http://schemas.microsoft.com/office/drawing/2014/main" val="3613460497"/>
                  </a:ext>
                </a:extLst>
              </a:tr>
              <a:tr h="339090">
                <a:tc>
                  <a:txBody>
                    <a:bodyPr/>
                    <a:lstStyle/>
                    <a:p>
                      <a:r>
                        <a:rPr lang="en-US">
                          <a:effectLst/>
                        </a:rPr>
                        <a:t>Draft DEER2026 Update Resolution</a:t>
                      </a:r>
                    </a:p>
                  </a:txBody>
                  <a:tcPr marL="68580" marR="100330" marT="8890" marB="8890"/>
                </a:tc>
                <a:tc>
                  <a:txBody>
                    <a:bodyPr/>
                    <a:lstStyle/>
                    <a:p>
                      <a:r>
                        <a:rPr lang="en-US">
                          <a:effectLst/>
                        </a:rPr>
                        <a:t>CPUC</a:t>
                      </a:r>
                    </a:p>
                  </a:txBody>
                  <a:tcPr marL="68580" marR="100330" marT="8890" marB="8890"/>
                </a:tc>
                <a:tc>
                  <a:txBody>
                    <a:bodyPr/>
                    <a:lstStyle/>
                    <a:p>
                      <a:pPr algn="r"/>
                      <a:r>
                        <a:rPr lang="en-US">
                          <a:effectLst/>
                        </a:rPr>
                        <a:t>2024-08-01</a:t>
                      </a:r>
                    </a:p>
                  </a:txBody>
                  <a:tcPr marL="68580" marR="100330" marT="8890" marB="8890"/>
                </a:tc>
                <a:tc>
                  <a:txBody>
                    <a:bodyPr/>
                    <a:lstStyle/>
                    <a:p>
                      <a:pPr algn="r"/>
                      <a:r>
                        <a:rPr lang="en-US">
                          <a:effectLst/>
                        </a:rPr>
                        <a:t>-</a:t>
                      </a:r>
                    </a:p>
                  </a:txBody>
                  <a:tcPr marL="68580" marR="100330" marT="8890" marB="8890"/>
                </a:tc>
                <a:tc>
                  <a:txBody>
                    <a:bodyPr/>
                    <a:lstStyle/>
                    <a:p>
                      <a:pPr algn="r"/>
                      <a:r>
                        <a:rPr lang="en-US">
                          <a:effectLst/>
                        </a:rPr>
                        <a:t>-</a:t>
                      </a:r>
                    </a:p>
                  </a:txBody>
                  <a:tcPr marL="68580" marR="100330" marT="8890" marB="8890"/>
                </a:tc>
                <a:extLst>
                  <a:ext uri="{0D108BD9-81ED-4DB2-BD59-A6C34878D82A}">
                    <a16:rowId xmlns:a16="http://schemas.microsoft.com/office/drawing/2014/main" val="2478453047"/>
                  </a:ext>
                </a:extLst>
              </a:tr>
              <a:tr h="0">
                <a:tc>
                  <a:txBody>
                    <a:bodyPr/>
                    <a:lstStyle/>
                    <a:p>
                      <a:r>
                        <a:rPr lang="en-US">
                          <a:effectLst/>
                        </a:rPr>
                        <a:t>DEER2026 Update Resolution</a:t>
                      </a:r>
                    </a:p>
                  </a:txBody>
                  <a:tcPr marL="68580" marR="100330" marT="8890" marB="8890"/>
                </a:tc>
                <a:tc>
                  <a:txBody>
                    <a:bodyPr/>
                    <a:lstStyle/>
                    <a:p>
                      <a:r>
                        <a:rPr lang="en-US">
                          <a:effectLst/>
                        </a:rPr>
                        <a:t>CPUC</a:t>
                      </a:r>
                    </a:p>
                  </a:txBody>
                  <a:tcPr marL="68580" marR="100330" marT="8890" marB="8890"/>
                </a:tc>
                <a:tc>
                  <a:txBody>
                    <a:bodyPr/>
                    <a:lstStyle/>
                    <a:p>
                      <a:pPr algn="r"/>
                      <a:r>
                        <a:rPr lang="en-US">
                          <a:effectLst/>
                        </a:rPr>
                        <a:t>-</a:t>
                      </a:r>
                    </a:p>
                  </a:txBody>
                  <a:tcPr marL="68580" marR="100330" marT="8890" marB="8890"/>
                </a:tc>
                <a:tc>
                  <a:txBody>
                    <a:bodyPr/>
                    <a:lstStyle/>
                    <a:p>
                      <a:pPr algn="r"/>
                      <a:r>
                        <a:rPr lang="en-US">
                          <a:effectLst/>
                        </a:rPr>
                        <a:t>2024-11-01 </a:t>
                      </a:r>
                    </a:p>
                  </a:txBody>
                  <a:tcPr marL="68580" marR="100330" marT="8890" marB="8890"/>
                </a:tc>
                <a:tc>
                  <a:txBody>
                    <a:bodyPr/>
                    <a:lstStyle/>
                    <a:p>
                      <a:pPr algn="r"/>
                      <a:r>
                        <a:rPr lang="en-US">
                          <a:effectLst/>
                        </a:rPr>
                        <a:t>2026-01-01*</a:t>
                      </a:r>
                    </a:p>
                  </a:txBody>
                  <a:tcPr marL="68580" marR="100330" marT="8890" marB="8890"/>
                </a:tc>
                <a:extLst>
                  <a:ext uri="{0D108BD9-81ED-4DB2-BD59-A6C34878D82A}">
                    <a16:rowId xmlns:a16="http://schemas.microsoft.com/office/drawing/2014/main" val="38191415"/>
                  </a:ext>
                </a:extLst>
              </a:tr>
            </a:tbl>
          </a:graphicData>
        </a:graphic>
      </p:graphicFrame>
      <p:sp>
        <p:nvSpPr>
          <p:cNvPr id="10" name="TextBox 9">
            <a:extLst>
              <a:ext uri="{FF2B5EF4-FFF2-40B4-BE49-F238E27FC236}">
                <a16:creationId xmlns:a16="http://schemas.microsoft.com/office/drawing/2014/main" id="{A87669C0-2291-FFB1-6ADA-2EFA0794CE7A}"/>
              </a:ext>
            </a:extLst>
          </p:cNvPr>
          <p:cNvSpPr txBox="1"/>
          <p:nvPr/>
        </p:nvSpPr>
        <p:spPr>
          <a:xfrm>
            <a:off x="1289352" y="4930020"/>
            <a:ext cx="8186057"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8925" indent="-288925"/>
            <a:r>
              <a:rPr lang="en-US"/>
              <a:t>*	There may be exceptions when updates become effective off-cycle.</a:t>
            </a:r>
          </a:p>
          <a:p>
            <a:pPr marL="288925" indent="-288925"/>
            <a:r>
              <a:rPr lang="en-US"/>
              <a:t>** Draft for workflow scheduling. Updates to the schedule may be made if needed.</a:t>
            </a:r>
          </a:p>
          <a:p>
            <a:pPr marL="288925" indent="-288925"/>
            <a:r>
              <a:rPr lang="en-US"/>
              <a:t>+	Per Draft Resolution release, adoption in Final Resolution</a:t>
            </a:r>
          </a:p>
        </p:txBody>
      </p:sp>
    </p:spTree>
    <p:extLst>
      <p:ext uri="{BB962C8B-B14F-4D97-AF65-F5344CB8AC3E}">
        <p14:creationId xmlns:p14="http://schemas.microsoft.com/office/powerpoint/2010/main" val="3728178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791E0-54D4-44C4-80E9-4B4141A9AD87}"/>
              </a:ext>
            </a:extLst>
          </p:cNvPr>
          <p:cNvSpPr>
            <a:spLocks noGrp="1"/>
          </p:cNvSpPr>
          <p:nvPr>
            <p:ph type="title"/>
          </p:nvPr>
        </p:nvSpPr>
        <p:spPr>
          <a:xfrm>
            <a:off x="609600" y="365125"/>
            <a:ext cx="10972800" cy="1325563"/>
          </a:xfrm>
        </p:spPr>
        <p:txBody>
          <a:bodyPr anchor="b">
            <a:normAutofit/>
          </a:bodyPr>
          <a:lstStyle/>
          <a:p>
            <a:r>
              <a:rPr lang="en-GB"/>
              <a:t>Measure Lifecycle Management (MLM) in DEER</a:t>
            </a:r>
          </a:p>
        </p:txBody>
      </p:sp>
      <p:sp>
        <p:nvSpPr>
          <p:cNvPr id="3" name="Content Placeholder 2">
            <a:extLst>
              <a:ext uri="{FF2B5EF4-FFF2-40B4-BE49-F238E27FC236}">
                <a16:creationId xmlns:a16="http://schemas.microsoft.com/office/drawing/2014/main" id="{07EA4E1C-567F-4019-85C1-BF130D3EBA2C}"/>
              </a:ext>
            </a:extLst>
          </p:cNvPr>
          <p:cNvSpPr>
            <a:spLocks noGrp="1"/>
          </p:cNvSpPr>
          <p:nvPr>
            <p:ph sz="half" idx="1"/>
          </p:nvPr>
        </p:nvSpPr>
        <p:spPr>
          <a:xfrm>
            <a:off x="609600" y="1832348"/>
            <a:ext cx="4104068" cy="4351338"/>
          </a:xfrm>
        </p:spPr>
        <p:txBody>
          <a:bodyPr vert="horz" lIns="0" tIns="45720" rIns="91440" bIns="45720" rtlCol="0" anchor="t">
            <a:normAutofit/>
          </a:bodyPr>
          <a:lstStyle/>
          <a:p>
            <a:r>
              <a:rPr lang="en-US"/>
              <a:t>PAs shall work with CalTF to maintain a Measure Lifecycle Management (MLM) table to track existing and planned updates to current and future measure packages.</a:t>
            </a:r>
          </a:p>
          <a:p>
            <a:r>
              <a:rPr lang="en-US"/>
              <a:t>MLM Table to be kept on eTRM and updates approved by CPUC</a:t>
            </a:r>
          </a:p>
          <a:p>
            <a:endParaRPr lang="en-GB"/>
          </a:p>
        </p:txBody>
      </p:sp>
      <p:pic>
        <p:nvPicPr>
          <p:cNvPr id="7" name="Picture 6">
            <a:extLst>
              <a:ext uri="{FF2B5EF4-FFF2-40B4-BE49-F238E27FC236}">
                <a16:creationId xmlns:a16="http://schemas.microsoft.com/office/drawing/2014/main" id="{1EC0CE36-0531-4188-8DCD-10D73DBD11CC}"/>
              </a:ext>
            </a:extLst>
          </p:cNvPr>
          <p:cNvPicPr>
            <a:picLocks noChangeAspect="1"/>
          </p:cNvPicPr>
          <p:nvPr/>
        </p:nvPicPr>
        <p:blipFill>
          <a:blip r:embed="rId3"/>
          <a:stretch>
            <a:fillRect/>
          </a:stretch>
        </p:blipFill>
        <p:spPr>
          <a:xfrm>
            <a:off x="5074276" y="1832348"/>
            <a:ext cx="6787166" cy="4208043"/>
          </a:xfrm>
          <a:prstGeom prst="rect">
            <a:avLst/>
          </a:prstGeom>
          <a:noFill/>
        </p:spPr>
      </p:pic>
      <p:sp>
        <p:nvSpPr>
          <p:cNvPr id="4" name="Slide Number Placeholder 3">
            <a:extLst>
              <a:ext uri="{FF2B5EF4-FFF2-40B4-BE49-F238E27FC236}">
                <a16:creationId xmlns:a16="http://schemas.microsoft.com/office/drawing/2014/main" id="{4DED21DB-3A1E-4603-BB14-3A8015657FE1}"/>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US" smtClean="0"/>
              <a:pPr>
                <a:spcAft>
                  <a:spcPts val="600"/>
                </a:spcAft>
              </a:pPr>
              <a:t>13</a:t>
            </a:fld>
            <a:endParaRPr lang="en-US"/>
          </a:p>
        </p:txBody>
      </p:sp>
    </p:spTree>
    <p:extLst>
      <p:ext uri="{BB962C8B-B14F-4D97-AF65-F5344CB8AC3E}">
        <p14:creationId xmlns:p14="http://schemas.microsoft.com/office/powerpoint/2010/main" val="2706853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A2FB3-E718-4015-8EC1-50AD537E81F3}"/>
              </a:ext>
            </a:extLst>
          </p:cNvPr>
          <p:cNvSpPr>
            <a:spLocks noGrp="1"/>
          </p:cNvSpPr>
          <p:nvPr>
            <p:ph type="title"/>
          </p:nvPr>
        </p:nvSpPr>
        <p:spPr/>
        <p:txBody>
          <a:bodyPr/>
          <a:lstStyle/>
          <a:p>
            <a:r>
              <a:rPr lang="en-GB"/>
              <a:t>DEER Off-Cycle Adjustments to the Locked Ex-Ante Values</a:t>
            </a:r>
          </a:p>
        </p:txBody>
      </p:sp>
      <p:sp>
        <p:nvSpPr>
          <p:cNvPr id="3" name="Content Placeholder 2">
            <a:extLst>
              <a:ext uri="{FF2B5EF4-FFF2-40B4-BE49-F238E27FC236}">
                <a16:creationId xmlns:a16="http://schemas.microsoft.com/office/drawing/2014/main" id="{C9DA31B9-1EDF-457A-AD4D-AA8CB8B7878A}"/>
              </a:ext>
            </a:extLst>
          </p:cNvPr>
          <p:cNvSpPr>
            <a:spLocks noGrp="1"/>
          </p:cNvSpPr>
          <p:nvPr>
            <p:ph idx="1"/>
          </p:nvPr>
        </p:nvSpPr>
        <p:spPr/>
        <p:txBody>
          <a:bodyPr vert="horz" lIns="0" tIns="45720" rIns="91440" bIns="45720" rtlCol="0" anchor="t">
            <a:noAutofit/>
          </a:bodyPr>
          <a:lstStyle/>
          <a:p>
            <a:r>
              <a:rPr lang="en-US" b="1"/>
              <a:t>New measure packages</a:t>
            </a:r>
            <a:r>
              <a:rPr lang="en-US"/>
              <a:t> and additions to measure packages may be submitted for CPUC staff review at any time during the biennial cycle</a:t>
            </a:r>
          </a:p>
          <a:p>
            <a:r>
              <a:rPr lang="en-US" b="1"/>
              <a:t>All error corrections</a:t>
            </a:r>
            <a:r>
              <a:rPr lang="en-US"/>
              <a:t> will be handled on a case by cases basis</a:t>
            </a:r>
          </a:p>
          <a:p>
            <a:r>
              <a:rPr lang="en-US" b="1"/>
              <a:t>Anticipated changes to codes and standards</a:t>
            </a:r>
            <a:r>
              <a:rPr lang="en-US"/>
              <a:t> that occur off-cycle shall be planned for.</a:t>
            </a:r>
          </a:p>
          <a:p>
            <a:r>
              <a:rPr lang="en-US" b="1"/>
              <a:t>Uncertain or unanticipated changes to codes and standards</a:t>
            </a:r>
            <a:r>
              <a:rPr lang="en-US"/>
              <a:t> that occur off-cycle will require a revised Measure Package baseline and become effective 90 days after the Measure Package is approved</a:t>
            </a:r>
            <a:endParaRPr lang="en-GB"/>
          </a:p>
        </p:txBody>
      </p:sp>
      <p:sp>
        <p:nvSpPr>
          <p:cNvPr id="4" name="Slide Number Placeholder 3">
            <a:extLst>
              <a:ext uri="{FF2B5EF4-FFF2-40B4-BE49-F238E27FC236}">
                <a16:creationId xmlns:a16="http://schemas.microsoft.com/office/drawing/2014/main" id="{9C48ED53-C056-4D9B-A744-269AB05905CF}"/>
              </a:ext>
            </a:extLst>
          </p:cNvPr>
          <p:cNvSpPr>
            <a:spLocks noGrp="1"/>
          </p:cNvSpPr>
          <p:nvPr>
            <p:ph type="sldNum" sz="quarter" idx="12"/>
          </p:nvPr>
        </p:nvSpPr>
        <p:spPr/>
        <p:txBody>
          <a:bodyPr/>
          <a:lstStyle/>
          <a:p>
            <a:fld id="{1C4126A1-9282-4A82-AC02-A59AF4A969C8}" type="slidenum">
              <a:rPr lang="en-US" smtClean="0"/>
              <a:t>14</a:t>
            </a:fld>
            <a:endParaRPr lang="en-US"/>
          </a:p>
        </p:txBody>
      </p:sp>
    </p:spTree>
    <p:extLst>
      <p:ext uri="{BB962C8B-B14F-4D97-AF65-F5344CB8AC3E}">
        <p14:creationId xmlns:p14="http://schemas.microsoft.com/office/powerpoint/2010/main" val="23040173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70871-9575-4A54-B53B-426F8587BE71}"/>
              </a:ext>
            </a:extLst>
          </p:cNvPr>
          <p:cNvSpPr>
            <a:spLocks noGrp="1"/>
          </p:cNvSpPr>
          <p:nvPr>
            <p:ph type="title"/>
          </p:nvPr>
        </p:nvSpPr>
        <p:spPr/>
        <p:txBody>
          <a:bodyPr/>
          <a:lstStyle/>
          <a:p>
            <a:r>
              <a:rPr lang="en-GB"/>
              <a:t>Fuel Substitution Calculator Updates</a:t>
            </a:r>
          </a:p>
        </p:txBody>
      </p:sp>
      <p:sp>
        <p:nvSpPr>
          <p:cNvPr id="3" name="Content Placeholder 2">
            <a:extLst>
              <a:ext uri="{FF2B5EF4-FFF2-40B4-BE49-F238E27FC236}">
                <a16:creationId xmlns:a16="http://schemas.microsoft.com/office/drawing/2014/main" id="{1C791B58-F217-4238-826F-E33B78109158}"/>
              </a:ext>
            </a:extLst>
          </p:cNvPr>
          <p:cNvSpPr>
            <a:spLocks noGrp="1"/>
          </p:cNvSpPr>
          <p:nvPr>
            <p:ph idx="1"/>
          </p:nvPr>
        </p:nvSpPr>
        <p:spPr/>
        <p:txBody>
          <a:bodyPr/>
          <a:lstStyle/>
          <a:p>
            <a:r>
              <a:rPr lang="en-US"/>
              <a:t>When a new Fuel Substitution Calculator becomes available, all fuel-substitution measure packages will be updated to become effective for the next two-year cycle</a:t>
            </a:r>
          </a:p>
          <a:p>
            <a:r>
              <a:rPr lang="en-US"/>
              <a:t>Any off-cycle measure package submissions will use the most recent Fuel Substitution Calculator</a:t>
            </a:r>
          </a:p>
          <a:p>
            <a:r>
              <a:rPr lang="en-US"/>
              <a:t>Guidance re submitting addenda can be found on CEDARS at Guidance for Deemed Measures - CEDARS (sound-data.com)</a:t>
            </a:r>
            <a:endParaRPr lang="en-GB"/>
          </a:p>
        </p:txBody>
      </p:sp>
      <p:sp>
        <p:nvSpPr>
          <p:cNvPr id="4" name="Slide Number Placeholder 3">
            <a:extLst>
              <a:ext uri="{FF2B5EF4-FFF2-40B4-BE49-F238E27FC236}">
                <a16:creationId xmlns:a16="http://schemas.microsoft.com/office/drawing/2014/main" id="{E5A30F0F-80E1-46E5-8CFA-637F682F26B0}"/>
              </a:ext>
            </a:extLst>
          </p:cNvPr>
          <p:cNvSpPr>
            <a:spLocks noGrp="1"/>
          </p:cNvSpPr>
          <p:nvPr>
            <p:ph type="sldNum" sz="quarter" idx="12"/>
          </p:nvPr>
        </p:nvSpPr>
        <p:spPr/>
        <p:txBody>
          <a:bodyPr/>
          <a:lstStyle/>
          <a:p>
            <a:fld id="{1C4126A1-9282-4A82-AC02-A59AF4A969C8}" type="slidenum">
              <a:rPr lang="en-US" smtClean="0"/>
              <a:t>15</a:t>
            </a:fld>
            <a:endParaRPr lang="en-US"/>
          </a:p>
        </p:txBody>
      </p:sp>
    </p:spTree>
    <p:extLst>
      <p:ext uri="{BB962C8B-B14F-4D97-AF65-F5344CB8AC3E}">
        <p14:creationId xmlns:p14="http://schemas.microsoft.com/office/powerpoint/2010/main" val="31673839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D9F5B-E23A-41DF-AABB-7B528AF3F87D}"/>
              </a:ext>
            </a:extLst>
          </p:cNvPr>
          <p:cNvSpPr>
            <a:spLocks noGrp="1"/>
          </p:cNvSpPr>
          <p:nvPr>
            <p:ph type="title"/>
          </p:nvPr>
        </p:nvSpPr>
        <p:spPr/>
        <p:txBody>
          <a:bodyPr/>
          <a:lstStyle/>
          <a:p>
            <a:r>
              <a:rPr lang="en-US"/>
              <a:t>Add-On-Equipment (AOE) Host Clarification</a:t>
            </a:r>
            <a:endParaRPr lang="en-GB"/>
          </a:p>
        </p:txBody>
      </p:sp>
      <p:sp>
        <p:nvSpPr>
          <p:cNvPr id="3" name="Content Placeholder 2">
            <a:extLst>
              <a:ext uri="{FF2B5EF4-FFF2-40B4-BE49-F238E27FC236}">
                <a16:creationId xmlns:a16="http://schemas.microsoft.com/office/drawing/2014/main" id="{804FCBA0-BBA6-4CE6-8541-C7F71D499F20}"/>
              </a:ext>
            </a:extLst>
          </p:cNvPr>
          <p:cNvSpPr>
            <a:spLocks noGrp="1"/>
          </p:cNvSpPr>
          <p:nvPr>
            <p:ph idx="1"/>
          </p:nvPr>
        </p:nvSpPr>
        <p:spPr/>
        <p:txBody>
          <a:bodyPr/>
          <a:lstStyle/>
          <a:p>
            <a:r>
              <a:rPr lang="en-US"/>
              <a:t>An AOE measure is defined as improving the nominal efficiency of the host equipment (upon which it is installed) and the host equipment is defined as the equipment that uses less energy due to the add-on measure</a:t>
            </a:r>
          </a:p>
          <a:p>
            <a:pPr lvl="1"/>
            <a:r>
              <a:rPr lang="en-US"/>
              <a:t>E-5221 adds that some AOE reduces the load on the host equipment</a:t>
            </a:r>
          </a:p>
          <a:p>
            <a:pPr lvl="1"/>
            <a:r>
              <a:rPr lang="en-US"/>
              <a:t>E-5221 introduces the term “host proxy” when add-on-equipment is not installed directly on the host</a:t>
            </a:r>
          </a:p>
        </p:txBody>
      </p:sp>
      <p:sp>
        <p:nvSpPr>
          <p:cNvPr id="4" name="Slide Number Placeholder 3">
            <a:extLst>
              <a:ext uri="{FF2B5EF4-FFF2-40B4-BE49-F238E27FC236}">
                <a16:creationId xmlns:a16="http://schemas.microsoft.com/office/drawing/2014/main" id="{83A61FB5-2999-499C-A23A-94A58F8E5024}"/>
              </a:ext>
            </a:extLst>
          </p:cNvPr>
          <p:cNvSpPr>
            <a:spLocks noGrp="1"/>
          </p:cNvSpPr>
          <p:nvPr>
            <p:ph type="sldNum" sz="quarter" idx="12"/>
          </p:nvPr>
        </p:nvSpPr>
        <p:spPr/>
        <p:txBody>
          <a:bodyPr/>
          <a:lstStyle/>
          <a:p>
            <a:fld id="{1C4126A1-9282-4A82-AC02-A59AF4A969C8}" type="slidenum">
              <a:rPr lang="en-US" smtClean="0"/>
              <a:t>16</a:t>
            </a:fld>
            <a:endParaRPr lang="en-US"/>
          </a:p>
        </p:txBody>
      </p:sp>
      <p:sp>
        <p:nvSpPr>
          <p:cNvPr id="5" name="Text Placeholder 3">
            <a:extLst>
              <a:ext uri="{FF2B5EF4-FFF2-40B4-BE49-F238E27FC236}">
                <a16:creationId xmlns:a16="http://schemas.microsoft.com/office/drawing/2014/main" id="{97599809-3712-44A9-8FE7-36B54C5B7D24}"/>
              </a:ext>
            </a:extLst>
          </p:cNvPr>
          <p:cNvSpPr txBox="1">
            <a:spLocks/>
          </p:cNvSpPr>
          <p:nvPr/>
        </p:nvSpPr>
        <p:spPr>
          <a:xfrm>
            <a:off x="9256643" y="457200"/>
            <a:ext cx="2531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800">
                <a:solidFill>
                  <a:srgbClr val="C00000"/>
                </a:solidFill>
              </a:rPr>
              <a:t>Effective: 2023-2024</a:t>
            </a:r>
          </a:p>
        </p:txBody>
      </p:sp>
    </p:spTree>
    <p:extLst>
      <p:ext uri="{BB962C8B-B14F-4D97-AF65-F5344CB8AC3E}">
        <p14:creationId xmlns:p14="http://schemas.microsoft.com/office/powerpoint/2010/main" val="2220322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3C077-5A81-4890-B564-347E5A410EE9}"/>
              </a:ext>
            </a:extLst>
          </p:cNvPr>
          <p:cNvSpPr>
            <a:spLocks noGrp="1"/>
          </p:cNvSpPr>
          <p:nvPr>
            <p:ph type="title"/>
          </p:nvPr>
        </p:nvSpPr>
        <p:spPr>
          <a:xfrm>
            <a:off x="609600" y="457200"/>
            <a:ext cx="10781552" cy="1127780"/>
          </a:xfrm>
        </p:spPr>
        <p:txBody>
          <a:bodyPr anchor="b">
            <a:normAutofit/>
          </a:bodyPr>
          <a:lstStyle/>
          <a:p>
            <a:r>
              <a:rPr lang="en-GB"/>
              <a:t>AOE Host or Host Proxy for EUL Determination</a:t>
            </a:r>
          </a:p>
        </p:txBody>
      </p:sp>
      <p:sp>
        <p:nvSpPr>
          <p:cNvPr id="11" name="Text Placeholder 3">
            <a:extLst>
              <a:ext uri="{FF2B5EF4-FFF2-40B4-BE49-F238E27FC236}">
                <a16:creationId xmlns:a16="http://schemas.microsoft.com/office/drawing/2014/main" id="{02051A5B-84D2-B054-47B2-F0DAB7DE69A7}"/>
              </a:ext>
            </a:extLst>
          </p:cNvPr>
          <p:cNvSpPr>
            <a:spLocks noGrp="1"/>
          </p:cNvSpPr>
          <p:nvPr>
            <p:ph type="body" sz="half" idx="2"/>
          </p:nvPr>
        </p:nvSpPr>
        <p:spPr>
          <a:xfrm>
            <a:off x="9256643" y="457200"/>
            <a:ext cx="2531165" cy="349916"/>
          </a:xfrm>
        </p:spPr>
        <p:txBody>
          <a:bodyPr/>
          <a:lstStyle/>
          <a:p>
            <a:pPr algn="r"/>
            <a:r>
              <a:rPr lang="en-US" sz="1800">
                <a:solidFill>
                  <a:srgbClr val="C00000"/>
                </a:solidFill>
              </a:rPr>
              <a:t>Effective: 2023-2024</a:t>
            </a:r>
          </a:p>
        </p:txBody>
      </p:sp>
      <p:sp>
        <p:nvSpPr>
          <p:cNvPr id="4" name="Slide Number Placeholder 3">
            <a:extLst>
              <a:ext uri="{FF2B5EF4-FFF2-40B4-BE49-F238E27FC236}">
                <a16:creationId xmlns:a16="http://schemas.microsoft.com/office/drawing/2014/main" id="{CE5F5AC0-43DE-437D-8065-CA0178C94D1B}"/>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US" smtClean="0"/>
              <a:pPr>
                <a:spcAft>
                  <a:spcPts val="600"/>
                </a:spcAft>
              </a:pPr>
              <a:t>17</a:t>
            </a:fld>
            <a:endParaRPr lang="en-US"/>
          </a:p>
        </p:txBody>
      </p:sp>
      <p:graphicFrame>
        <p:nvGraphicFramePr>
          <p:cNvPr id="9" name="Table 9">
            <a:extLst>
              <a:ext uri="{FF2B5EF4-FFF2-40B4-BE49-F238E27FC236}">
                <a16:creationId xmlns:a16="http://schemas.microsoft.com/office/drawing/2014/main" id="{CDE75B7B-0286-4357-AB1E-37C7B02719FF}"/>
              </a:ext>
            </a:extLst>
          </p:cNvPr>
          <p:cNvGraphicFramePr>
            <a:graphicFrameLocks noGrp="1"/>
          </p:cNvGraphicFramePr>
          <p:nvPr>
            <p:ph idx="1"/>
            <p:extLst>
              <p:ext uri="{D42A27DB-BD31-4B8C-83A1-F6EECF244321}">
                <p14:modId xmlns:p14="http://schemas.microsoft.com/office/powerpoint/2010/main" val="3122864223"/>
              </p:ext>
            </p:extLst>
          </p:nvPr>
        </p:nvGraphicFramePr>
        <p:xfrm>
          <a:off x="609599" y="1854854"/>
          <a:ext cx="10972800" cy="4037063"/>
        </p:xfrm>
        <a:graphic>
          <a:graphicData uri="http://schemas.openxmlformats.org/drawingml/2006/table">
            <a:tbl>
              <a:tblPr firstRow="1" bandRow="1">
                <a:tableStyleId>{5C22544A-7EE6-4342-B048-85BDC9FD1C3A}</a:tableStyleId>
              </a:tblPr>
              <a:tblGrid>
                <a:gridCol w="2551044">
                  <a:extLst>
                    <a:ext uri="{9D8B030D-6E8A-4147-A177-3AD203B41FA5}">
                      <a16:colId xmlns:a16="http://schemas.microsoft.com/office/drawing/2014/main" val="1949878770"/>
                    </a:ext>
                  </a:extLst>
                </a:gridCol>
                <a:gridCol w="2935356">
                  <a:extLst>
                    <a:ext uri="{9D8B030D-6E8A-4147-A177-3AD203B41FA5}">
                      <a16:colId xmlns:a16="http://schemas.microsoft.com/office/drawing/2014/main" val="2697692880"/>
                    </a:ext>
                  </a:extLst>
                </a:gridCol>
                <a:gridCol w="2441714">
                  <a:extLst>
                    <a:ext uri="{9D8B030D-6E8A-4147-A177-3AD203B41FA5}">
                      <a16:colId xmlns:a16="http://schemas.microsoft.com/office/drawing/2014/main" val="4096598429"/>
                    </a:ext>
                  </a:extLst>
                </a:gridCol>
                <a:gridCol w="3044686">
                  <a:extLst>
                    <a:ext uri="{9D8B030D-6E8A-4147-A177-3AD203B41FA5}">
                      <a16:colId xmlns:a16="http://schemas.microsoft.com/office/drawing/2014/main" val="431100840"/>
                    </a:ext>
                  </a:extLst>
                </a:gridCol>
              </a:tblGrid>
              <a:tr h="470903">
                <a:tc>
                  <a:txBody>
                    <a:bodyPr/>
                    <a:lstStyle/>
                    <a:p>
                      <a:r>
                        <a:rPr lang="en-GB"/>
                        <a:t>AOE Host</a:t>
                      </a:r>
                    </a:p>
                  </a:txBody>
                  <a:tcPr/>
                </a:tc>
                <a:tc>
                  <a:txBody>
                    <a:bodyPr/>
                    <a:lstStyle/>
                    <a:p>
                      <a:r>
                        <a:rPr lang="en-GB"/>
                        <a:t>AOE Host Proxy*</a:t>
                      </a:r>
                    </a:p>
                  </a:txBody>
                  <a:tcPr/>
                </a:tc>
                <a:tc>
                  <a:txBody>
                    <a:bodyPr/>
                    <a:lstStyle/>
                    <a:p>
                      <a:r>
                        <a:rPr lang="en-GB"/>
                        <a:t>Measure Life</a:t>
                      </a:r>
                    </a:p>
                  </a:txBody>
                  <a:tcPr/>
                </a:tc>
                <a:tc>
                  <a:txBody>
                    <a:bodyPr/>
                    <a:lstStyle/>
                    <a:p>
                      <a:r>
                        <a:rPr lang="en-GB"/>
                        <a:t>Example</a:t>
                      </a:r>
                    </a:p>
                  </a:txBody>
                  <a:tcPr/>
                </a:tc>
                <a:extLst>
                  <a:ext uri="{0D108BD9-81ED-4DB2-BD59-A6C34878D82A}">
                    <a16:rowId xmlns:a16="http://schemas.microsoft.com/office/drawing/2014/main" val="2930476588"/>
                  </a:ext>
                </a:extLst>
              </a:tr>
              <a:tr h="1188720">
                <a:tc>
                  <a:txBody>
                    <a:bodyPr/>
                    <a:lstStyle/>
                    <a:p>
                      <a:r>
                        <a:rPr lang="en-GB"/>
                        <a:t>AOE typically replaced/removed at same time as host</a:t>
                      </a:r>
                    </a:p>
                  </a:txBody>
                  <a:tcPr/>
                </a:tc>
                <a:tc>
                  <a:txBody>
                    <a:bodyPr/>
                    <a:lstStyle/>
                    <a:p>
                      <a:r>
                        <a:rPr lang="en-GB"/>
                        <a:t>None</a:t>
                      </a:r>
                    </a:p>
                  </a:txBody>
                  <a:tcPr/>
                </a:tc>
                <a:tc>
                  <a:txBody>
                    <a:bodyPr/>
                    <a:lstStyle/>
                    <a:p>
                      <a:r>
                        <a:rPr lang="en-GB"/>
                        <a:t>Lesser of:</a:t>
                      </a:r>
                    </a:p>
                    <a:p>
                      <a:pPr marL="285750" indent="-285750">
                        <a:buFontTx/>
                        <a:buChar char="-"/>
                      </a:pPr>
                      <a:r>
                        <a:rPr lang="en-GB"/>
                        <a:t>EUL of AOE</a:t>
                      </a:r>
                    </a:p>
                    <a:p>
                      <a:pPr marL="285750" indent="-285750">
                        <a:buFontTx/>
                        <a:buChar char="-"/>
                      </a:pPr>
                      <a:r>
                        <a:rPr lang="en-GB"/>
                        <a:t>RUL of Host</a:t>
                      </a:r>
                    </a:p>
                  </a:txBody>
                  <a:tcPr/>
                </a:tc>
                <a:tc>
                  <a:txBody>
                    <a:bodyPr/>
                    <a:lstStyle/>
                    <a:p>
                      <a:pPr marL="685800" indent="-685800"/>
                      <a:r>
                        <a:rPr lang="en-GB"/>
                        <a:t>AOE: 	Anti-sweat Heater Controls</a:t>
                      </a:r>
                    </a:p>
                    <a:p>
                      <a:pPr marL="685800" indent="-685800"/>
                      <a:r>
                        <a:rPr lang="en-GB"/>
                        <a:t>Host: 	Refrigerated Case</a:t>
                      </a:r>
                    </a:p>
                  </a:txBody>
                  <a:tcPr/>
                </a:tc>
                <a:extLst>
                  <a:ext uri="{0D108BD9-81ED-4DB2-BD59-A6C34878D82A}">
                    <a16:rowId xmlns:a16="http://schemas.microsoft.com/office/drawing/2014/main" val="2383909529"/>
                  </a:ext>
                </a:extLst>
              </a:tr>
              <a:tr h="1188720">
                <a:tc rowSpan="2">
                  <a:txBody>
                    <a:bodyPr/>
                    <a:lstStyle/>
                    <a:p>
                      <a:r>
                        <a:rPr lang="en-GB"/>
                        <a:t>AOE typically </a:t>
                      </a:r>
                      <a:r>
                        <a:rPr lang="en-GB" u="sng"/>
                        <a:t>not</a:t>
                      </a:r>
                      <a:r>
                        <a:rPr lang="en-GB"/>
                        <a:t>  replaced/removed at same time as host</a:t>
                      </a:r>
                    </a:p>
                  </a:txBody>
                  <a:tcPr anchor="ctr"/>
                </a:tc>
                <a:tc>
                  <a:txBody>
                    <a:bodyPr/>
                    <a:lstStyle/>
                    <a:p>
                      <a:r>
                        <a:rPr lang="en-GB"/>
                        <a:t>AOE typically replaced/removed at same time as host proxy</a:t>
                      </a:r>
                    </a:p>
                  </a:txBody>
                  <a:tcPr/>
                </a:tc>
                <a:tc>
                  <a:txBody>
                    <a:bodyPr/>
                    <a:lstStyle/>
                    <a:p>
                      <a:r>
                        <a:rPr lang="en-GB"/>
                        <a:t>Lesser of:</a:t>
                      </a:r>
                    </a:p>
                    <a:p>
                      <a:pPr marL="285750" indent="-285750">
                        <a:buFontTx/>
                        <a:buChar char="-"/>
                      </a:pPr>
                      <a:r>
                        <a:rPr lang="en-GB"/>
                        <a:t>EUL of AOE</a:t>
                      </a:r>
                    </a:p>
                    <a:p>
                      <a:pPr marL="285750" indent="-285750">
                        <a:buFontTx/>
                        <a:buChar char="-"/>
                      </a:pPr>
                      <a:r>
                        <a:rPr lang="en-GB"/>
                        <a:t>RUL of Host Proxy</a:t>
                      </a:r>
                    </a:p>
                  </a:txBody>
                  <a:tcPr/>
                </a:tc>
                <a:tc>
                  <a:txBody>
                    <a:bodyPr/>
                    <a:lstStyle/>
                    <a:p>
                      <a:pPr marL="685800" indent="-685800"/>
                      <a:r>
                        <a:rPr lang="en-GB"/>
                        <a:t>AOE: 	Aerator</a:t>
                      </a:r>
                    </a:p>
                    <a:p>
                      <a:pPr marL="685800" indent="-685800"/>
                      <a:r>
                        <a:rPr lang="en-GB"/>
                        <a:t>Host: 	Water Heater</a:t>
                      </a:r>
                    </a:p>
                    <a:p>
                      <a:pPr marL="685800" indent="-685800"/>
                      <a:r>
                        <a:rPr lang="en-GB"/>
                        <a:t>Host Proxy:  Faucet</a:t>
                      </a:r>
                    </a:p>
                  </a:txBody>
                  <a:tcPr/>
                </a:tc>
                <a:extLst>
                  <a:ext uri="{0D108BD9-81ED-4DB2-BD59-A6C34878D82A}">
                    <a16:rowId xmlns:a16="http://schemas.microsoft.com/office/drawing/2014/main" val="280868235"/>
                  </a:ext>
                </a:extLst>
              </a:tr>
              <a:tr h="1097280">
                <a:tc vMerge="1">
                  <a:txBody>
                    <a:bodyPr/>
                    <a:lstStyle/>
                    <a:p>
                      <a:endParaRPr lang="en-GB"/>
                    </a:p>
                  </a:txBody>
                  <a:tcPr/>
                </a:tc>
                <a:tc>
                  <a:txBody>
                    <a:bodyPr/>
                    <a:lstStyle/>
                    <a:p>
                      <a:r>
                        <a:rPr lang="en-GB"/>
                        <a:t>AOE typically </a:t>
                      </a:r>
                      <a:r>
                        <a:rPr lang="en-GB" u="sng"/>
                        <a:t>not</a:t>
                      </a:r>
                      <a:r>
                        <a:rPr lang="en-GB"/>
                        <a:t> replaced/removed at same time as host proxy</a:t>
                      </a:r>
                    </a:p>
                  </a:txBody>
                  <a:tcPr/>
                </a:tc>
                <a:tc>
                  <a:txBody>
                    <a:bodyPr/>
                    <a:lstStyle/>
                    <a:p>
                      <a:pPr marL="285750" indent="-285750">
                        <a:buFontTx/>
                        <a:buChar char="-"/>
                      </a:pPr>
                      <a:r>
                        <a:rPr lang="en-GB"/>
                        <a:t>EUL of AOE</a:t>
                      </a:r>
                    </a:p>
                  </a:txBody>
                  <a:tcPr/>
                </a:tc>
                <a:tc>
                  <a:txBody>
                    <a:bodyPr/>
                    <a:lstStyle/>
                    <a:p>
                      <a:pPr marL="685800" indent="-685800"/>
                      <a:r>
                        <a:rPr lang="en-GB"/>
                        <a:t>AOE: 	Ozone Laundry</a:t>
                      </a:r>
                    </a:p>
                    <a:p>
                      <a:pPr marL="685800" indent="-685800"/>
                      <a:r>
                        <a:rPr lang="en-GB"/>
                        <a:t>Host: 	Water Heater</a:t>
                      </a:r>
                    </a:p>
                    <a:p>
                      <a:pPr marL="685800" indent="-685800"/>
                      <a:r>
                        <a:rPr lang="en-GB"/>
                        <a:t>Host Proxy: Building System (Piping)</a:t>
                      </a:r>
                    </a:p>
                  </a:txBody>
                  <a:tcPr/>
                </a:tc>
                <a:extLst>
                  <a:ext uri="{0D108BD9-81ED-4DB2-BD59-A6C34878D82A}">
                    <a16:rowId xmlns:a16="http://schemas.microsoft.com/office/drawing/2014/main" val="3550633369"/>
                  </a:ext>
                </a:extLst>
              </a:tr>
            </a:tbl>
          </a:graphicData>
        </a:graphic>
      </p:graphicFrame>
    </p:spTree>
    <p:extLst>
      <p:ext uri="{BB962C8B-B14F-4D97-AF65-F5344CB8AC3E}">
        <p14:creationId xmlns:p14="http://schemas.microsoft.com/office/powerpoint/2010/main" val="1567698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94249-B489-42EE-9DEA-1128047243BD}"/>
              </a:ext>
            </a:extLst>
          </p:cNvPr>
          <p:cNvSpPr>
            <a:spLocks noGrp="1"/>
          </p:cNvSpPr>
          <p:nvPr>
            <p:ph type="title"/>
          </p:nvPr>
        </p:nvSpPr>
        <p:spPr>
          <a:xfrm>
            <a:off x="609600" y="1010937"/>
            <a:ext cx="10214113" cy="1232452"/>
          </a:xfrm>
        </p:spPr>
        <p:txBody>
          <a:bodyPr/>
          <a:lstStyle/>
          <a:p>
            <a:pPr>
              <a:lnSpc>
                <a:spcPct val="125000"/>
              </a:lnSpc>
            </a:pPr>
            <a:r>
              <a:rPr lang="en-GB"/>
              <a:t>Building Envelope Measures No Longer AOE—</a:t>
            </a:r>
            <a:br>
              <a:rPr lang="en-GB"/>
            </a:br>
            <a:r>
              <a:rPr lang="en-GB"/>
              <a:t>Now Building Weatherization</a:t>
            </a:r>
          </a:p>
        </p:txBody>
      </p:sp>
      <p:sp>
        <p:nvSpPr>
          <p:cNvPr id="4" name="Text Placeholder 3">
            <a:extLst>
              <a:ext uri="{FF2B5EF4-FFF2-40B4-BE49-F238E27FC236}">
                <a16:creationId xmlns:a16="http://schemas.microsoft.com/office/drawing/2014/main" id="{CB093308-9283-404A-AC56-5F26070D2C18}"/>
              </a:ext>
            </a:extLst>
          </p:cNvPr>
          <p:cNvSpPr>
            <a:spLocks noGrp="1"/>
          </p:cNvSpPr>
          <p:nvPr>
            <p:ph type="body" sz="half" idx="2"/>
          </p:nvPr>
        </p:nvSpPr>
        <p:spPr>
          <a:xfrm>
            <a:off x="609600" y="2663686"/>
            <a:ext cx="10701130" cy="3205301"/>
          </a:xfrm>
        </p:spPr>
        <p:txBody>
          <a:bodyPr/>
          <a:lstStyle/>
          <a:p>
            <a:pPr marL="285750" indent="-285750">
              <a:lnSpc>
                <a:spcPct val="200000"/>
              </a:lnSpc>
              <a:buFont typeface="Arial" panose="020B0604020202020204" pitchFamily="34" charset="0"/>
              <a:buChar char="•"/>
            </a:pPr>
            <a:r>
              <a:rPr lang="en-US" sz="2400"/>
              <a:t>Ceiling, wall, and floor insulation</a:t>
            </a:r>
          </a:p>
          <a:p>
            <a:pPr marL="285750" indent="-285750">
              <a:lnSpc>
                <a:spcPct val="200000"/>
              </a:lnSpc>
              <a:buFont typeface="Arial" panose="020B0604020202020204" pitchFamily="34" charset="0"/>
              <a:buChar char="•"/>
            </a:pPr>
            <a:r>
              <a:rPr lang="en-US" sz="2400"/>
              <a:t>Greenhouse heat curtains and infrared film</a:t>
            </a:r>
            <a:endParaRPr lang="en-GB"/>
          </a:p>
        </p:txBody>
      </p:sp>
      <p:sp>
        <p:nvSpPr>
          <p:cNvPr id="5" name="Slide Number Placeholder 4">
            <a:extLst>
              <a:ext uri="{FF2B5EF4-FFF2-40B4-BE49-F238E27FC236}">
                <a16:creationId xmlns:a16="http://schemas.microsoft.com/office/drawing/2014/main" id="{D74FC967-5913-475F-94AD-A046B4C8627C}"/>
              </a:ext>
            </a:extLst>
          </p:cNvPr>
          <p:cNvSpPr>
            <a:spLocks noGrp="1"/>
          </p:cNvSpPr>
          <p:nvPr>
            <p:ph type="sldNum" sz="quarter" idx="12"/>
          </p:nvPr>
        </p:nvSpPr>
        <p:spPr/>
        <p:txBody>
          <a:bodyPr/>
          <a:lstStyle/>
          <a:p>
            <a:fld id="{1C4126A1-9282-4A82-AC02-A59AF4A969C8}" type="slidenum">
              <a:rPr lang="en-US" smtClean="0"/>
              <a:t>18</a:t>
            </a:fld>
            <a:endParaRPr lang="en-US"/>
          </a:p>
        </p:txBody>
      </p:sp>
      <p:sp>
        <p:nvSpPr>
          <p:cNvPr id="6" name="Text Placeholder 3">
            <a:extLst>
              <a:ext uri="{FF2B5EF4-FFF2-40B4-BE49-F238E27FC236}">
                <a16:creationId xmlns:a16="http://schemas.microsoft.com/office/drawing/2014/main" id="{9BF3C065-771A-4ADE-A24A-192229B25D8A}"/>
              </a:ext>
            </a:extLst>
          </p:cNvPr>
          <p:cNvSpPr txBox="1">
            <a:spLocks/>
          </p:cNvSpPr>
          <p:nvPr/>
        </p:nvSpPr>
        <p:spPr>
          <a:xfrm>
            <a:off x="9256643" y="457200"/>
            <a:ext cx="2531165" cy="349916"/>
          </a:xfrm>
          <a:prstGeom prst="rect">
            <a:avLst/>
          </a:prstGeom>
          <a:noFill/>
        </p:spPr>
        <p:txBody>
          <a:bodyPr vert="horz" lIns="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tabLst/>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tabLst/>
              <a:defRPr sz="1200"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tabLst/>
              <a:defRPr sz="1000"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tabLst/>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r"/>
            <a:r>
              <a:rPr lang="en-US" sz="1800">
                <a:solidFill>
                  <a:srgbClr val="C00000"/>
                </a:solidFill>
              </a:rPr>
              <a:t>Effective: 2023-2024</a:t>
            </a:r>
          </a:p>
        </p:txBody>
      </p:sp>
    </p:spTree>
    <p:extLst>
      <p:ext uri="{BB962C8B-B14F-4D97-AF65-F5344CB8AC3E}">
        <p14:creationId xmlns:p14="http://schemas.microsoft.com/office/powerpoint/2010/main" val="17325375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943C4-1D32-4B30-9618-98D6003650D3}"/>
              </a:ext>
            </a:extLst>
          </p:cNvPr>
          <p:cNvSpPr>
            <a:spLocks noGrp="1"/>
          </p:cNvSpPr>
          <p:nvPr>
            <p:ph type="title"/>
          </p:nvPr>
        </p:nvSpPr>
        <p:spPr/>
        <p:txBody>
          <a:bodyPr/>
          <a:lstStyle/>
          <a:p>
            <a:r>
              <a:rPr lang="en-US"/>
              <a:t>New DEER Tables</a:t>
            </a:r>
            <a:endParaRPr lang="en-GB"/>
          </a:p>
        </p:txBody>
      </p:sp>
      <p:sp>
        <p:nvSpPr>
          <p:cNvPr id="3" name="Content Placeholder 2">
            <a:extLst>
              <a:ext uri="{FF2B5EF4-FFF2-40B4-BE49-F238E27FC236}">
                <a16:creationId xmlns:a16="http://schemas.microsoft.com/office/drawing/2014/main" id="{413A6FC3-7759-4B34-B1BB-844FD5CF4A90}"/>
              </a:ext>
            </a:extLst>
          </p:cNvPr>
          <p:cNvSpPr>
            <a:spLocks noGrp="1"/>
          </p:cNvSpPr>
          <p:nvPr>
            <p:ph idx="1"/>
          </p:nvPr>
        </p:nvSpPr>
        <p:spPr>
          <a:xfrm>
            <a:off x="609600" y="1825624"/>
            <a:ext cx="10972800" cy="4575175"/>
          </a:xfrm>
        </p:spPr>
        <p:txBody>
          <a:bodyPr/>
          <a:lstStyle/>
          <a:p>
            <a:r>
              <a:rPr lang="en-US" sz="2200"/>
              <a:t>FuelSub</a:t>
            </a:r>
          </a:p>
          <a:p>
            <a:pPr lvl="1"/>
            <a:r>
              <a:rPr lang="en-US" sz="2000"/>
              <a:t>Elec_to_Gas</a:t>
            </a:r>
          </a:p>
          <a:p>
            <a:pPr lvl="1"/>
            <a:r>
              <a:rPr lang="en-US" sz="2000"/>
              <a:t>Gas_to_Elec</a:t>
            </a:r>
          </a:p>
          <a:p>
            <a:pPr lvl="1"/>
            <a:r>
              <a:rPr lang="en-US" sz="2000"/>
              <a:t>None</a:t>
            </a:r>
          </a:p>
          <a:p>
            <a:pPr lvl="1"/>
            <a:endParaRPr lang="en-US" sz="2000"/>
          </a:p>
          <a:p>
            <a:r>
              <a:rPr lang="en-US" sz="2200"/>
              <a:t>NTG_applic</a:t>
            </a:r>
          </a:p>
          <a:p>
            <a:pPr lvl="1"/>
            <a:r>
              <a:rPr lang="en-US" sz="2000"/>
              <a:t>Valid combinations of NTG_ID, MAT, MIT, and Delivery Type</a:t>
            </a:r>
          </a:p>
          <a:p>
            <a:pPr lvl="1"/>
            <a:endParaRPr lang="en-US" sz="2000"/>
          </a:p>
          <a:p>
            <a:r>
              <a:rPr lang="en-US" sz="2200"/>
              <a:t>EUL_applic</a:t>
            </a:r>
          </a:p>
          <a:p>
            <a:pPr lvl="1"/>
            <a:r>
              <a:rPr lang="en-US" sz="2000"/>
              <a:t>Valid combinations of EUL_ID, MAT, and Sector</a:t>
            </a:r>
          </a:p>
          <a:p>
            <a:endParaRPr lang="en-GB"/>
          </a:p>
        </p:txBody>
      </p:sp>
      <p:sp>
        <p:nvSpPr>
          <p:cNvPr id="4" name="Slide Number Placeholder 3">
            <a:extLst>
              <a:ext uri="{FF2B5EF4-FFF2-40B4-BE49-F238E27FC236}">
                <a16:creationId xmlns:a16="http://schemas.microsoft.com/office/drawing/2014/main" id="{82252B09-9E4C-4385-9148-7BAD05CAE098}"/>
              </a:ext>
            </a:extLst>
          </p:cNvPr>
          <p:cNvSpPr>
            <a:spLocks noGrp="1"/>
          </p:cNvSpPr>
          <p:nvPr>
            <p:ph type="sldNum" sz="quarter" idx="12"/>
          </p:nvPr>
        </p:nvSpPr>
        <p:spPr/>
        <p:txBody>
          <a:bodyPr/>
          <a:lstStyle/>
          <a:p>
            <a:fld id="{1C4126A1-9282-4A82-AC02-A59AF4A969C8}" type="slidenum">
              <a:rPr lang="en-US" smtClean="0"/>
              <a:t>19</a:t>
            </a:fld>
            <a:endParaRPr lang="en-US"/>
          </a:p>
        </p:txBody>
      </p:sp>
      <p:sp>
        <p:nvSpPr>
          <p:cNvPr id="5" name="Text Placeholder 3">
            <a:extLst>
              <a:ext uri="{FF2B5EF4-FFF2-40B4-BE49-F238E27FC236}">
                <a16:creationId xmlns:a16="http://schemas.microsoft.com/office/drawing/2014/main" id="{6028E432-A106-482B-930A-745ABFE6ACC5}"/>
              </a:ext>
            </a:extLst>
          </p:cNvPr>
          <p:cNvSpPr txBox="1">
            <a:spLocks/>
          </p:cNvSpPr>
          <p:nvPr/>
        </p:nvSpPr>
        <p:spPr>
          <a:xfrm>
            <a:off x="9256643" y="457200"/>
            <a:ext cx="2531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800">
                <a:solidFill>
                  <a:srgbClr val="C00000"/>
                </a:solidFill>
              </a:rPr>
              <a:t>Effective: 2024</a:t>
            </a:r>
          </a:p>
        </p:txBody>
      </p:sp>
    </p:spTree>
    <p:extLst>
      <p:ext uri="{BB962C8B-B14F-4D97-AF65-F5344CB8AC3E}">
        <p14:creationId xmlns:p14="http://schemas.microsoft.com/office/powerpoint/2010/main" val="170322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04F24-2FEF-484D-B18F-B649BB8CCAE4}"/>
              </a:ext>
            </a:extLst>
          </p:cNvPr>
          <p:cNvSpPr>
            <a:spLocks noGrp="1"/>
          </p:cNvSpPr>
          <p:nvPr>
            <p:ph type="title"/>
          </p:nvPr>
        </p:nvSpPr>
        <p:spPr/>
        <p:txBody>
          <a:bodyPr/>
          <a:lstStyle/>
          <a:p>
            <a:r>
              <a:rPr lang="en-US"/>
              <a:t>Webinar Participation</a:t>
            </a:r>
          </a:p>
        </p:txBody>
      </p:sp>
      <p:sp>
        <p:nvSpPr>
          <p:cNvPr id="3" name="Content Placeholder 2">
            <a:extLst>
              <a:ext uri="{FF2B5EF4-FFF2-40B4-BE49-F238E27FC236}">
                <a16:creationId xmlns:a16="http://schemas.microsoft.com/office/drawing/2014/main" id="{513EF4F5-1C73-D54B-AD69-1371DF463BBB}"/>
              </a:ext>
            </a:extLst>
          </p:cNvPr>
          <p:cNvSpPr>
            <a:spLocks noGrp="1"/>
          </p:cNvSpPr>
          <p:nvPr>
            <p:ph idx="1"/>
          </p:nvPr>
        </p:nvSpPr>
        <p:spPr/>
        <p:txBody>
          <a:bodyPr vert="horz" lIns="0" tIns="45720" rIns="91440" bIns="45720" rtlCol="0" anchor="t">
            <a:noAutofit/>
          </a:bodyPr>
          <a:lstStyle/>
          <a:p>
            <a:r>
              <a:rPr lang="en-US" altLang="en-US"/>
              <a:t>All attendees are muted on entry</a:t>
            </a:r>
          </a:p>
          <a:p>
            <a:r>
              <a:rPr lang="en-US" altLang="en-US"/>
              <a:t>How to participate in this webinar: </a:t>
            </a:r>
          </a:p>
          <a:p>
            <a:pPr lvl="1"/>
            <a:r>
              <a:rPr lang="en-US" altLang="en-US" sz="1600"/>
              <a:t>Please use the chat box to submit questions</a:t>
            </a:r>
          </a:p>
          <a:p>
            <a:pPr lvl="1"/>
            <a:r>
              <a:rPr lang="en-US" altLang="en-US" sz="1600"/>
              <a:t>We will read and respond to questions at the end of each section</a:t>
            </a:r>
          </a:p>
          <a:p>
            <a:r>
              <a:rPr lang="en-US" altLang="en-US"/>
              <a:t>During the wrap-up Q&amp;A session, use the “raise hand” option in Webex:</a:t>
            </a:r>
          </a:p>
          <a:p>
            <a:pPr lvl="1"/>
            <a:r>
              <a:rPr lang="en-US" altLang="en-US" sz="1600"/>
              <a:t>Use the button to raise your hand and the host will call on you</a:t>
            </a:r>
          </a:p>
          <a:p>
            <a:pPr lvl="1"/>
            <a:r>
              <a:rPr lang="en-US" altLang="en-US" sz="1600"/>
              <a:t>Please state your name and affiliation when you ask your question</a:t>
            </a:r>
          </a:p>
          <a:p>
            <a:pPr lvl="1"/>
            <a:r>
              <a:rPr lang="en-US" altLang="en-US" sz="1600"/>
              <a:t>Please turn off the raised hand after your question</a:t>
            </a:r>
          </a:p>
          <a:p>
            <a:pPr>
              <a:spcBef>
                <a:spcPts val="500"/>
              </a:spcBef>
              <a:defRPr/>
            </a:pPr>
            <a:r>
              <a:rPr lang="en-US" altLang="en-US" spc="100"/>
              <a:t>Slides are posted to the Public Document Area</a:t>
            </a:r>
          </a:p>
          <a:p>
            <a:pPr marL="339725" lvl="1" indent="0">
              <a:buNone/>
              <a:defRPr/>
            </a:pPr>
            <a:r>
              <a:rPr lang="en-US" spc="100">
                <a:solidFill>
                  <a:schemeClr val="accent2">
                    <a:lumMod val="75000"/>
                  </a:schemeClr>
                </a:solidFill>
                <a:hlinkClick r:id="rId3"/>
              </a:rPr>
              <a:t>https://pda.energydataweb.com/#!/</a:t>
            </a:r>
            <a:r>
              <a:rPr lang="en-US" spc="100">
                <a:solidFill>
                  <a:schemeClr val="accent2">
                    <a:lumMod val="75000"/>
                  </a:schemeClr>
                </a:solidFill>
              </a:rPr>
              <a:t> </a:t>
            </a:r>
            <a:r>
              <a:rPr lang="en-US" spc="100">
                <a:solidFill>
                  <a:schemeClr val="tx1"/>
                </a:solidFill>
              </a:rPr>
              <a:t>(</a:t>
            </a:r>
            <a:r>
              <a:rPr lang="en-US"/>
              <a:t>Search using </a:t>
            </a:r>
            <a:r>
              <a:rPr lang="en-US" b="1"/>
              <a:t>DEER2024</a:t>
            </a:r>
            <a:r>
              <a:rPr lang="en-US">
                <a:solidFill>
                  <a:schemeClr val="tx1"/>
                </a:solidFill>
              </a:rPr>
              <a:t>)</a:t>
            </a:r>
            <a:endParaRPr lang="en-US" sz="1200">
              <a:solidFill>
                <a:schemeClr val="tx1"/>
              </a:solidFill>
            </a:endParaRPr>
          </a:p>
          <a:p>
            <a:endParaRPr lang="en-US" altLang="en-US"/>
          </a:p>
        </p:txBody>
      </p:sp>
      <p:sp>
        <p:nvSpPr>
          <p:cNvPr id="4" name="Slide Number Placeholder 3">
            <a:extLst>
              <a:ext uri="{FF2B5EF4-FFF2-40B4-BE49-F238E27FC236}">
                <a16:creationId xmlns:a16="http://schemas.microsoft.com/office/drawing/2014/main" id="{587943F8-8E54-8841-97DC-B5981380D7B0}"/>
              </a:ext>
            </a:extLst>
          </p:cNvPr>
          <p:cNvSpPr>
            <a:spLocks noGrp="1"/>
          </p:cNvSpPr>
          <p:nvPr>
            <p:ph type="sldNum" sz="quarter" idx="12"/>
          </p:nvPr>
        </p:nvSpPr>
        <p:spPr/>
        <p:txBody>
          <a:bodyPr/>
          <a:lstStyle/>
          <a:p>
            <a:fld id="{1C4126A1-9282-4A82-AC02-A59AF4A969C8}" type="slidenum">
              <a:rPr lang="en-US" smtClean="0"/>
              <a:t>2</a:t>
            </a:fld>
            <a:endParaRPr lang="en-US"/>
          </a:p>
        </p:txBody>
      </p:sp>
    </p:spTree>
    <p:extLst>
      <p:ext uri="{BB962C8B-B14F-4D97-AF65-F5344CB8AC3E}">
        <p14:creationId xmlns:p14="http://schemas.microsoft.com/office/powerpoint/2010/main" val="40469330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943C4-1D32-4B30-9618-98D6003650D3}"/>
              </a:ext>
            </a:extLst>
          </p:cNvPr>
          <p:cNvSpPr>
            <a:spLocks noGrp="1"/>
          </p:cNvSpPr>
          <p:nvPr>
            <p:ph type="title"/>
          </p:nvPr>
        </p:nvSpPr>
        <p:spPr/>
        <p:txBody>
          <a:bodyPr/>
          <a:lstStyle/>
          <a:p>
            <a:r>
              <a:rPr lang="en-US"/>
              <a:t>Structural Changes to DEER Tables</a:t>
            </a:r>
            <a:endParaRPr lang="en-GB"/>
          </a:p>
        </p:txBody>
      </p:sp>
      <p:sp>
        <p:nvSpPr>
          <p:cNvPr id="3" name="Content Placeholder 2">
            <a:extLst>
              <a:ext uri="{FF2B5EF4-FFF2-40B4-BE49-F238E27FC236}">
                <a16:creationId xmlns:a16="http://schemas.microsoft.com/office/drawing/2014/main" id="{413A6FC3-7759-4B34-B1BB-844FD5CF4A90}"/>
              </a:ext>
            </a:extLst>
          </p:cNvPr>
          <p:cNvSpPr>
            <a:spLocks noGrp="1"/>
          </p:cNvSpPr>
          <p:nvPr>
            <p:ph idx="1"/>
          </p:nvPr>
        </p:nvSpPr>
        <p:spPr>
          <a:xfrm>
            <a:off x="609600" y="1825624"/>
            <a:ext cx="10972800" cy="4575175"/>
          </a:xfrm>
        </p:spPr>
        <p:txBody>
          <a:bodyPr/>
          <a:lstStyle/>
          <a:p>
            <a:r>
              <a:rPr lang="en-US"/>
              <a:t>New fields in Measure table: </a:t>
            </a:r>
          </a:p>
          <a:p>
            <a:pPr lvl="1"/>
            <a:r>
              <a:rPr lang="en-US" sz="2000"/>
              <a:t>WeatherSim</a:t>
            </a:r>
          </a:p>
          <a:p>
            <a:pPr lvl="1"/>
            <a:r>
              <a:rPr lang="en-US" sz="2000"/>
              <a:t>FuelSub_ID</a:t>
            </a:r>
          </a:p>
          <a:p>
            <a:pPr lvl="1"/>
            <a:endParaRPr lang="en-US" sz="2000"/>
          </a:p>
          <a:p>
            <a:r>
              <a:rPr lang="en-US"/>
              <a:t>New fields in EnergyImpact table:</a:t>
            </a:r>
          </a:p>
          <a:p>
            <a:pPr lvl="1"/>
            <a:r>
              <a:rPr lang="en-US" sz="2000"/>
              <a:t>APreUseWBkWh</a:t>
            </a:r>
          </a:p>
          <a:p>
            <a:pPr lvl="1"/>
            <a:r>
              <a:rPr lang="en-US" sz="2000"/>
              <a:t>APreUseWBtherm</a:t>
            </a:r>
          </a:p>
          <a:p>
            <a:pPr lvl="1"/>
            <a:r>
              <a:rPr lang="en-US" sz="2000"/>
              <a:t>AStdUseWBkWh</a:t>
            </a:r>
          </a:p>
          <a:p>
            <a:pPr lvl="1"/>
            <a:r>
              <a:rPr lang="en-US" sz="2000"/>
              <a:t>AStdUseWBtherm</a:t>
            </a:r>
          </a:p>
          <a:p>
            <a:endParaRPr lang="en-GB"/>
          </a:p>
        </p:txBody>
      </p:sp>
      <p:sp>
        <p:nvSpPr>
          <p:cNvPr id="4" name="Slide Number Placeholder 3">
            <a:extLst>
              <a:ext uri="{FF2B5EF4-FFF2-40B4-BE49-F238E27FC236}">
                <a16:creationId xmlns:a16="http://schemas.microsoft.com/office/drawing/2014/main" id="{82252B09-9E4C-4385-9148-7BAD05CAE098}"/>
              </a:ext>
            </a:extLst>
          </p:cNvPr>
          <p:cNvSpPr>
            <a:spLocks noGrp="1"/>
          </p:cNvSpPr>
          <p:nvPr>
            <p:ph type="sldNum" sz="quarter" idx="12"/>
          </p:nvPr>
        </p:nvSpPr>
        <p:spPr/>
        <p:txBody>
          <a:bodyPr/>
          <a:lstStyle/>
          <a:p>
            <a:fld id="{1C4126A1-9282-4A82-AC02-A59AF4A969C8}" type="slidenum">
              <a:rPr lang="en-US" smtClean="0"/>
              <a:t>20</a:t>
            </a:fld>
            <a:endParaRPr lang="en-US"/>
          </a:p>
        </p:txBody>
      </p:sp>
      <p:sp>
        <p:nvSpPr>
          <p:cNvPr id="5" name="Text Placeholder 3">
            <a:extLst>
              <a:ext uri="{FF2B5EF4-FFF2-40B4-BE49-F238E27FC236}">
                <a16:creationId xmlns:a16="http://schemas.microsoft.com/office/drawing/2014/main" id="{6028E432-A106-482B-930A-745ABFE6ACC5}"/>
              </a:ext>
            </a:extLst>
          </p:cNvPr>
          <p:cNvSpPr txBox="1">
            <a:spLocks/>
          </p:cNvSpPr>
          <p:nvPr/>
        </p:nvSpPr>
        <p:spPr>
          <a:xfrm>
            <a:off x="9256643" y="457200"/>
            <a:ext cx="2531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800">
                <a:solidFill>
                  <a:srgbClr val="C00000"/>
                </a:solidFill>
              </a:rPr>
              <a:t>Effective: 2024</a:t>
            </a:r>
          </a:p>
        </p:txBody>
      </p:sp>
      <p:sp>
        <p:nvSpPr>
          <p:cNvPr id="6" name="TextBox 5">
            <a:extLst>
              <a:ext uri="{FF2B5EF4-FFF2-40B4-BE49-F238E27FC236}">
                <a16:creationId xmlns:a16="http://schemas.microsoft.com/office/drawing/2014/main" id="{34567E5A-E11D-4812-A1F2-CE596D211098}"/>
              </a:ext>
            </a:extLst>
          </p:cNvPr>
          <p:cNvSpPr txBox="1"/>
          <p:nvPr/>
        </p:nvSpPr>
        <p:spPr>
          <a:xfrm>
            <a:off x="3930304" y="3705761"/>
            <a:ext cx="3084499" cy="1392689"/>
          </a:xfrm>
          <a:prstGeom prst="rect">
            <a:avLst/>
          </a:prstGeom>
          <a:noFill/>
        </p:spPr>
        <p:txBody>
          <a:bodyPr wrap="none" rtlCol="0">
            <a:spAutoFit/>
          </a:bodyPr>
          <a:lstStyle/>
          <a:p>
            <a:pPr marL="571500" lvl="1" indent="-231775">
              <a:lnSpc>
                <a:spcPct val="90000"/>
              </a:lnSpc>
              <a:spcBef>
                <a:spcPts val="500"/>
              </a:spcBef>
              <a:buFont typeface="Arial" panose="020B0604020202020204" pitchFamily="34" charset="0"/>
              <a:buChar char="•"/>
            </a:pPr>
            <a:r>
              <a:rPr lang="en-GB" sz="2000">
                <a:solidFill>
                  <a:schemeClr val="tx2"/>
                </a:solidFill>
              </a:rPr>
              <a:t>AMeaUseWBkWh</a:t>
            </a:r>
          </a:p>
          <a:p>
            <a:pPr marL="571500" lvl="1" indent="-231775">
              <a:lnSpc>
                <a:spcPct val="90000"/>
              </a:lnSpc>
              <a:spcBef>
                <a:spcPts val="500"/>
              </a:spcBef>
              <a:buFont typeface="Arial" panose="020B0604020202020204" pitchFamily="34" charset="0"/>
              <a:buChar char="•"/>
            </a:pPr>
            <a:r>
              <a:rPr lang="en-GB" sz="2000">
                <a:solidFill>
                  <a:schemeClr val="tx2"/>
                </a:solidFill>
              </a:rPr>
              <a:t>AMeaUseWBtherm</a:t>
            </a:r>
          </a:p>
          <a:p>
            <a:pPr marL="571500" lvl="1" indent="-231775">
              <a:lnSpc>
                <a:spcPct val="90000"/>
              </a:lnSpc>
              <a:spcBef>
                <a:spcPts val="500"/>
              </a:spcBef>
              <a:buFont typeface="Arial" panose="020B0604020202020204" pitchFamily="34" charset="0"/>
              <a:buChar char="•"/>
            </a:pPr>
            <a:r>
              <a:rPr lang="en-GB" sz="2000">
                <a:solidFill>
                  <a:schemeClr val="tx2"/>
                </a:solidFill>
              </a:rPr>
              <a:t>APreUseEUkWh</a:t>
            </a:r>
          </a:p>
          <a:p>
            <a:pPr marL="571500" lvl="1" indent="-231775">
              <a:lnSpc>
                <a:spcPct val="90000"/>
              </a:lnSpc>
              <a:spcBef>
                <a:spcPts val="500"/>
              </a:spcBef>
              <a:buFont typeface="Arial" panose="020B0604020202020204" pitchFamily="34" charset="0"/>
              <a:buChar char="•"/>
            </a:pPr>
            <a:r>
              <a:rPr lang="en-GB" sz="2000">
                <a:solidFill>
                  <a:schemeClr val="tx2"/>
                </a:solidFill>
              </a:rPr>
              <a:t>APreUseEUtherm</a:t>
            </a:r>
          </a:p>
        </p:txBody>
      </p:sp>
      <p:sp>
        <p:nvSpPr>
          <p:cNvPr id="7" name="TextBox 6">
            <a:extLst>
              <a:ext uri="{FF2B5EF4-FFF2-40B4-BE49-F238E27FC236}">
                <a16:creationId xmlns:a16="http://schemas.microsoft.com/office/drawing/2014/main" id="{FA3ECFBA-110A-4B2F-81C3-2020713AE476}"/>
              </a:ext>
            </a:extLst>
          </p:cNvPr>
          <p:cNvSpPr txBox="1"/>
          <p:nvPr/>
        </p:nvSpPr>
        <p:spPr>
          <a:xfrm>
            <a:off x="7339174" y="3705761"/>
            <a:ext cx="2996333" cy="1392689"/>
          </a:xfrm>
          <a:prstGeom prst="rect">
            <a:avLst/>
          </a:prstGeom>
          <a:noFill/>
        </p:spPr>
        <p:txBody>
          <a:bodyPr wrap="none" rtlCol="0">
            <a:spAutoFit/>
          </a:bodyPr>
          <a:lstStyle/>
          <a:p>
            <a:pPr marL="571500" lvl="1" indent="-231775">
              <a:lnSpc>
                <a:spcPct val="90000"/>
              </a:lnSpc>
              <a:spcBef>
                <a:spcPts val="500"/>
              </a:spcBef>
              <a:buFont typeface="Arial" panose="020B0604020202020204" pitchFamily="34" charset="0"/>
              <a:buChar char="•"/>
            </a:pPr>
            <a:r>
              <a:rPr lang="en-GB" sz="2000">
                <a:solidFill>
                  <a:schemeClr val="tx2"/>
                </a:solidFill>
              </a:rPr>
              <a:t>AStdUseEUkWh</a:t>
            </a:r>
          </a:p>
          <a:p>
            <a:pPr marL="571500" lvl="1" indent="-231775">
              <a:lnSpc>
                <a:spcPct val="90000"/>
              </a:lnSpc>
              <a:spcBef>
                <a:spcPts val="500"/>
              </a:spcBef>
              <a:buFont typeface="Arial" panose="020B0604020202020204" pitchFamily="34" charset="0"/>
              <a:buChar char="•"/>
            </a:pPr>
            <a:r>
              <a:rPr lang="en-GB" sz="2000">
                <a:solidFill>
                  <a:schemeClr val="tx2"/>
                </a:solidFill>
              </a:rPr>
              <a:t>AStdUseEUtherm</a:t>
            </a:r>
          </a:p>
          <a:p>
            <a:pPr marL="571500" lvl="1" indent="-231775">
              <a:lnSpc>
                <a:spcPct val="90000"/>
              </a:lnSpc>
              <a:spcBef>
                <a:spcPts val="500"/>
              </a:spcBef>
              <a:buFont typeface="Arial" panose="020B0604020202020204" pitchFamily="34" charset="0"/>
              <a:buChar char="•"/>
            </a:pPr>
            <a:r>
              <a:rPr lang="en-GB" sz="2000">
                <a:solidFill>
                  <a:schemeClr val="tx2"/>
                </a:solidFill>
              </a:rPr>
              <a:t>AMeaUseEUkWh</a:t>
            </a:r>
          </a:p>
          <a:p>
            <a:pPr marL="571500" lvl="1" indent="-231775">
              <a:lnSpc>
                <a:spcPct val="90000"/>
              </a:lnSpc>
              <a:spcBef>
                <a:spcPts val="500"/>
              </a:spcBef>
              <a:buFont typeface="Arial" panose="020B0604020202020204" pitchFamily="34" charset="0"/>
              <a:buChar char="•"/>
            </a:pPr>
            <a:r>
              <a:rPr lang="en-GB" sz="2000">
                <a:solidFill>
                  <a:schemeClr val="tx2"/>
                </a:solidFill>
              </a:rPr>
              <a:t>AMeaUseEUtherm</a:t>
            </a:r>
          </a:p>
        </p:txBody>
      </p:sp>
    </p:spTree>
    <p:extLst>
      <p:ext uri="{BB962C8B-B14F-4D97-AF65-F5344CB8AC3E}">
        <p14:creationId xmlns:p14="http://schemas.microsoft.com/office/powerpoint/2010/main" val="41132548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E9894-7F69-4418-BFFE-F8B5E40B3A24}"/>
              </a:ext>
            </a:extLst>
          </p:cNvPr>
          <p:cNvSpPr>
            <a:spLocks noGrp="1"/>
          </p:cNvSpPr>
          <p:nvPr>
            <p:ph type="title"/>
          </p:nvPr>
        </p:nvSpPr>
        <p:spPr>
          <a:xfrm>
            <a:off x="609600" y="365125"/>
            <a:ext cx="10972800" cy="1185379"/>
          </a:xfrm>
        </p:spPr>
        <p:txBody>
          <a:bodyPr/>
          <a:lstStyle/>
          <a:p>
            <a:r>
              <a:rPr lang="en-GB"/>
              <a:t>Aggregated Building Description Fields</a:t>
            </a:r>
          </a:p>
        </p:txBody>
      </p:sp>
      <p:graphicFrame>
        <p:nvGraphicFramePr>
          <p:cNvPr id="6" name="Table 6">
            <a:extLst>
              <a:ext uri="{FF2B5EF4-FFF2-40B4-BE49-F238E27FC236}">
                <a16:creationId xmlns:a16="http://schemas.microsoft.com/office/drawing/2014/main" id="{C61DCA09-F614-424D-85BE-EA1C8315F009}"/>
              </a:ext>
            </a:extLst>
          </p:cNvPr>
          <p:cNvGraphicFramePr>
            <a:graphicFrameLocks noGrp="1"/>
          </p:cNvGraphicFramePr>
          <p:nvPr>
            <p:ph idx="1"/>
            <p:extLst>
              <p:ext uri="{D42A27DB-BD31-4B8C-83A1-F6EECF244321}">
                <p14:modId xmlns:p14="http://schemas.microsoft.com/office/powerpoint/2010/main" val="1452831909"/>
              </p:ext>
            </p:extLst>
          </p:nvPr>
        </p:nvGraphicFramePr>
        <p:xfrm>
          <a:off x="609602" y="1754664"/>
          <a:ext cx="10972797" cy="4216400"/>
        </p:xfrm>
        <a:graphic>
          <a:graphicData uri="http://schemas.openxmlformats.org/drawingml/2006/table">
            <a:tbl>
              <a:tblPr firstRow="1" bandRow="1">
                <a:tableStyleId>{5C22544A-7EE6-4342-B048-85BDC9FD1C3A}</a:tableStyleId>
              </a:tblPr>
              <a:tblGrid>
                <a:gridCol w="1398104">
                  <a:extLst>
                    <a:ext uri="{9D8B030D-6E8A-4147-A177-3AD203B41FA5}">
                      <a16:colId xmlns:a16="http://schemas.microsoft.com/office/drawing/2014/main" val="3950821571"/>
                    </a:ext>
                  </a:extLst>
                </a:gridCol>
                <a:gridCol w="1033670">
                  <a:extLst>
                    <a:ext uri="{9D8B030D-6E8A-4147-A177-3AD203B41FA5}">
                      <a16:colId xmlns:a16="http://schemas.microsoft.com/office/drawing/2014/main" val="3931821913"/>
                    </a:ext>
                  </a:extLst>
                </a:gridCol>
                <a:gridCol w="8541023">
                  <a:extLst>
                    <a:ext uri="{9D8B030D-6E8A-4147-A177-3AD203B41FA5}">
                      <a16:colId xmlns:a16="http://schemas.microsoft.com/office/drawing/2014/main" val="3203147021"/>
                    </a:ext>
                  </a:extLst>
                </a:gridCol>
              </a:tblGrid>
              <a:tr h="370840">
                <a:tc>
                  <a:txBody>
                    <a:bodyPr/>
                    <a:lstStyle/>
                    <a:p>
                      <a:r>
                        <a:rPr lang="en-GB"/>
                        <a:t>Field</a:t>
                      </a:r>
                    </a:p>
                  </a:txBody>
                  <a:tcPr/>
                </a:tc>
                <a:tc>
                  <a:txBody>
                    <a:bodyPr/>
                    <a:lstStyle/>
                    <a:p>
                      <a:r>
                        <a:rPr lang="en-GB"/>
                        <a:t>Value</a:t>
                      </a:r>
                    </a:p>
                  </a:txBody>
                  <a:tcPr/>
                </a:tc>
                <a:tc>
                  <a:txBody>
                    <a:bodyPr/>
                    <a:lstStyle/>
                    <a:p>
                      <a:r>
                        <a:rPr lang="en-GB"/>
                        <a:t>Conditions for Usage of Aggregated Value(s) by Delivery Type</a:t>
                      </a:r>
                    </a:p>
                  </a:txBody>
                  <a:tcPr/>
                </a:tc>
                <a:extLst>
                  <a:ext uri="{0D108BD9-81ED-4DB2-BD59-A6C34878D82A}">
                    <a16:rowId xmlns:a16="http://schemas.microsoft.com/office/drawing/2014/main" val="2801083053"/>
                  </a:ext>
                </a:extLst>
              </a:tr>
              <a:tr h="370840">
                <a:tc rowSpan="2">
                  <a:txBody>
                    <a:bodyPr/>
                    <a:lstStyle/>
                    <a:p>
                      <a:r>
                        <a:rPr lang="en-GB" sz="1600"/>
                        <a:t>BldgHVAC</a:t>
                      </a:r>
                    </a:p>
                  </a:txBody>
                  <a:tcPr>
                    <a:solidFill>
                      <a:schemeClr val="tx2">
                        <a:lumMod val="20000"/>
                        <a:lumOff val="80000"/>
                      </a:schemeClr>
                    </a:solidFill>
                  </a:tcPr>
                </a:tc>
                <a:tc>
                  <a:txBody>
                    <a:bodyPr/>
                    <a:lstStyle/>
                    <a:p>
                      <a:r>
                        <a:rPr lang="en-GB" sz="1600"/>
                        <a:t>Any</a:t>
                      </a:r>
                    </a:p>
                  </a:txBody>
                  <a:tcPr>
                    <a:solidFill>
                      <a:schemeClr val="tx2">
                        <a:lumMod val="20000"/>
                        <a:lumOff val="80000"/>
                      </a:schemeClr>
                    </a:solidFill>
                  </a:tcPr>
                </a:tc>
                <a:tc>
                  <a:txBody>
                    <a:bodyPr/>
                    <a:lstStyle/>
                    <a:p>
                      <a:r>
                        <a:rPr lang="en-GB" sz="1600"/>
                        <a:t>All delivery types:</a:t>
                      </a:r>
                    </a:p>
                    <a:p>
                      <a:r>
                        <a:rPr lang="en-GB" sz="1600"/>
                        <a:t>- UES values equal across all HVAC types</a:t>
                      </a:r>
                    </a:p>
                  </a:txBody>
                  <a:tcPr>
                    <a:solidFill>
                      <a:schemeClr val="tx2">
                        <a:lumMod val="20000"/>
                        <a:lumOff val="80000"/>
                      </a:schemeClr>
                    </a:solidFill>
                  </a:tcPr>
                </a:tc>
                <a:extLst>
                  <a:ext uri="{0D108BD9-81ED-4DB2-BD59-A6C34878D82A}">
                    <a16:rowId xmlns:a16="http://schemas.microsoft.com/office/drawing/2014/main" val="4078275920"/>
                  </a:ext>
                </a:extLst>
              </a:tr>
              <a:tr h="370840">
                <a:tc vMerge="1">
                  <a:txBody>
                    <a:bodyPr/>
                    <a:lstStyle/>
                    <a:p>
                      <a:endParaRPr lang="en-GB"/>
                    </a:p>
                  </a:txBody>
                  <a:tcPr/>
                </a:tc>
                <a:tc>
                  <a:txBody>
                    <a:bodyPr/>
                    <a:lstStyle/>
                    <a:p>
                      <a:r>
                        <a:rPr lang="en-GB" sz="1600"/>
                        <a:t>rWtd or cWtd</a:t>
                      </a:r>
                    </a:p>
                  </a:txBody>
                  <a:tcPr>
                    <a:solidFill>
                      <a:schemeClr val="tx2">
                        <a:lumMod val="20000"/>
                        <a:lumOff val="80000"/>
                      </a:schemeClr>
                    </a:solidFill>
                  </a:tcPr>
                </a:tc>
                <a:tc>
                  <a:txBody>
                    <a:bodyPr/>
                    <a:lstStyle/>
                    <a:p>
                      <a:r>
                        <a:rPr lang="en-GB" sz="1600"/>
                        <a:t>All delivery types except Direct Install:</a:t>
                      </a:r>
                    </a:p>
                    <a:p>
                      <a:r>
                        <a:rPr lang="en-GB" sz="1600"/>
                        <a:t>- UES values are weighted averages across all HVAC types</a:t>
                      </a:r>
                    </a:p>
                  </a:txBody>
                  <a:tcPr>
                    <a:solidFill>
                      <a:schemeClr val="tx2">
                        <a:lumMod val="20000"/>
                        <a:lumOff val="80000"/>
                      </a:schemeClr>
                    </a:solidFill>
                  </a:tcPr>
                </a:tc>
                <a:extLst>
                  <a:ext uri="{0D108BD9-81ED-4DB2-BD59-A6C34878D82A}">
                    <a16:rowId xmlns:a16="http://schemas.microsoft.com/office/drawing/2014/main" val="4294783002"/>
                  </a:ext>
                </a:extLst>
              </a:tr>
              <a:tr h="370840">
                <a:tc>
                  <a:txBody>
                    <a:bodyPr/>
                    <a:lstStyle/>
                    <a:p>
                      <a:r>
                        <a:rPr lang="en-GB" sz="1600"/>
                        <a:t>BldgLoc</a:t>
                      </a:r>
                    </a:p>
                  </a:txBody>
                  <a:tcPr>
                    <a:solidFill>
                      <a:srgbClr val="EFF3F7"/>
                    </a:solidFill>
                  </a:tcPr>
                </a:tc>
                <a:tc>
                  <a:txBody>
                    <a:bodyPr/>
                    <a:lstStyle/>
                    <a:p>
                      <a:r>
                        <a:rPr lang="en-GB" sz="1600"/>
                        <a:t>Any</a:t>
                      </a:r>
                    </a:p>
                  </a:txBody>
                  <a:tcPr>
                    <a:solidFill>
                      <a:srgbClr val="EFF3F7"/>
                    </a:solidFill>
                  </a:tcPr>
                </a:tc>
                <a:tc>
                  <a:txBody>
                    <a:bodyPr/>
                    <a:lstStyle/>
                    <a:p>
                      <a:r>
                        <a:rPr lang="en-GB" sz="1600"/>
                        <a:t>Midstream, Downstream, or Direct Install:</a:t>
                      </a:r>
                    </a:p>
                    <a:p>
                      <a:r>
                        <a:rPr lang="en-GB" sz="1600"/>
                        <a:t>- UES values equal across all climate zones</a:t>
                      </a:r>
                    </a:p>
                  </a:txBody>
                  <a:tcPr>
                    <a:solidFill>
                      <a:srgbClr val="EFF3F7"/>
                    </a:solidFill>
                  </a:tcPr>
                </a:tc>
                <a:extLst>
                  <a:ext uri="{0D108BD9-81ED-4DB2-BD59-A6C34878D82A}">
                    <a16:rowId xmlns:a16="http://schemas.microsoft.com/office/drawing/2014/main" val="2780290556"/>
                  </a:ext>
                </a:extLst>
              </a:tr>
              <a:tr h="370840">
                <a:tc rowSpan="2">
                  <a:txBody>
                    <a:bodyPr/>
                    <a:lstStyle/>
                    <a:p>
                      <a:r>
                        <a:rPr lang="en-GB" sz="1600"/>
                        <a:t>BldgType</a:t>
                      </a:r>
                    </a:p>
                  </a:txBody>
                  <a:tcPr>
                    <a:solidFill>
                      <a:schemeClr val="tx2">
                        <a:lumMod val="20000"/>
                        <a:lumOff val="80000"/>
                      </a:schemeClr>
                    </a:solidFill>
                  </a:tcPr>
                </a:tc>
                <a:tc>
                  <a:txBody>
                    <a:bodyPr/>
                    <a:lstStyle/>
                    <a:p>
                      <a:r>
                        <a:rPr lang="en-GB" sz="1600"/>
                        <a:t>Any</a:t>
                      </a:r>
                    </a:p>
                  </a:txBody>
                  <a:tcPr>
                    <a:solidFill>
                      <a:schemeClr val="tx2">
                        <a:lumMod val="20000"/>
                        <a:lumOff val="80000"/>
                      </a:schemeClr>
                    </a:solidFill>
                  </a:tcPr>
                </a:tc>
                <a:tc>
                  <a:txBody>
                    <a:bodyPr/>
                    <a:lstStyle/>
                    <a:p>
                      <a:r>
                        <a:rPr lang="en-GB" sz="1600"/>
                        <a:t>For Midstream, Downstream, or Direct Install:</a:t>
                      </a:r>
                    </a:p>
                    <a:p>
                      <a:r>
                        <a:rPr lang="en-GB" sz="1600"/>
                        <a:t>- UES values equal across all building types within sector</a:t>
                      </a:r>
                    </a:p>
                  </a:txBody>
                  <a:tcPr>
                    <a:solidFill>
                      <a:schemeClr val="tx2">
                        <a:lumMod val="20000"/>
                        <a:lumOff val="80000"/>
                      </a:schemeClr>
                    </a:solidFill>
                  </a:tcPr>
                </a:tc>
                <a:extLst>
                  <a:ext uri="{0D108BD9-81ED-4DB2-BD59-A6C34878D82A}">
                    <a16:rowId xmlns:a16="http://schemas.microsoft.com/office/drawing/2014/main" val="3224936642"/>
                  </a:ext>
                </a:extLst>
              </a:tr>
              <a:tr h="370840">
                <a:tc vMerge="1">
                  <a:txBody>
                    <a:bodyPr/>
                    <a:lstStyle/>
                    <a:p>
                      <a:endParaRPr lang="en-GB"/>
                    </a:p>
                  </a:txBody>
                  <a:tcPr/>
                </a:tc>
                <a:tc>
                  <a:txBody>
                    <a:bodyPr/>
                    <a:lstStyle/>
                    <a:p>
                      <a:r>
                        <a:rPr lang="en-GB" sz="1600"/>
                        <a:t>Res or Com</a:t>
                      </a:r>
                    </a:p>
                  </a:txBody>
                  <a:tcPr>
                    <a:solidFill>
                      <a:schemeClr val="tx2">
                        <a:lumMod val="20000"/>
                        <a:lumOff val="80000"/>
                      </a:schemeClr>
                    </a:solidFill>
                  </a:tcPr>
                </a:tc>
                <a:tc>
                  <a:txBody>
                    <a:bodyPr/>
                    <a:lstStyle/>
                    <a:p>
                      <a:r>
                        <a:rPr lang="en-GB" sz="1600"/>
                        <a:t>For Upstream:</a:t>
                      </a:r>
                    </a:p>
                    <a:p>
                      <a:r>
                        <a:rPr lang="en-GB" sz="1600"/>
                        <a:t>- UES values are weighted averages across all building types within sector</a:t>
                      </a:r>
                    </a:p>
                  </a:txBody>
                  <a:tcPr>
                    <a:solidFill>
                      <a:schemeClr val="tx2">
                        <a:lumMod val="20000"/>
                        <a:lumOff val="80000"/>
                      </a:schemeClr>
                    </a:solidFill>
                  </a:tcPr>
                </a:tc>
                <a:extLst>
                  <a:ext uri="{0D108BD9-81ED-4DB2-BD59-A6C34878D82A}">
                    <a16:rowId xmlns:a16="http://schemas.microsoft.com/office/drawing/2014/main" val="32637400"/>
                  </a:ext>
                </a:extLst>
              </a:tr>
              <a:tr h="370840">
                <a:tc rowSpan="2">
                  <a:txBody>
                    <a:bodyPr/>
                    <a:lstStyle/>
                    <a:p>
                      <a:r>
                        <a:rPr lang="en-GB" sz="1600"/>
                        <a:t>BldgVint*</a:t>
                      </a:r>
                    </a:p>
                  </a:txBody>
                  <a:tcPr>
                    <a:solidFill>
                      <a:srgbClr val="EFF3F7"/>
                    </a:solidFill>
                  </a:tcPr>
                </a:tc>
                <a:tc>
                  <a:txBody>
                    <a:bodyPr/>
                    <a:lstStyle/>
                    <a:p>
                      <a:r>
                        <a:rPr lang="en-GB" sz="1600"/>
                        <a:t>Any</a:t>
                      </a:r>
                    </a:p>
                  </a:txBody>
                  <a:tcPr>
                    <a:solidFill>
                      <a:srgbClr val="EFF3F7"/>
                    </a:solidFill>
                  </a:tcPr>
                </a:tc>
                <a:tc>
                  <a:txBody>
                    <a:bodyPr/>
                    <a:lstStyle/>
                    <a:p>
                      <a:r>
                        <a:rPr lang="en-GB" sz="1600"/>
                        <a:t>Cannot be used</a:t>
                      </a:r>
                    </a:p>
                  </a:txBody>
                  <a:tcPr>
                    <a:solidFill>
                      <a:srgbClr val="EFF3F7"/>
                    </a:solidFill>
                  </a:tcPr>
                </a:tc>
                <a:extLst>
                  <a:ext uri="{0D108BD9-81ED-4DB2-BD59-A6C34878D82A}">
                    <a16:rowId xmlns:a16="http://schemas.microsoft.com/office/drawing/2014/main" val="3489195304"/>
                  </a:ext>
                </a:extLst>
              </a:tr>
              <a:tr h="370840">
                <a:tc vMerge="1">
                  <a:txBody>
                    <a:bodyPr/>
                    <a:lstStyle/>
                    <a:p>
                      <a:endParaRPr lang="en-GB"/>
                    </a:p>
                  </a:txBody>
                  <a:tcPr/>
                </a:tc>
                <a:tc>
                  <a:txBody>
                    <a:bodyPr/>
                    <a:lstStyle/>
                    <a:p>
                      <a:r>
                        <a:rPr lang="en-GB" sz="1600"/>
                        <a:t>Ex or New</a:t>
                      </a:r>
                    </a:p>
                  </a:txBody>
                  <a:tcPr>
                    <a:solidFill>
                      <a:srgbClr val="EFF3F7"/>
                    </a:solidFill>
                  </a:tcPr>
                </a:tc>
                <a:tc>
                  <a:txBody>
                    <a:bodyPr/>
                    <a:lstStyle/>
                    <a:p>
                      <a:r>
                        <a:rPr lang="en-GB" sz="1600"/>
                        <a:t>*Proposal currently under consideration</a:t>
                      </a:r>
                    </a:p>
                  </a:txBody>
                  <a:tcPr>
                    <a:solidFill>
                      <a:srgbClr val="EFF3F7"/>
                    </a:solidFill>
                  </a:tcPr>
                </a:tc>
                <a:extLst>
                  <a:ext uri="{0D108BD9-81ED-4DB2-BD59-A6C34878D82A}">
                    <a16:rowId xmlns:a16="http://schemas.microsoft.com/office/drawing/2014/main" val="1908318158"/>
                  </a:ext>
                </a:extLst>
              </a:tr>
            </a:tbl>
          </a:graphicData>
        </a:graphic>
      </p:graphicFrame>
      <p:sp>
        <p:nvSpPr>
          <p:cNvPr id="4" name="Slide Number Placeholder 3">
            <a:extLst>
              <a:ext uri="{FF2B5EF4-FFF2-40B4-BE49-F238E27FC236}">
                <a16:creationId xmlns:a16="http://schemas.microsoft.com/office/drawing/2014/main" id="{F3997077-68B5-408A-9010-81402B1B205E}"/>
              </a:ext>
            </a:extLst>
          </p:cNvPr>
          <p:cNvSpPr>
            <a:spLocks noGrp="1"/>
          </p:cNvSpPr>
          <p:nvPr>
            <p:ph type="sldNum" sz="quarter" idx="12"/>
          </p:nvPr>
        </p:nvSpPr>
        <p:spPr/>
        <p:txBody>
          <a:bodyPr/>
          <a:lstStyle/>
          <a:p>
            <a:fld id="{1C4126A1-9282-4A82-AC02-A59AF4A969C8}" type="slidenum">
              <a:rPr lang="en-US" smtClean="0"/>
              <a:t>21</a:t>
            </a:fld>
            <a:endParaRPr lang="en-US"/>
          </a:p>
        </p:txBody>
      </p:sp>
      <p:sp>
        <p:nvSpPr>
          <p:cNvPr id="5" name="Text Placeholder 3">
            <a:extLst>
              <a:ext uri="{FF2B5EF4-FFF2-40B4-BE49-F238E27FC236}">
                <a16:creationId xmlns:a16="http://schemas.microsoft.com/office/drawing/2014/main" id="{D040C4A9-7EB2-4A37-825B-65EB131BAB09}"/>
              </a:ext>
            </a:extLst>
          </p:cNvPr>
          <p:cNvSpPr txBox="1">
            <a:spLocks/>
          </p:cNvSpPr>
          <p:nvPr/>
        </p:nvSpPr>
        <p:spPr>
          <a:xfrm>
            <a:off x="9256643" y="457200"/>
            <a:ext cx="2531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800">
                <a:solidFill>
                  <a:srgbClr val="C00000"/>
                </a:solidFill>
              </a:rPr>
              <a:t>Effective: 2024</a:t>
            </a:r>
          </a:p>
        </p:txBody>
      </p:sp>
    </p:spTree>
    <p:extLst>
      <p:ext uri="{BB962C8B-B14F-4D97-AF65-F5344CB8AC3E}">
        <p14:creationId xmlns:p14="http://schemas.microsoft.com/office/powerpoint/2010/main" val="15791305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47F06-BD19-4497-9CE3-5AFBB279FB0C}"/>
              </a:ext>
            </a:extLst>
          </p:cNvPr>
          <p:cNvSpPr>
            <a:spLocks noGrp="1"/>
          </p:cNvSpPr>
          <p:nvPr>
            <p:ph type="title"/>
          </p:nvPr>
        </p:nvSpPr>
        <p:spPr/>
        <p:txBody>
          <a:bodyPr/>
          <a:lstStyle/>
          <a:p>
            <a:r>
              <a:rPr lang="en-US"/>
              <a:t>Updates to DEER Support Table Values</a:t>
            </a:r>
            <a:endParaRPr lang="en-GB"/>
          </a:p>
        </p:txBody>
      </p:sp>
      <p:sp>
        <p:nvSpPr>
          <p:cNvPr id="3" name="Content Placeholder 2">
            <a:extLst>
              <a:ext uri="{FF2B5EF4-FFF2-40B4-BE49-F238E27FC236}">
                <a16:creationId xmlns:a16="http://schemas.microsoft.com/office/drawing/2014/main" id="{508C0DC4-3CD8-4B69-9109-D515FD5FC59C}"/>
              </a:ext>
            </a:extLst>
          </p:cNvPr>
          <p:cNvSpPr>
            <a:spLocks noGrp="1"/>
          </p:cNvSpPr>
          <p:nvPr>
            <p:ph idx="1"/>
          </p:nvPr>
        </p:nvSpPr>
        <p:spPr/>
        <p:txBody>
          <a:bodyPr/>
          <a:lstStyle/>
          <a:p>
            <a:pPr>
              <a:lnSpc>
                <a:spcPct val="125000"/>
              </a:lnSpc>
            </a:pPr>
            <a:r>
              <a:rPr lang="en-US"/>
              <a:t>Allowed MATs for HTR-DI Net-to-Gross ratios:</a:t>
            </a:r>
          </a:p>
          <a:p>
            <a:pPr lvl="1">
              <a:lnSpc>
                <a:spcPct val="125000"/>
              </a:lnSpc>
            </a:pPr>
            <a:r>
              <a:rPr lang="en-US"/>
              <a:t>Normal Replacement (NR) or </a:t>
            </a:r>
          </a:p>
          <a:p>
            <a:pPr lvl="1">
              <a:lnSpc>
                <a:spcPct val="125000"/>
              </a:lnSpc>
            </a:pPr>
            <a:r>
              <a:rPr lang="en-US"/>
              <a:t>Accelerated Replacement (AR)</a:t>
            </a:r>
          </a:p>
          <a:p>
            <a:pPr lvl="1">
              <a:lnSpc>
                <a:spcPct val="125000"/>
              </a:lnSpc>
            </a:pPr>
            <a:r>
              <a:rPr lang="en-US"/>
              <a:t>Add-on Equipment (AOE)</a:t>
            </a:r>
          </a:p>
          <a:p>
            <a:pPr lvl="1">
              <a:lnSpc>
                <a:spcPct val="125000"/>
              </a:lnSpc>
            </a:pPr>
            <a:r>
              <a:rPr lang="en-US"/>
              <a:t>Building Weatherization (BW) </a:t>
            </a:r>
          </a:p>
          <a:p>
            <a:pPr lvl="1">
              <a:lnSpc>
                <a:spcPct val="125000"/>
              </a:lnSpc>
            </a:pPr>
            <a:r>
              <a:rPr lang="en-US"/>
              <a:t>Retro-commissioning measures (BRO-RCx)                                                      may be categorized as Direct Install </a:t>
            </a:r>
            <a:r>
              <a:rPr lang="en-US" u="sng"/>
              <a:t>if</a:t>
            </a:r>
            <a:r>
              <a:rPr lang="en-US"/>
              <a:t> the vendor, as part of the program, performs the service or installation.</a:t>
            </a:r>
          </a:p>
          <a:p>
            <a:endParaRPr lang="en-GB"/>
          </a:p>
        </p:txBody>
      </p:sp>
      <p:sp>
        <p:nvSpPr>
          <p:cNvPr id="4" name="Slide Number Placeholder 3">
            <a:extLst>
              <a:ext uri="{FF2B5EF4-FFF2-40B4-BE49-F238E27FC236}">
                <a16:creationId xmlns:a16="http://schemas.microsoft.com/office/drawing/2014/main" id="{4E31C57A-B32E-4F7C-8D52-208194C15058}"/>
              </a:ext>
            </a:extLst>
          </p:cNvPr>
          <p:cNvSpPr>
            <a:spLocks noGrp="1"/>
          </p:cNvSpPr>
          <p:nvPr>
            <p:ph type="sldNum" sz="quarter" idx="12"/>
          </p:nvPr>
        </p:nvSpPr>
        <p:spPr/>
        <p:txBody>
          <a:bodyPr/>
          <a:lstStyle/>
          <a:p>
            <a:fld id="{1C4126A1-9282-4A82-AC02-A59AF4A969C8}" type="slidenum">
              <a:rPr lang="en-US" smtClean="0"/>
              <a:t>22</a:t>
            </a:fld>
            <a:endParaRPr lang="en-US"/>
          </a:p>
        </p:txBody>
      </p:sp>
      <p:sp>
        <p:nvSpPr>
          <p:cNvPr id="5" name="Text Placeholder 3">
            <a:extLst>
              <a:ext uri="{FF2B5EF4-FFF2-40B4-BE49-F238E27FC236}">
                <a16:creationId xmlns:a16="http://schemas.microsoft.com/office/drawing/2014/main" id="{71931889-9ED1-49CE-926A-A80615D5AB6F}"/>
              </a:ext>
            </a:extLst>
          </p:cNvPr>
          <p:cNvSpPr txBox="1">
            <a:spLocks/>
          </p:cNvSpPr>
          <p:nvPr/>
        </p:nvSpPr>
        <p:spPr>
          <a:xfrm>
            <a:off x="9256643" y="457200"/>
            <a:ext cx="2531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800">
                <a:solidFill>
                  <a:srgbClr val="C00000"/>
                </a:solidFill>
              </a:rPr>
              <a:t>Effective: 2024</a:t>
            </a:r>
          </a:p>
        </p:txBody>
      </p:sp>
      <p:sp>
        <p:nvSpPr>
          <p:cNvPr id="7" name="Arrow: Left 6">
            <a:extLst>
              <a:ext uri="{FF2B5EF4-FFF2-40B4-BE49-F238E27FC236}">
                <a16:creationId xmlns:a16="http://schemas.microsoft.com/office/drawing/2014/main" id="{A4FC38AB-3208-4DDA-A7AF-307B9C6008AD}"/>
              </a:ext>
            </a:extLst>
          </p:cNvPr>
          <p:cNvSpPr/>
          <p:nvPr/>
        </p:nvSpPr>
        <p:spPr>
          <a:xfrm>
            <a:off x="5267742" y="3872223"/>
            <a:ext cx="1341783" cy="417443"/>
          </a:xfrm>
          <a:prstGeom prst="lef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a:t>New</a:t>
            </a:r>
          </a:p>
        </p:txBody>
      </p:sp>
      <p:sp>
        <p:nvSpPr>
          <p:cNvPr id="8" name="Arrow: Left 7">
            <a:extLst>
              <a:ext uri="{FF2B5EF4-FFF2-40B4-BE49-F238E27FC236}">
                <a16:creationId xmlns:a16="http://schemas.microsoft.com/office/drawing/2014/main" id="{DFA4F060-34D3-4380-84FD-C5A26F4CA76D}"/>
              </a:ext>
            </a:extLst>
          </p:cNvPr>
          <p:cNvSpPr/>
          <p:nvPr/>
        </p:nvSpPr>
        <p:spPr>
          <a:xfrm>
            <a:off x="4843673" y="3379304"/>
            <a:ext cx="1341783" cy="417443"/>
          </a:xfrm>
          <a:prstGeom prst="lef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a:t>New</a:t>
            </a:r>
          </a:p>
        </p:txBody>
      </p:sp>
      <p:sp>
        <p:nvSpPr>
          <p:cNvPr id="9" name="Arrow: Left 8">
            <a:extLst>
              <a:ext uri="{FF2B5EF4-FFF2-40B4-BE49-F238E27FC236}">
                <a16:creationId xmlns:a16="http://schemas.microsoft.com/office/drawing/2014/main" id="{194906EE-B74C-4944-B5A8-974ECCB7821A}"/>
              </a:ext>
            </a:extLst>
          </p:cNvPr>
          <p:cNvSpPr/>
          <p:nvPr/>
        </p:nvSpPr>
        <p:spPr>
          <a:xfrm>
            <a:off x="7050157" y="4342675"/>
            <a:ext cx="1341783" cy="417443"/>
          </a:xfrm>
          <a:prstGeom prst="lef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a:t>New</a:t>
            </a:r>
          </a:p>
        </p:txBody>
      </p:sp>
      <p:graphicFrame>
        <p:nvGraphicFramePr>
          <p:cNvPr id="10" name="Diagram 9">
            <a:extLst>
              <a:ext uri="{FF2B5EF4-FFF2-40B4-BE49-F238E27FC236}">
                <a16:creationId xmlns:a16="http://schemas.microsoft.com/office/drawing/2014/main" id="{1CF7A98C-BFD8-4404-BEF5-B414E03E5CBF}"/>
              </a:ext>
            </a:extLst>
          </p:cNvPr>
          <p:cNvGraphicFramePr/>
          <p:nvPr>
            <p:extLst>
              <p:ext uri="{D42A27DB-BD31-4B8C-83A1-F6EECF244321}">
                <p14:modId xmlns:p14="http://schemas.microsoft.com/office/powerpoint/2010/main" val="3847624577"/>
              </p:ext>
            </p:extLst>
          </p:nvPr>
        </p:nvGraphicFramePr>
        <p:xfrm>
          <a:off x="7494104" y="1989515"/>
          <a:ext cx="4430089" cy="16979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614241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47F06-BD19-4497-9CE3-5AFBB279FB0C}"/>
              </a:ext>
            </a:extLst>
          </p:cNvPr>
          <p:cNvSpPr>
            <a:spLocks noGrp="1"/>
          </p:cNvSpPr>
          <p:nvPr>
            <p:ph type="title"/>
          </p:nvPr>
        </p:nvSpPr>
        <p:spPr/>
        <p:txBody>
          <a:bodyPr/>
          <a:lstStyle/>
          <a:p>
            <a:r>
              <a:rPr lang="en-US"/>
              <a:t>Updates to DEER Support Table Values</a:t>
            </a:r>
            <a:endParaRPr lang="en-GB"/>
          </a:p>
        </p:txBody>
      </p:sp>
      <p:sp>
        <p:nvSpPr>
          <p:cNvPr id="3" name="Content Placeholder 2">
            <a:extLst>
              <a:ext uri="{FF2B5EF4-FFF2-40B4-BE49-F238E27FC236}">
                <a16:creationId xmlns:a16="http://schemas.microsoft.com/office/drawing/2014/main" id="{508C0DC4-3CD8-4B69-9109-D515FD5FC59C}"/>
              </a:ext>
            </a:extLst>
          </p:cNvPr>
          <p:cNvSpPr>
            <a:spLocks noGrp="1"/>
          </p:cNvSpPr>
          <p:nvPr>
            <p:ph idx="1"/>
          </p:nvPr>
        </p:nvSpPr>
        <p:spPr/>
        <p:txBody>
          <a:bodyPr/>
          <a:lstStyle/>
          <a:p>
            <a:r>
              <a:rPr lang="en-GB"/>
              <a:t>Updates to Delivery Types providing more detail for upstream types</a:t>
            </a:r>
          </a:p>
          <a:p>
            <a:r>
              <a:rPr lang="en-US"/>
              <a:t>New Measure Impact Types (MITs) for NMEC and SEM program measures</a:t>
            </a:r>
          </a:p>
          <a:p>
            <a:r>
              <a:rPr lang="en-US"/>
              <a:t>All modifications to NTGRs shall be rounded to the nearest 0.05 in DEER. NTGRs shall only be updated in DEER when the NTGR (before rounding) is at least 0.05 different from the current DEER value. </a:t>
            </a:r>
            <a:endParaRPr lang="en-GB"/>
          </a:p>
          <a:p>
            <a:endParaRPr lang="en-GB"/>
          </a:p>
        </p:txBody>
      </p:sp>
      <p:sp>
        <p:nvSpPr>
          <p:cNvPr id="4" name="Slide Number Placeholder 3">
            <a:extLst>
              <a:ext uri="{FF2B5EF4-FFF2-40B4-BE49-F238E27FC236}">
                <a16:creationId xmlns:a16="http://schemas.microsoft.com/office/drawing/2014/main" id="{4E31C57A-B32E-4F7C-8D52-208194C15058}"/>
              </a:ext>
            </a:extLst>
          </p:cNvPr>
          <p:cNvSpPr>
            <a:spLocks noGrp="1"/>
          </p:cNvSpPr>
          <p:nvPr>
            <p:ph type="sldNum" sz="quarter" idx="12"/>
          </p:nvPr>
        </p:nvSpPr>
        <p:spPr/>
        <p:txBody>
          <a:bodyPr/>
          <a:lstStyle/>
          <a:p>
            <a:fld id="{1C4126A1-9282-4A82-AC02-A59AF4A969C8}" type="slidenum">
              <a:rPr lang="en-US" smtClean="0"/>
              <a:t>23</a:t>
            </a:fld>
            <a:endParaRPr lang="en-US"/>
          </a:p>
        </p:txBody>
      </p:sp>
      <p:sp>
        <p:nvSpPr>
          <p:cNvPr id="5" name="Text Placeholder 3">
            <a:extLst>
              <a:ext uri="{FF2B5EF4-FFF2-40B4-BE49-F238E27FC236}">
                <a16:creationId xmlns:a16="http://schemas.microsoft.com/office/drawing/2014/main" id="{781C8087-9E8A-4E60-AF3F-79E7DF06913A}"/>
              </a:ext>
            </a:extLst>
          </p:cNvPr>
          <p:cNvSpPr txBox="1">
            <a:spLocks/>
          </p:cNvSpPr>
          <p:nvPr/>
        </p:nvSpPr>
        <p:spPr>
          <a:xfrm>
            <a:off x="9256643" y="457200"/>
            <a:ext cx="2531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800">
                <a:solidFill>
                  <a:srgbClr val="C00000"/>
                </a:solidFill>
              </a:rPr>
              <a:t>Effective: 2024</a:t>
            </a:r>
          </a:p>
        </p:txBody>
      </p:sp>
    </p:spTree>
    <p:extLst>
      <p:ext uri="{BB962C8B-B14F-4D97-AF65-F5344CB8AC3E}">
        <p14:creationId xmlns:p14="http://schemas.microsoft.com/office/powerpoint/2010/main" val="20842033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47F06-BD19-4497-9CE3-5AFBB279FB0C}"/>
              </a:ext>
            </a:extLst>
          </p:cNvPr>
          <p:cNvSpPr>
            <a:spLocks noGrp="1"/>
          </p:cNvSpPr>
          <p:nvPr>
            <p:ph type="title"/>
          </p:nvPr>
        </p:nvSpPr>
        <p:spPr/>
        <p:txBody>
          <a:bodyPr/>
          <a:lstStyle/>
          <a:p>
            <a:r>
              <a:rPr lang="en-US"/>
              <a:t>Updates to DEER Support Table Values</a:t>
            </a:r>
            <a:endParaRPr lang="en-GB"/>
          </a:p>
        </p:txBody>
      </p:sp>
      <p:sp>
        <p:nvSpPr>
          <p:cNvPr id="3" name="Content Placeholder 2">
            <a:extLst>
              <a:ext uri="{FF2B5EF4-FFF2-40B4-BE49-F238E27FC236}">
                <a16:creationId xmlns:a16="http://schemas.microsoft.com/office/drawing/2014/main" id="{508C0DC4-3CD8-4B69-9109-D515FD5FC59C}"/>
              </a:ext>
            </a:extLst>
          </p:cNvPr>
          <p:cNvSpPr>
            <a:spLocks noGrp="1"/>
          </p:cNvSpPr>
          <p:nvPr>
            <p:ph idx="1"/>
          </p:nvPr>
        </p:nvSpPr>
        <p:spPr/>
        <p:txBody>
          <a:bodyPr/>
          <a:lstStyle/>
          <a:p>
            <a:r>
              <a:rPr lang="en-GB"/>
              <a:t>Updates to Delivery Types:</a:t>
            </a:r>
          </a:p>
          <a:p>
            <a:pPr marL="339725" lvl="1" indent="0">
              <a:buNone/>
            </a:pPr>
            <a:endParaRPr lang="en-GB"/>
          </a:p>
          <a:p>
            <a:endParaRPr lang="en-US"/>
          </a:p>
          <a:p>
            <a:endParaRPr lang="en-US"/>
          </a:p>
          <a:p>
            <a:endParaRPr lang="en-US"/>
          </a:p>
          <a:p>
            <a:pPr marL="0" indent="0">
              <a:buNone/>
            </a:pPr>
            <a:endParaRPr lang="en-US"/>
          </a:p>
          <a:p>
            <a:r>
              <a:rPr lang="en-US"/>
              <a:t>New Measure Impact Types (MITs)</a:t>
            </a:r>
          </a:p>
          <a:p>
            <a:pPr lvl="1"/>
            <a:r>
              <a:rPr lang="en-US"/>
              <a:t>Cust-NMEC-Pop-FuelSub</a:t>
            </a:r>
          </a:p>
          <a:p>
            <a:pPr lvl="1"/>
            <a:r>
              <a:rPr lang="en-US"/>
              <a:t>Cust-NMEC-Site-FuelSub</a:t>
            </a:r>
          </a:p>
        </p:txBody>
      </p:sp>
      <p:sp>
        <p:nvSpPr>
          <p:cNvPr id="4" name="Slide Number Placeholder 3">
            <a:extLst>
              <a:ext uri="{FF2B5EF4-FFF2-40B4-BE49-F238E27FC236}">
                <a16:creationId xmlns:a16="http://schemas.microsoft.com/office/drawing/2014/main" id="{4E31C57A-B32E-4F7C-8D52-208194C15058}"/>
              </a:ext>
            </a:extLst>
          </p:cNvPr>
          <p:cNvSpPr>
            <a:spLocks noGrp="1"/>
          </p:cNvSpPr>
          <p:nvPr>
            <p:ph type="sldNum" sz="quarter" idx="12"/>
          </p:nvPr>
        </p:nvSpPr>
        <p:spPr/>
        <p:txBody>
          <a:bodyPr/>
          <a:lstStyle/>
          <a:p>
            <a:fld id="{1C4126A1-9282-4A82-AC02-A59AF4A969C8}" type="slidenum">
              <a:rPr lang="en-US" smtClean="0"/>
              <a:t>24</a:t>
            </a:fld>
            <a:endParaRPr lang="en-US"/>
          </a:p>
        </p:txBody>
      </p:sp>
      <p:sp>
        <p:nvSpPr>
          <p:cNvPr id="5" name="Text Placeholder 3">
            <a:extLst>
              <a:ext uri="{FF2B5EF4-FFF2-40B4-BE49-F238E27FC236}">
                <a16:creationId xmlns:a16="http://schemas.microsoft.com/office/drawing/2014/main" id="{781C8087-9E8A-4E60-AF3F-79E7DF06913A}"/>
              </a:ext>
            </a:extLst>
          </p:cNvPr>
          <p:cNvSpPr txBox="1">
            <a:spLocks/>
          </p:cNvSpPr>
          <p:nvPr/>
        </p:nvSpPr>
        <p:spPr>
          <a:xfrm>
            <a:off x="9256643" y="457200"/>
            <a:ext cx="2531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800">
                <a:solidFill>
                  <a:srgbClr val="C00000"/>
                </a:solidFill>
              </a:rPr>
              <a:t>Effective: 2024</a:t>
            </a:r>
          </a:p>
        </p:txBody>
      </p:sp>
      <p:graphicFrame>
        <p:nvGraphicFramePr>
          <p:cNvPr id="6" name="Table 6">
            <a:extLst>
              <a:ext uri="{FF2B5EF4-FFF2-40B4-BE49-F238E27FC236}">
                <a16:creationId xmlns:a16="http://schemas.microsoft.com/office/drawing/2014/main" id="{25D0697D-3464-44F6-9286-718C1687E77E}"/>
              </a:ext>
            </a:extLst>
          </p:cNvPr>
          <p:cNvGraphicFramePr>
            <a:graphicFrameLocks noGrp="1"/>
          </p:cNvGraphicFramePr>
          <p:nvPr>
            <p:extLst>
              <p:ext uri="{D42A27DB-BD31-4B8C-83A1-F6EECF244321}">
                <p14:modId xmlns:p14="http://schemas.microsoft.com/office/powerpoint/2010/main" val="3996539710"/>
              </p:ext>
            </p:extLst>
          </p:nvPr>
        </p:nvGraphicFramePr>
        <p:xfrm>
          <a:off x="5434496" y="1898174"/>
          <a:ext cx="4736548" cy="2103120"/>
        </p:xfrm>
        <a:graphic>
          <a:graphicData uri="http://schemas.openxmlformats.org/drawingml/2006/table">
            <a:tbl>
              <a:tblPr firstRow="1" bandRow="1">
                <a:tableStyleId>{5C22544A-7EE6-4342-B048-85BDC9FD1C3A}</a:tableStyleId>
              </a:tblPr>
              <a:tblGrid>
                <a:gridCol w="1228035">
                  <a:extLst>
                    <a:ext uri="{9D8B030D-6E8A-4147-A177-3AD203B41FA5}">
                      <a16:colId xmlns:a16="http://schemas.microsoft.com/office/drawing/2014/main" val="624257246"/>
                    </a:ext>
                  </a:extLst>
                </a:gridCol>
                <a:gridCol w="3508513">
                  <a:extLst>
                    <a:ext uri="{9D8B030D-6E8A-4147-A177-3AD203B41FA5}">
                      <a16:colId xmlns:a16="http://schemas.microsoft.com/office/drawing/2014/main" val="3049643873"/>
                    </a:ext>
                  </a:extLst>
                </a:gridCol>
              </a:tblGrid>
              <a:tr h="274320">
                <a:tc>
                  <a:txBody>
                    <a:bodyPr/>
                    <a:lstStyle/>
                    <a:p>
                      <a:r>
                        <a:rPr lang="en-GB" sz="1200"/>
                        <a:t>Delivery Type</a:t>
                      </a:r>
                    </a:p>
                  </a:txBody>
                  <a:tcPr/>
                </a:tc>
                <a:tc>
                  <a:txBody>
                    <a:bodyPr/>
                    <a:lstStyle/>
                    <a:p>
                      <a:r>
                        <a:rPr lang="en-GB" sz="1200"/>
                        <a:t>Change</a:t>
                      </a:r>
                    </a:p>
                  </a:txBody>
                  <a:tcPr/>
                </a:tc>
                <a:extLst>
                  <a:ext uri="{0D108BD9-81ED-4DB2-BD59-A6C34878D82A}">
                    <a16:rowId xmlns:a16="http://schemas.microsoft.com/office/drawing/2014/main" val="3244899418"/>
                  </a:ext>
                </a:extLst>
              </a:tr>
              <a:tr h="274320">
                <a:tc>
                  <a:txBody>
                    <a:bodyPr/>
                    <a:lstStyle/>
                    <a:p>
                      <a:r>
                        <a:rPr lang="en-GB" sz="1400"/>
                        <a:t>Up-Manuf</a:t>
                      </a:r>
                    </a:p>
                  </a:txBody>
                  <a:tcPr/>
                </a:tc>
                <a:tc rowSpan="3">
                  <a:txBody>
                    <a:bodyPr/>
                    <a:lstStyle/>
                    <a:p>
                      <a:r>
                        <a:rPr lang="en-GB" sz="1400"/>
                        <a:t>Previously UpDeemed</a:t>
                      </a:r>
                    </a:p>
                  </a:txBody>
                  <a:tcPr/>
                </a:tc>
                <a:extLst>
                  <a:ext uri="{0D108BD9-81ED-4DB2-BD59-A6C34878D82A}">
                    <a16:rowId xmlns:a16="http://schemas.microsoft.com/office/drawing/2014/main" val="4136991725"/>
                  </a:ext>
                </a:extLst>
              </a:tr>
              <a:tr h="274320">
                <a:tc>
                  <a:txBody>
                    <a:bodyPr/>
                    <a:lstStyle/>
                    <a:p>
                      <a:r>
                        <a:rPr lang="en-GB" sz="1400"/>
                        <a:t>Mid-Distr</a:t>
                      </a:r>
                    </a:p>
                  </a:txBody>
                  <a:tcPr/>
                </a:tc>
                <a:tc vMerge="1">
                  <a:txBody>
                    <a:bodyPr/>
                    <a:lstStyle/>
                    <a:p>
                      <a:endParaRPr lang="en-GB"/>
                    </a:p>
                  </a:txBody>
                  <a:tcPr/>
                </a:tc>
                <a:extLst>
                  <a:ext uri="{0D108BD9-81ED-4DB2-BD59-A6C34878D82A}">
                    <a16:rowId xmlns:a16="http://schemas.microsoft.com/office/drawing/2014/main" val="830909113"/>
                  </a:ext>
                </a:extLst>
              </a:tr>
              <a:tr h="274320">
                <a:tc>
                  <a:txBody>
                    <a:bodyPr/>
                    <a:lstStyle/>
                    <a:p>
                      <a:r>
                        <a:rPr lang="en-GB" sz="1400"/>
                        <a:t>Mid-Retail</a:t>
                      </a:r>
                    </a:p>
                  </a:txBody>
                  <a:tcPr/>
                </a:tc>
                <a:tc vMerge="1">
                  <a:txBody>
                    <a:bodyPr/>
                    <a:lstStyle/>
                    <a:p>
                      <a:endParaRPr lang="en-GB"/>
                    </a:p>
                  </a:txBody>
                  <a:tcPr/>
                </a:tc>
                <a:extLst>
                  <a:ext uri="{0D108BD9-81ED-4DB2-BD59-A6C34878D82A}">
                    <a16:rowId xmlns:a16="http://schemas.microsoft.com/office/drawing/2014/main" val="1661735833"/>
                  </a:ext>
                </a:extLst>
              </a:tr>
              <a:tr h="274320">
                <a:tc>
                  <a:txBody>
                    <a:bodyPr/>
                    <a:lstStyle/>
                    <a:p>
                      <a:r>
                        <a:rPr lang="en-GB" sz="1400"/>
                        <a:t>Down</a:t>
                      </a:r>
                    </a:p>
                  </a:txBody>
                  <a:tcPr/>
                </a:tc>
                <a:tc>
                  <a:txBody>
                    <a:bodyPr/>
                    <a:lstStyle/>
                    <a:p>
                      <a:r>
                        <a:rPr lang="en-GB" sz="1400"/>
                        <a:t>Previously DnDeemed and DnCust</a:t>
                      </a:r>
                    </a:p>
                  </a:txBody>
                  <a:tcPr/>
                </a:tc>
                <a:extLst>
                  <a:ext uri="{0D108BD9-81ED-4DB2-BD59-A6C34878D82A}">
                    <a16:rowId xmlns:a16="http://schemas.microsoft.com/office/drawing/2014/main" val="3038965097"/>
                  </a:ext>
                </a:extLst>
              </a:tr>
              <a:tr h="274320">
                <a:tc>
                  <a:txBody>
                    <a:bodyPr/>
                    <a:lstStyle/>
                    <a:p>
                      <a:r>
                        <a:rPr lang="en-GB" sz="1400"/>
                        <a:t>DI</a:t>
                      </a:r>
                    </a:p>
                  </a:txBody>
                  <a:tcPr/>
                </a:tc>
                <a:tc>
                  <a:txBody>
                    <a:bodyPr/>
                    <a:lstStyle/>
                    <a:p>
                      <a:r>
                        <a:rPr lang="en-GB" sz="1400"/>
                        <a:t>Previously DnDeemDI and DnCustDI</a:t>
                      </a:r>
                    </a:p>
                  </a:txBody>
                  <a:tcPr/>
                </a:tc>
                <a:extLst>
                  <a:ext uri="{0D108BD9-81ED-4DB2-BD59-A6C34878D82A}">
                    <a16:rowId xmlns:a16="http://schemas.microsoft.com/office/drawing/2014/main" val="1828831420"/>
                  </a:ext>
                </a:extLst>
              </a:tr>
              <a:tr h="274320">
                <a:tc>
                  <a:txBody>
                    <a:bodyPr/>
                    <a:lstStyle/>
                    <a:p>
                      <a:r>
                        <a:rPr lang="en-GB" sz="1400"/>
                        <a:t>C&amp;S</a:t>
                      </a:r>
                    </a:p>
                  </a:txBody>
                  <a:tcPr/>
                </a:tc>
                <a:tc>
                  <a:txBody>
                    <a:bodyPr/>
                    <a:lstStyle/>
                    <a:p>
                      <a:r>
                        <a:rPr lang="en-GB" sz="1400"/>
                        <a:t>None</a:t>
                      </a:r>
                    </a:p>
                  </a:txBody>
                  <a:tcPr/>
                </a:tc>
                <a:extLst>
                  <a:ext uri="{0D108BD9-81ED-4DB2-BD59-A6C34878D82A}">
                    <a16:rowId xmlns:a16="http://schemas.microsoft.com/office/drawing/2014/main" val="2989777647"/>
                  </a:ext>
                </a:extLst>
              </a:tr>
            </a:tbl>
          </a:graphicData>
        </a:graphic>
      </p:graphicFrame>
    </p:spTree>
    <p:extLst>
      <p:ext uri="{BB962C8B-B14F-4D97-AF65-F5344CB8AC3E}">
        <p14:creationId xmlns:p14="http://schemas.microsoft.com/office/powerpoint/2010/main" val="10268629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47F06-BD19-4497-9CE3-5AFBB279FB0C}"/>
              </a:ext>
            </a:extLst>
          </p:cNvPr>
          <p:cNvSpPr>
            <a:spLocks noGrp="1"/>
          </p:cNvSpPr>
          <p:nvPr>
            <p:ph type="title"/>
          </p:nvPr>
        </p:nvSpPr>
        <p:spPr/>
        <p:txBody>
          <a:bodyPr/>
          <a:lstStyle/>
          <a:p>
            <a:r>
              <a:rPr lang="en-US"/>
              <a:t>Updates to DEER NTG Ratios</a:t>
            </a:r>
            <a:endParaRPr lang="en-GB"/>
          </a:p>
        </p:txBody>
      </p:sp>
      <p:sp>
        <p:nvSpPr>
          <p:cNvPr id="3" name="Content Placeholder 2">
            <a:extLst>
              <a:ext uri="{FF2B5EF4-FFF2-40B4-BE49-F238E27FC236}">
                <a16:creationId xmlns:a16="http://schemas.microsoft.com/office/drawing/2014/main" id="{508C0DC4-3CD8-4B69-9109-D515FD5FC59C}"/>
              </a:ext>
            </a:extLst>
          </p:cNvPr>
          <p:cNvSpPr>
            <a:spLocks noGrp="1"/>
          </p:cNvSpPr>
          <p:nvPr>
            <p:ph idx="1"/>
          </p:nvPr>
        </p:nvSpPr>
        <p:spPr>
          <a:xfrm>
            <a:off x="609600" y="2166729"/>
            <a:ext cx="10972800" cy="4010233"/>
          </a:xfrm>
        </p:spPr>
        <p:txBody>
          <a:bodyPr/>
          <a:lstStyle/>
          <a:p>
            <a:pPr>
              <a:lnSpc>
                <a:spcPct val="150000"/>
              </a:lnSpc>
            </a:pPr>
            <a:r>
              <a:rPr lang="en-US"/>
              <a:t>All modifications to NTGRs shall be rounded to the nearest 0.05 in DEER. NTGRs shall only be updated in DEER when the NTGR (before rounding) is at least 0.05 different from the current DEER value. </a:t>
            </a:r>
            <a:endParaRPr lang="en-GB"/>
          </a:p>
          <a:p>
            <a:endParaRPr lang="en-GB"/>
          </a:p>
        </p:txBody>
      </p:sp>
      <p:sp>
        <p:nvSpPr>
          <p:cNvPr id="4" name="Slide Number Placeholder 3">
            <a:extLst>
              <a:ext uri="{FF2B5EF4-FFF2-40B4-BE49-F238E27FC236}">
                <a16:creationId xmlns:a16="http://schemas.microsoft.com/office/drawing/2014/main" id="{4E31C57A-B32E-4F7C-8D52-208194C15058}"/>
              </a:ext>
            </a:extLst>
          </p:cNvPr>
          <p:cNvSpPr>
            <a:spLocks noGrp="1"/>
          </p:cNvSpPr>
          <p:nvPr>
            <p:ph type="sldNum" sz="quarter" idx="12"/>
          </p:nvPr>
        </p:nvSpPr>
        <p:spPr/>
        <p:txBody>
          <a:bodyPr/>
          <a:lstStyle/>
          <a:p>
            <a:fld id="{1C4126A1-9282-4A82-AC02-A59AF4A969C8}" type="slidenum">
              <a:rPr lang="en-US" smtClean="0"/>
              <a:t>25</a:t>
            </a:fld>
            <a:endParaRPr lang="en-US"/>
          </a:p>
        </p:txBody>
      </p:sp>
      <p:sp>
        <p:nvSpPr>
          <p:cNvPr id="5" name="Text Placeholder 3">
            <a:extLst>
              <a:ext uri="{FF2B5EF4-FFF2-40B4-BE49-F238E27FC236}">
                <a16:creationId xmlns:a16="http://schemas.microsoft.com/office/drawing/2014/main" id="{781C8087-9E8A-4E60-AF3F-79E7DF06913A}"/>
              </a:ext>
            </a:extLst>
          </p:cNvPr>
          <p:cNvSpPr txBox="1">
            <a:spLocks/>
          </p:cNvSpPr>
          <p:nvPr/>
        </p:nvSpPr>
        <p:spPr>
          <a:xfrm>
            <a:off x="9256643" y="457200"/>
            <a:ext cx="2531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800">
                <a:solidFill>
                  <a:srgbClr val="C00000"/>
                </a:solidFill>
              </a:rPr>
              <a:t>Effective: 2024</a:t>
            </a:r>
          </a:p>
        </p:txBody>
      </p:sp>
    </p:spTree>
    <p:extLst>
      <p:ext uri="{BB962C8B-B14F-4D97-AF65-F5344CB8AC3E}">
        <p14:creationId xmlns:p14="http://schemas.microsoft.com/office/powerpoint/2010/main" val="1876484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E9342-58DE-455F-B5E1-FDFC2B398645}"/>
              </a:ext>
            </a:extLst>
          </p:cNvPr>
          <p:cNvSpPr>
            <a:spLocks noGrp="1"/>
          </p:cNvSpPr>
          <p:nvPr>
            <p:ph type="title"/>
          </p:nvPr>
        </p:nvSpPr>
        <p:spPr/>
        <p:txBody>
          <a:bodyPr/>
          <a:lstStyle/>
          <a:p>
            <a:r>
              <a:rPr lang="en-US" altLang="en-US"/>
              <a:t>EnergyPlus Transition</a:t>
            </a:r>
            <a:endParaRPr lang="en-GB"/>
          </a:p>
        </p:txBody>
      </p:sp>
      <p:sp>
        <p:nvSpPr>
          <p:cNvPr id="3" name="Text Placeholder 2">
            <a:extLst>
              <a:ext uri="{FF2B5EF4-FFF2-40B4-BE49-F238E27FC236}">
                <a16:creationId xmlns:a16="http://schemas.microsoft.com/office/drawing/2014/main" id="{BA0E00FF-FA1A-4102-B75A-BB75835F2000}"/>
              </a:ext>
            </a:extLst>
          </p:cNvPr>
          <p:cNvSpPr>
            <a:spLocks noGrp="1"/>
          </p:cNvSpPr>
          <p:nvPr>
            <p:ph type="body" idx="1"/>
          </p:nvPr>
        </p:nvSpPr>
        <p:spPr/>
        <p:txBody>
          <a:bodyPr/>
          <a:lstStyle/>
          <a:p>
            <a:r>
              <a:rPr lang="en-US" altLang="en-US" sz="2400"/>
              <a:t>9:55 a.m. – 10:5 a.m.</a:t>
            </a:r>
          </a:p>
          <a:p>
            <a:endParaRPr lang="en-GB"/>
          </a:p>
        </p:txBody>
      </p:sp>
      <p:sp>
        <p:nvSpPr>
          <p:cNvPr id="4" name="Slide Number Placeholder 3">
            <a:extLst>
              <a:ext uri="{FF2B5EF4-FFF2-40B4-BE49-F238E27FC236}">
                <a16:creationId xmlns:a16="http://schemas.microsoft.com/office/drawing/2014/main" id="{912277D1-6BB2-4F93-915C-36E2C1D811A8}"/>
              </a:ext>
            </a:extLst>
          </p:cNvPr>
          <p:cNvSpPr>
            <a:spLocks noGrp="1"/>
          </p:cNvSpPr>
          <p:nvPr>
            <p:ph type="sldNum" sz="quarter" idx="12"/>
          </p:nvPr>
        </p:nvSpPr>
        <p:spPr/>
        <p:txBody>
          <a:bodyPr/>
          <a:lstStyle/>
          <a:p>
            <a:fld id="{1C4126A1-9282-4A82-AC02-A59AF4A969C8}" type="slidenum">
              <a:rPr lang="en-US" smtClean="0"/>
              <a:t>26</a:t>
            </a:fld>
            <a:endParaRPr lang="en-US"/>
          </a:p>
        </p:txBody>
      </p:sp>
    </p:spTree>
    <p:extLst>
      <p:ext uri="{BB962C8B-B14F-4D97-AF65-F5344CB8AC3E}">
        <p14:creationId xmlns:p14="http://schemas.microsoft.com/office/powerpoint/2010/main" val="21121068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73F96-C19C-4B3C-804B-884B5E2EFABB}"/>
              </a:ext>
            </a:extLst>
          </p:cNvPr>
          <p:cNvSpPr>
            <a:spLocks noGrp="1"/>
          </p:cNvSpPr>
          <p:nvPr>
            <p:ph type="title"/>
          </p:nvPr>
        </p:nvSpPr>
        <p:spPr>
          <a:xfrm>
            <a:off x="609600" y="365125"/>
            <a:ext cx="5047341" cy="1325563"/>
          </a:xfrm>
        </p:spPr>
        <p:txBody>
          <a:bodyPr anchor="b">
            <a:normAutofit/>
          </a:bodyPr>
          <a:lstStyle/>
          <a:p>
            <a:r>
              <a:rPr lang="en-GB"/>
              <a:t>EnergyPlus Prototypes, Residential</a:t>
            </a:r>
          </a:p>
        </p:txBody>
      </p:sp>
      <p:pic>
        <p:nvPicPr>
          <p:cNvPr id="6" name="Picture 5">
            <a:extLst>
              <a:ext uri="{FF2B5EF4-FFF2-40B4-BE49-F238E27FC236}">
                <a16:creationId xmlns:a16="http://schemas.microsoft.com/office/drawing/2014/main" id="{EC7DAAD6-2D8F-4541-BEEB-DAD5F788F350}"/>
              </a:ext>
            </a:extLst>
          </p:cNvPr>
          <p:cNvPicPr>
            <a:picLocks noChangeAspect="1"/>
          </p:cNvPicPr>
          <p:nvPr/>
        </p:nvPicPr>
        <p:blipFill>
          <a:blip r:embed="rId3"/>
          <a:stretch>
            <a:fillRect/>
          </a:stretch>
        </p:blipFill>
        <p:spPr>
          <a:xfrm>
            <a:off x="5656941" y="693690"/>
            <a:ext cx="5980253" cy="4231028"/>
          </a:xfrm>
          <a:prstGeom prst="rect">
            <a:avLst/>
          </a:prstGeom>
          <a:noFill/>
        </p:spPr>
      </p:pic>
      <p:sp>
        <p:nvSpPr>
          <p:cNvPr id="13" name="Content Placeholder 3">
            <a:extLst>
              <a:ext uri="{FF2B5EF4-FFF2-40B4-BE49-F238E27FC236}">
                <a16:creationId xmlns:a16="http://schemas.microsoft.com/office/drawing/2014/main" id="{630A4253-E7CC-1213-B356-DB6DEFE6EE08}"/>
              </a:ext>
            </a:extLst>
          </p:cNvPr>
          <p:cNvSpPr>
            <a:spLocks noGrp="1"/>
          </p:cNvSpPr>
          <p:nvPr>
            <p:ph sz="half" idx="2"/>
          </p:nvPr>
        </p:nvSpPr>
        <p:spPr>
          <a:xfrm>
            <a:off x="609600" y="1906131"/>
            <a:ext cx="4886848" cy="2364418"/>
          </a:xfrm>
        </p:spPr>
        <p:txBody>
          <a:bodyPr/>
          <a:lstStyle/>
          <a:p>
            <a:pPr marL="0" indent="0">
              <a:buNone/>
            </a:pPr>
            <a:r>
              <a:rPr lang="en-US"/>
              <a:t>The QC workbooks for these measures are posted on CEDARS </a:t>
            </a:r>
            <a:r>
              <a:rPr lang="en-US">
                <a:hlinkClick r:id="rId4"/>
              </a:rPr>
              <a:t>https://cedars.sound-data.com/deer-resources/deer-database/deer-change-log/</a:t>
            </a:r>
            <a:endParaRPr lang="en-US"/>
          </a:p>
          <a:p>
            <a:pPr marL="0" indent="0">
              <a:buNone/>
            </a:pPr>
            <a:endParaRPr lang="en-US"/>
          </a:p>
        </p:txBody>
      </p:sp>
      <p:sp>
        <p:nvSpPr>
          <p:cNvPr id="4" name="Slide Number Placeholder 3">
            <a:extLst>
              <a:ext uri="{FF2B5EF4-FFF2-40B4-BE49-F238E27FC236}">
                <a16:creationId xmlns:a16="http://schemas.microsoft.com/office/drawing/2014/main" id="{C34D7BD6-55EC-4DDF-B3FA-311A6D6D1267}"/>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US" smtClean="0"/>
              <a:pPr>
                <a:spcAft>
                  <a:spcPts val="600"/>
                </a:spcAft>
              </a:pPr>
              <a:t>27</a:t>
            </a:fld>
            <a:endParaRPr lang="en-US"/>
          </a:p>
        </p:txBody>
      </p:sp>
      <p:pic>
        <p:nvPicPr>
          <p:cNvPr id="5" name="Picture 4">
            <a:extLst>
              <a:ext uri="{FF2B5EF4-FFF2-40B4-BE49-F238E27FC236}">
                <a16:creationId xmlns:a16="http://schemas.microsoft.com/office/drawing/2014/main" id="{B5584D5F-78A4-4AF4-BF96-F25C987EC8F0}"/>
              </a:ext>
            </a:extLst>
          </p:cNvPr>
          <p:cNvPicPr>
            <a:picLocks noChangeAspect="1"/>
          </p:cNvPicPr>
          <p:nvPr/>
        </p:nvPicPr>
        <p:blipFill>
          <a:blip r:embed="rId5"/>
          <a:stretch>
            <a:fillRect/>
          </a:stretch>
        </p:blipFill>
        <p:spPr>
          <a:xfrm>
            <a:off x="244288" y="5140161"/>
            <a:ext cx="11422069" cy="1171739"/>
          </a:xfrm>
          <a:prstGeom prst="rect">
            <a:avLst/>
          </a:prstGeom>
        </p:spPr>
      </p:pic>
      <p:sp>
        <p:nvSpPr>
          <p:cNvPr id="7" name="Oval 6">
            <a:extLst>
              <a:ext uri="{FF2B5EF4-FFF2-40B4-BE49-F238E27FC236}">
                <a16:creationId xmlns:a16="http://schemas.microsoft.com/office/drawing/2014/main" id="{442B1A3F-C533-4AB1-ACF5-20EA5F3BB1BE}"/>
              </a:ext>
            </a:extLst>
          </p:cNvPr>
          <p:cNvSpPr/>
          <p:nvPr/>
        </p:nvSpPr>
        <p:spPr>
          <a:xfrm>
            <a:off x="9505742" y="5140161"/>
            <a:ext cx="2076658" cy="9290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369976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CA55006-4C5B-A0FC-582E-6E98C06B107E}"/>
              </a:ext>
            </a:extLst>
          </p:cNvPr>
          <p:cNvSpPr>
            <a:spLocks noGrp="1"/>
          </p:cNvSpPr>
          <p:nvPr>
            <p:ph type="title"/>
          </p:nvPr>
        </p:nvSpPr>
        <p:spPr>
          <a:xfrm>
            <a:off x="609600" y="365125"/>
            <a:ext cx="10972800" cy="1325563"/>
          </a:xfrm>
        </p:spPr>
        <p:txBody>
          <a:bodyPr anchor="b">
            <a:normAutofit/>
          </a:bodyPr>
          <a:lstStyle/>
          <a:p>
            <a:r>
              <a:rPr lang="en-GB"/>
              <a:t>EnergyPlus Prototypes, Residential Wall Insulation</a:t>
            </a:r>
            <a:endParaRPr lang="en-US"/>
          </a:p>
        </p:txBody>
      </p:sp>
      <p:pic>
        <p:nvPicPr>
          <p:cNvPr id="3" name="Picture 2" descr="Chart, bar chart&#10;&#10;Description automatically generated">
            <a:extLst>
              <a:ext uri="{FF2B5EF4-FFF2-40B4-BE49-F238E27FC236}">
                <a16:creationId xmlns:a16="http://schemas.microsoft.com/office/drawing/2014/main" id="{33275C41-4B58-4560-8F41-E28645EA1BA6}"/>
              </a:ext>
            </a:extLst>
          </p:cNvPr>
          <p:cNvPicPr>
            <a:picLocks noChangeAspect="1"/>
          </p:cNvPicPr>
          <p:nvPr/>
        </p:nvPicPr>
        <p:blipFill>
          <a:blip r:embed="rId3"/>
          <a:stretch>
            <a:fillRect/>
          </a:stretch>
        </p:blipFill>
        <p:spPr>
          <a:xfrm>
            <a:off x="656828" y="1825625"/>
            <a:ext cx="10878343" cy="4351338"/>
          </a:xfrm>
          <a:prstGeom prst="rect">
            <a:avLst/>
          </a:prstGeom>
          <a:noFill/>
        </p:spPr>
      </p:pic>
      <p:sp>
        <p:nvSpPr>
          <p:cNvPr id="18" name="Slide Number Placeholder 3">
            <a:extLst>
              <a:ext uri="{FF2B5EF4-FFF2-40B4-BE49-F238E27FC236}">
                <a16:creationId xmlns:a16="http://schemas.microsoft.com/office/drawing/2014/main" id="{9A81B4A7-5582-D1FF-868E-896C8733ABF4}"/>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US" smtClean="0"/>
              <a:pPr>
                <a:spcAft>
                  <a:spcPts val="600"/>
                </a:spcAft>
              </a:pPr>
              <a:t>28</a:t>
            </a:fld>
            <a:endParaRPr lang="en-US"/>
          </a:p>
        </p:txBody>
      </p:sp>
      <p:sp>
        <p:nvSpPr>
          <p:cNvPr id="5" name="Slide Number Placeholder 4" hidden="1">
            <a:extLst>
              <a:ext uri="{FF2B5EF4-FFF2-40B4-BE49-F238E27FC236}">
                <a16:creationId xmlns:a16="http://schemas.microsoft.com/office/drawing/2014/main" id="{9BA631C4-EE1F-4038-860C-C4576A5BFFA8}"/>
              </a:ext>
            </a:extLst>
          </p:cNvPr>
          <p:cNvSpPr>
            <a:spLocks noGrp="1"/>
          </p:cNvSpPr>
          <p:nvPr>
            <p:ph type="sldNum" sz="quarter" idx="12"/>
          </p:nvPr>
        </p:nvSpPr>
        <p:spPr/>
        <p:txBody>
          <a:bodyPr/>
          <a:lstStyle/>
          <a:p>
            <a:pPr>
              <a:spcAft>
                <a:spcPts val="600"/>
              </a:spcAft>
            </a:pPr>
            <a:fld id="{1C4126A1-9282-4A82-AC02-A59AF4A969C8}" type="slidenum">
              <a:rPr lang="en-US" smtClean="0"/>
              <a:pPr>
                <a:spcAft>
                  <a:spcPts val="600"/>
                </a:spcAft>
              </a:pPr>
              <a:t>28</a:t>
            </a:fld>
            <a:endParaRPr lang="en-US"/>
          </a:p>
        </p:txBody>
      </p:sp>
    </p:spTree>
    <p:extLst>
      <p:ext uri="{BB962C8B-B14F-4D97-AF65-F5344CB8AC3E}">
        <p14:creationId xmlns:p14="http://schemas.microsoft.com/office/powerpoint/2010/main" val="8732750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2ED1B-D34A-42C9-8EF2-F235403AA12F}"/>
              </a:ext>
            </a:extLst>
          </p:cNvPr>
          <p:cNvSpPr>
            <a:spLocks noGrp="1"/>
          </p:cNvSpPr>
          <p:nvPr>
            <p:ph type="title"/>
          </p:nvPr>
        </p:nvSpPr>
        <p:spPr/>
        <p:txBody>
          <a:bodyPr/>
          <a:lstStyle/>
          <a:p>
            <a:r>
              <a:rPr lang="en-GB"/>
              <a:t>PAs Responsible for </a:t>
            </a:r>
            <a:r>
              <a:rPr lang="en-GB" err="1"/>
              <a:t>Modeling</a:t>
            </a:r>
            <a:r>
              <a:rPr lang="en-GB"/>
              <a:t> DEER and Historically Non-DEER Values</a:t>
            </a:r>
          </a:p>
        </p:txBody>
      </p:sp>
      <p:sp>
        <p:nvSpPr>
          <p:cNvPr id="3" name="Content Placeholder 2">
            <a:extLst>
              <a:ext uri="{FF2B5EF4-FFF2-40B4-BE49-F238E27FC236}">
                <a16:creationId xmlns:a16="http://schemas.microsoft.com/office/drawing/2014/main" id="{41247C15-B835-4DC9-B8A9-FBE5BC04BF3B}"/>
              </a:ext>
            </a:extLst>
          </p:cNvPr>
          <p:cNvSpPr>
            <a:spLocks noGrp="1"/>
          </p:cNvSpPr>
          <p:nvPr>
            <p:ph idx="1"/>
          </p:nvPr>
        </p:nvSpPr>
        <p:spPr/>
        <p:txBody>
          <a:bodyPr/>
          <a:lstStyle/>
          <a:p>
            <a:r>
              <a:rPr lang="en-US"/>
              <a:t>Starting with PY2026 measure packages, responsibility for calculating the UES values for all deemed measures is shifted to measure package developers. </a:t>
            </a:r>
          </a:p>
          <a:p>
            <a:r>
              <a:rPr lang="en-US"/>
              <a:t>CPUC staff will develop and maintain DEER building simulation tools and DEER water heater calculator. </a:t>
            </a:r>
          </a:p>
          <a:p>
            <a:r>
              <a:rPr lang="en-US"/>
              <a:t>Thus allowing CPUC staff to elevate the rigor of the review of measure package submissions by: </a:t>
            </a:r>
          </a:p>
          <a:p>
            <a:pPr lvl="1"/>
            <a:r>
              <a:rPr lang="en-US"/>
              <a:t>Ensuring that the UES values are based on valid assumptions</a:t>
            </a:r>
          </a:p>
          <a:p>
            <a:pPr lvl="1"/>
            <a:r>
              <a:rPr lang="en-US"/>
              <a:t>Verifying that policy guidance from the CPUC is appropriately interpreted and applied</a:t>
            </a:r>
          </a:p>
          <a:p>
            <a:pPr lvl="1"/>
            <a:r>
              <a:rPr lang="en-US"/>
              <a:t>Scrutinizing building model inputs to improve the accuracy of UES values</a:t>
            </a:r>
          </a:p>
          <a:p>
            <a:endParaRPr lang="en-US"/>
          </a:p>
          <a:p>
            <a:endParaRPr lang="en-GB"/>
          </a:p>
        </p:txBody>
      </p:sp>
      <p:sp>
        <p:nvSpPr>
          <p:cNvPr id="4" name="Slide Number Placeholder 3">
            <a:extLst>
              <a:ext uri="{FF2B5EF4-FFF2-40B4-BE49-F238E27FC236}">
                <a16:creationId xmlns:a16="http://schemas.microsoft.com/office/drawing/2014/main" id="{61B43F9F-C02F-4421-8152-D556336C8576}"/>
              </a:ext>
            </a:extLst>
          </p:cNvPr>
          <p:cNvSpPr>
            <a:spLocks noGrp="1"/>
          </p:cNvSpPr>
          <p:nvPr>
            <p:ph type="sldNum" sz="quarter" idx="12"/>
          </p:nvPr>
        </p:nvSpPr>
        <p:spPr/>
        <p:txBody>
          <a:bodyPr/>
          <a:lstStyle/>
          <a:p>
            <a:fld id="{1C4126A1-9282-4A82-AC02-A59AF4A969C8}" type="slidenum">
              <a:rPr lang="en-US" smtClean="0"/>
              <a:t>29</a:t>
            </a:fld>
            <a:endParaRPr lang="en-US"/>
          </a:p>
        </p:txBody>
      </p:sp>
    </p:spTree>
    <p:extLst>
      <p:ext uri="{BB962C8B-B14F-4D97-AF65-F5344CB8AC3E}">
        <p14:creationId xmlns:p14="http://schemas.microsoft.com/office/powerpoint/2010/main" val="13990583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7505A-694E-4EBD-B7E9-94A262C19C15}"/>
              </a:ext>
            </a:extLst>
          </p:cNvPr>
          <p:cNvSpPr>
            <a:spLocks noGrp="1"/>
          </p:cNvSpPr>
          <p:nvPr>
            <p:ph type="title"/>
          </p:nvPr>
        </p:nvSpPr>
        <p:spPr/>
        <p:txBody>
          <a:bodyPr/>
          <a:lstStyle/>
          <a:p>
            <a:r>
              <a:rPr lang="en-GB"/>
              <a:t>Welcome</a:t>
            </a:r>
          </a:p>
        </p:txBody>
      </p:sp>
      <p:sp>
        <p:nvSpPr>
          <p:cNvPr id="3" name="Content Placeholder 2">
            <a:extLst>
              <a:ext uri="{FF2B5EF4-FFF2-40B4-BE49-F238E27FC236}">
                <a16:creationId xmlns:a16="http://schemas.microsoft.com/office/drawing/2014/main" id="{0A8E5EB2-980B-4153-9D61-8A9C1FA864E5}"/>
              </a:ext>
            </a:extLst>
          </p:cNvPr>
          <p:cNvSpPr>
            <a:spLocks noGrp="1"/>
          </p:cNvSpPr>
          <p:nvPr>
            <p:ph idx="1"/>
          </p:nvPr>
        </p:nvSpPr>
        <p:spPr/>
        <p:txBody>
          <a:bodyPr/>
          <a:lstStyle/>
          <a:p>
            <a:pPr>
              <a:spcBef>
                <a:spcPts val="500"/>
              </a:spcBef>
              <a:defRPr/>
            </a:pPr>
            <a:r>
              <a:rPr lang="en-US" altLang="en-US"/>
              <a:t>DEER and Workpaper Team leads</a:t>
            </a:r>
          </a:p>
          <a:p>
            <a:pPr lvl="1">
              <a:defRPr/>
            </a:pPr>
            <a:r>
              <a:rPr lang="en-US" altLang="en-US" sz="1600" b="1"/>
              <a:t>CPUC:</a:t>
            </a:r>
            <a:r>
              <a:rPr lang="en-US" altLang="en-US" sz="1600"/>
              <a:t> Peter Biermayer, Amy Reardon, and Peter Lai</a:t>
            </a:r>
          </a:p>
          <a:p>
            <a:pPr lvl="1">
              <a:defRPr/>
            </a:pPr>
            <a:r>
              <a:rPr lang="en-US" altLang="en-US" sz="1600" b="1"/>
              <a:t>DNV:</a:t>
            </a:r>
            <a:r>
              <a:rPr lang="en-US" altLang="en-US" sz="1600"/>
              <a:t> Jennifer McWilliams, Rachel Murray, Cameron Tuttle, Dan Pidgeon, and Kerri-Ann Richard</a:t>
            </a:r>
          </a:p>
          <a:p>
            <a:pPr marL="457200" lvl="1" indent="0">
              <a:buNone/>
              <a:defRPr/>
            </a:pPr>
            <a:endParaRPr lang="en-US" altLang="en-US" sz="1200"/>
          </a:p>
          <a:p>
            <a:pPr>
              <a:spcBef>
                <a:spcPts val="500"/>
              </a:spcBef>
              <a:defRPr/>
            </a:pPr>
            <a:r>
              <a:rPr lang="en-US" altLang="en-US"/>
              <a:t>2024 DEER update cycle highlights</a:t>
            </a:r>
          </a:p>
          <a:p>
            <a:pPr lvl="1">
              <a:defRPr/>
            </a:pPr>
            <a:r>
              <a:rPr lang="en-US" altLang="en-US" sz="1600"/>
              <a:t>Continued DEER update cycle revisions due to </a:t>
            </a:r>
            <a:r>
              <a:rPr lang="en-US" sz="1600"/>
              <a:t>Decision D.21-05-031</a:t>
            </a:r>
          </a:p>
          <a:p>
            <a:pPr lvl="1">
              <a:defRPr/>
            </a:pPr>
            <a:r>
              <a:rPr lang="en-US" altLang="en-US" sz="1600"/>
              <a:t>Transition of prototype models from eQUEST/DOE2 to EnergyPlus</a:t>
            </a:r>
          </a:p>
          <a:p>
            <a:pPr lvl="1">
              <a:defRPr/>
            </a:pPr>
            <a:r>
              <a:rPr lang="en-US" altLang="en-US" sz="1600"/>
              <a:t>Calls for future research</a:t>
            </a:r>
          </a:p>
          <a:p>
            <a:endParaRPr lang="en-GB"/>
          </a:p>
        </p:txBody>
      </p:sp>
      <p:sp>
        <p:nvSpPr>
          <p:cNvPr id="4" name="Slide Number Placeholder 3">
            <a:extLst>
              <a:ext uri="{FF2B5EF4-FFF2-40B4-BE49-F238E27FC236}">
                <a16:creationId xmlns:a16="http://schemas.microsoft.com/office/drawing/2014/main" id="{0EC065C7-6D93-445D-87CC-4515A49B2C6E}"/>
              </a:ext>
            </a:extLst>
          </p:cNvPr>
          <p:cNvSpPr>
            <a:spLocks noGrp="1"/>
          </p:cNvSpPr>
          <p:nvPr>
            <p:ph type="sldNum" sz="quarter" idx="12"/>
          </p:nvPr>
        </p:nvSpPr>
        <p:spPr/>
        <p:txBody>
          <a:bodyPr/>
          <a:lstStyle/>
          <a:p>
            <a:fld id="{1C4126A1-9282-4A82-AC02-A59AF4A969C8}" type="slidenum">
              <a:rPr lang="en-US" smtClean="0"/>
              <a:t>3</a:t>
            </a:fld>
            <a:endParaRPr lang="en-US"/>
          </a:p>
        </p:txBody>
      </p:sp>
      <p:sp>
        <p:nvSpPr>
          <p:cNvPr id="6" name="Rectangle 5">
            <a:extLst>
              <a:ext uri="{FF2B5EF4-FFF2-40B4-BE49-F238E27FC236}">
                <a16:creationId xmlns:a16="http://schemas.microsoft.com/office/drawing/2014/main" id="{D3CF103B-8427-4EFB-AC6C-BFCA05B2DCB4}"/>
              </a:ext>
            </a:extLst>
          </p:cNvPr>
          <p:cNvSpPr>
            <a:spLocks noChangeArrowheads="1"/>
          </p:cNvSpPr>
          <p:nvPr/>
        </p:nvSpPr>
        <p:spPr bwMode="auto">
          <a:xfrm>
            <a:off x="877898" y="4795685"/>
            <a:ext cx="10161809" cy="830997"/>
          </a:xfrm>
          <a:prstGeom prst="rect">
            <a:avLst/>
          </a:prstGeom>
          <a:noFill/>
          <a:ln w="3810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a:solidFill>
                  <a:schemeClr val="tx1"/>
                </a:solidFill>
                <a:latin typeface="Arial" panose="020B0604020202020204" pitchFamily="34" charset="0"/>
              </a:defRPr>
            </a:lvl2pPr>
            <a:lvl3pPr marL="1143000" indent="-228600">
              <a:spcBef>
                <a:spcPct val="20000"/>
              </a:spcBef>
              <a:buChar char="•"/>
              <a:defRPr sz="1600">
                <a:solidFill>
                  <a:schemeClr val="tx1"/>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defRPr>
            </a:lvl9pPr>
          </a:lstStyle>
          <a:p>
            <a:pPr algn="ctr" eaLnBrk="1" hangingPunct="1">
              <a:spcBef>
                <a:spcPct val="0"/>
              </a:spcBef>
              <a:buFontTx/>
              <a:buNone/>
            </a:pPr>
            <a:r>
              <a:rPr lang="en-US" altLang="en-US" sz="2400" b="1">
                <a:latin typeface="+mj-lt"/>
              </a:rPr>
              <a:t>Goal of this Webinar:</a:t>
            </a:r>
            <a:r>
              <a:rPr lang="en-US" altLang="en-US" sz="2400">
                <a:latin typeface="+mj-lt"/>
              </a:rPr>
              <a:t> To provide an opportunity for interactive Q&amp;A of the DEER Update Resolution prior to finalizing Oct. 20, 2022</a:t>
            </a:r>
          </a:p>
        </p:txBody>
      </p:sp>
    </p:spTree>
    <p:extLst>
      <p:ext uri="{BB962C8B-B14F-4D97-AF65-F5344CB8AC3E}">
        <p14:creationId xmlns:p14="http://schemas.microsoft.com/office/powerpoint/2010/main" val="30372217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E9342-58DE-455F-B5E1-FDFC2B398645}"/>
              </a:ext>
            </a:extLst>
          </p:cNvPr>
          <p:cNvSpPr>
            <a:spLocks noGrp="1"/>
          </p:cNvSpPr>
          <p:nvPr>
            <p:ph type="title"/>
          </p:nvPr>
        </p:nvSpPr>
        <p:spPr/>
        <p:txBody>
          <a:bodyPr/>
          <a:lstStyle/>
          <a:p>
            <a:r>
              <a:rPr lang="en-US" altLang="en-US"/>
              <a:t>Research for PY2026-27</a:t>
            </a:r>
            <a:endParaRPr lang="en-GB"/>
          </a:p>
        </p:txBody>
      </p:sp>
      <p:sp>
        <p:nvSpPr>
          <p:cNvPr id="3" name="Text Placeholder 2">
            <a:extLst>
              <a:ext uri="{FF2B5EF4-FFF2-40B4-BE49-F238E27FC236}">
                <a16:creationId xmlns:a16="http://schemas.microsoft.com/office/drawing/2014/main" id="{BA0E00FF-FA1A-4102-B75A-BB75835F2000}"/>
              </a:ext>
            </a:extLst>
          </p:cNvPr>
          <p:cNvSpPr>
            <a:spLocks noGrp="1"/>
          </p:cNvSpPr>
          <p:nvPr>
            <p:ph type="body" idx="1"/>
          </p:nvPr>
        </p:nvSpPr>
        <p:spPr/>
        <p:txBody>
          <a:bodyPr/>
          <a:lstStyle/>
          <a:p>
            <a:r>
              <a:rPr lang="en-US" altLang="en-US" sz="2400"/>
              <a:t>10:05 a.m. – 10:15 a.m.</a:t>
            </a:r>
          </a:p>
          <a:p>
            <a:endParaRPr lang="en-GB"/>
          </a:p>
        </p:txBody>
      </p:sp>
      <p:sp>
        <p:nvSpPr>
          <p:cNvPr id="4" name="Slide Number Placeholder 3">
            <a:extLst>
              <a:ext uri="{FF2B5EF4-FFF2-40B4-BE49-F238E27FC236}">
                <a16:creationId xmlns:a16="http://schemas.microsoft.com/office/drawing/2014/main" id="{912277D1-6BB2-4F93-915C-36E2C1D811A8}"/>
              </a:ext>
            </a:extLst>
          </p:cNvPr>
          <p:cNvSpPr>
            <a:spLocks noGrp="1"/>
          </p:cNvSpPr>
          <p:nvPr>
            <p:ph type="sldNum" sz="quarter" idx="12"/>
          </p:nvPr>
        </p:nvSpPr>
        <p:spPr/>
        <p:txBody>
          <a:bodyPr/>
          <a:lstStyle/>
          <a:p>
            <a:fld id="{1C4126A1-9282-4A82-AC02-A59AF4A969C8}" type="slidenum">
              <a:rPr lang="en-US" smtClean="0"/>
              <a:t>30</a:t>
            </a:fld>
            <a:endParaRPr lang="en-US"/>
          </a:p>
        </p:txBody>
      </p:sp>
    </p:spTree>
    <p:extLst>
      <p:ext uri="{BB962C8B-B14F-4D97-AF65-F5344CB8AC3E}">
        <p14:creationId xmlns:p14="http://schemas.microsoft.com/office/powerpoint/2010/main" val="7604665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11DD3-C3B6-48A5-B653-0D800BEF3C8C}"/>
              </a:ext>
            </a:extLst>
          </p:cNvPr>
          <p:cNvSpPr>
            <a:spLocks noGrp="1"/>
          </p:cNvSpPr>
          <p:nvPr>
            <p:ph type="title"/>
          </p:nvPr>
        </p:nvSpPr>
        <p:spPr/>
        <p:txBody>
          <a:bodyPr anchor="b">
            <a:normAutofit/>
          </a:bodyPr>
          <a:lstStyle/>
          <a:p>
            <a:r>
              <a:rPr lang="en-GB"/>
              <a:t>CPUC Research: </a:t>
            </a:r>
            <a:r>
              <a:rPr lang="en-GB" err="1"/>
              <a:t>EnergyPlus</a:t>
            </a:r>
            <a:r>
              <a:rPr lang="en-GB"/>
              <a:t> Prototypes, Commercial</a:t>
            </a:r>
          </a:p>
        </p:txBody>
      </p:sp>
      <p:sp>
        <p:nvSpPr>
          <p:cNvPr id="3" name="Content Placeholder 2">
            <a:extLst>
              <a:ext uri="{FF2B5EF4-FFF2-40B4-BE49-F238E27FC236}">
                <a16:creationId xmlns:a16="http://schemas.microsoft.com/office/drawing/2014/main" id="{5D95DB19-CCB2-4108-A82A-63BC0B0B5715}"/>
              </a:ext>
            </a:extLst>
          </p:cNvPr>
          <p:cNvSpPr>
            <a:spLocks noGrp="1"/>
          </p:cNvSpPr>
          <p:nvPr>
            <p:ph sz="half" idx="1"/>
          </p:nvPr>
        </p:nvSpPr>
        <p:spPr/>
        <p:txBody>
          <a:bodyPr>
            <a:normAutofit/>
          </a:bodyPr>
          <a:lstStyle/>
          <a:p>
            <a:r>
              <a:rPr lang="en-US"/>
              <a:t>New commercial building prototypes will be released as available to be used for new measures and for PY2026-27 measure updates</a:t>
            </a:r>
          </a:p>
          <a:p>
            <a:r>
              <a:rPr lang="en-US"/>
              <a:t>CPUC staff will update grocery and refrigerated warehouse prototypes and refrigeration system performance curves</a:t>
            </a:r>
          </a:p>
          <a:p>
            <a:r>
              <a:rPr lang="en-US"/>
              <a:t>Completed by December 2023 to inform the PY2026-27 cycle.</a:t>
            </a:r>
          </a:p>
          <a:p>
            <a:pPr marL="0" indent="0">
              <a:buNone/>
            </a:pPr>
            <a:endParaRPr lang="en-GB"/>
          </a:p>
        </p:txBody>
      </p:sp>
      <p:sp>
        <p:nvSpPr>
          <p:cNvPr id="5" name="Content Placeholder 4">
            <a:extLst>
              <a:ext uri="{FF2B5EF4-FFF2-40B4-BE49-F238E27FC236}">
                <a16:creationId xmlns:a16="http://schemas.microsoft.com/office/drawing/2014/main" id="{77E9BBA7-B21E-48A9-A4FE-8A3D896EDF5F}"/>
              </a:ext>
            </a:extLst>
          </p:cNvPr>
          <p:cNvSpPr>
            <a:spLocks noGrp="1"/>
          </p:cNvSpPr>
          <p:nvPr>
            <p:ph sz="half" idx="2"/>
          </p:nvPr>
        </p:nvSpPr>
        <p:spPr/>
        <p:txBody>
          <a:bodyPr/>
          <a:lstStyle/>
          <a:p>
            <a:endParaRPr lang="en-GB"/>
          </a:p>
        </p:txBody>
      </p:sp>
      <p:sp>
        <p:nvSpPr>
          <p:cNvPr id="4" name="Slide Number Placeholder 3">
            <a:extLst>
              <a:ext uri="{FF2B5EF4-FFF2-40B4-BE49-F238E27FC236}">
                <a16:creationId xmlns:a16="http://schemas.microsoft.com/office/drawing/2014/main" id="{111D6A5A-3336-4ABE-B24C-F8944CFF681D}"/>
              </a:ext>
            </a:extLst>
          </p:cNvPr>
          <p:cNvSpPr>
            <a:spLocks noGrp="1"/>
          </p:cNvSpPr>
          <p:nvPr>
            <p:ph type="sldNum" sz="quarter" idx="12"/>
          </p:nvPr>
        </p:nvSpPr>
        <p:spPr/>
        <p:txBody>
          <a:bodyPr anchor="t">
            <a:normAutofit/>
          </a:bodyPr>
          <a:lstStyle/>
          <a:p>
            <a:pPr>
              <a:spcAft>
                <a:spcPts val="600"/>
              </a:spcAft>
            </a:pPr>
            <a:fld id="{1C4126A1-9282-4A82-AC02-A59AF4A969C8}" type="slidenum">
              <a:rPr lang="en-US" smtClean="0"/>
              <a:pPr>
                <a:spcAft>
                  <a:spcPts val="600"/>
                </a:spcAft>
              </a:pPr>
              <a:t>31</a:t>
            </a:fld>
            <a:endParaRPr lang="en-US"/>
          </a:p>
        </p:txBody>
      </p:sp>
      <p:pic>
        <p:nvPicPr>
          <p:cNvPr id="6" name="Picture 5" descr="Cityscape against on daylight">
            <a:extLst>
              <a:ext uri="{FF2B5EF4-FFF2-40B4-BE49-F238E27FC236}">
                <a16:creationId xmlns:a16="http://schemas.microsoft.com/office/drawing/2014/main" id="{CB79212A-4CF0-43F5-8BF8-EFE09446123A}"/>
              </a:ext>
            </a:extLst>
          </p:cNvPr>
          <p:cNvPicPr>
            <a:picLocks noChangeAspect="1"/>
          </p:cNvPicPr>
          <p:nvPr/>
        </p:nvPicPr>
        <p:blipFill rotWithShape="1">
          <a:blip r:embed="rId3">
            <a:extLst>
              <a:ext uri="{28A0092B-C50C-407E-A947-70E740481C1C}">
                <a14:useLocalDpi xmlns:a14="http://schemas.microsoft.com/office/drawing/2010/main" val="0"/>
              </a:ext>
            </a:extLst>
          </a:blip>
          <a:srcRect l="28816" r="5095" b="2"/>
          <a:stretch/>
        </p:blipFill>
        <p:spPr>
          <a:xfrm>
            <a:off x="6400800" y="1825625"/>
            <a:ext cx="5181600" cy="4351338"/>
          </a:xfrm>
          <a:prstGeom prst="rect">
            <a:avLst/>
          </a:prstGeom>
          <a:noFill/>
        </p:spPr>
      </p:pic>
    </p:spTree>
    <p:extLst>
      <p:ext uri="{BB962C8B-B14F-4D97-AF65-F5344CB8AC3E}">
        <p14:creationId xmlns:p14="http://schemas.microsoft.com/office/powerpoint/2010/main" val="5022877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9D8113-4E06-4376-BA5F-7A671D7279CA}"/>
              </a:ext>
            </a:extLst>
          </p:cNvPr>
          <p:cNvSpPr>
            <a:spLocks noGrp="1"/>
          </p:cNvSpPr>
          <p:nvPr>
            <p:ph type="title"/>
          </p:nvPr>
        </p:nvSpPr>
        <p:spPr/>
        <p:txBody>
          <a:bodyPr/>
          <a:lstStyle/>
          <a:p>
            <a:r>
              <a:rPr lang="en-US"/>
              <a:t>CPUC Research: Improve Water Heater Measures</a:t>
            </a:r>
            <a:endParaRPr lang="en-GB"/>
          </a:p>
        </p:txBody>
      </p:sp>
      <p:sp>
        <p:nvSpPr>
          <p:cNvPr id="3" name="Content Placeholder 2">
            <a:extLst>
              <a:ext uri="{FF2B5EF4-FFF2-40B4-BE49-F238E27FC236}">
                <a16:creationId xmlns:a16="http://schemas.microsoft.com/office/drawing/2014/main" id="{4FC55D25-3DB7-4D2E-B91B-026FA7E43DE8}"/>
              </a:ext>
            </a:extLst>
          </p:cNvPr>
          <p:cNvSpPr>
            <a:spLocks noGrp="1"/>
          </p:cNvSpPr>
          <p:nvPr>
            <p:ph idx="1"/>
          </p:nvPr>
        </p:nvSpPr>
        <p:spPr>
          <a:xfrm>
            <a:off x="609600" y="1825624"/>
            <a:ext cx="9448800" cy="4575175"/>
          </a:xfrm>
        </p:spPr>
        <p:txBody>
          <a:bodyPr vert="horz" lIns="0" tIns="45720" rIns="91440" bIns="45720" rtlCol="0" anchor="t">
            <a:noAutofit/>
          </a:bodyPr>
          <a:lstStyle/>
          <a:p>
            <a:r>
              <a:rPr lang="en-US" sz="2400"/>
              <a:t>DEER Water Heater Calculator v5.0/v5.1</a:t>
            </a:r>
            <a:r>
              <a:rPr lang="en-GB"/>
              <a:t> included the following updates:</a:t>
            </a:r>
          </a:p>
          <a:p>
            <a:pPr lvl="1"/>
            <a:r>
              <a:rPr lang="en-GB"/>
              <a:t>New residential hot water profiles</a:t>
            </a:r>
          </a:p>
          <a:p>
            <a:pPr lvl="1"/>
            <a:r>
              <a:rPr lang="en-GB"/>
              <a:t>Heat pump water heater performance curves</a:t>
            </a:r>
          </a:p>
          <a:p>
            <a:pPr lvl="1"/>
            <a:r>
              <a:rPr lang="en-GB"/>
              <a:t>Water heater sizing using AHRI product data</a:t>
            </a:r>
          </a:p>
          <a:p>
            <a:pPr lvl="1"/>
            <a:r>
              <a:rPr lang="en-GB"/>
              <a:t>Ability to output  load shapes</a:t>
            </a:r>
          </a:p>
          <a:p>
            <a:r>
              <a:rPr lang="en-GB"/>
              <a:t>Future research to:</a:t>
            </a:r>
          </a:p>
          <a:p>
            <a:pPr lvl="1"/>
            <a:r>
              <a:rPr lang="en-GB"/>
              <a:t>Account for HPWHs in conditioned space</a:t>
            </a:r>
          </a:p>
          <a:p>
            <a:pPr lvl="1"/>
            <a:r>
              <a:rPr lang="en-GB"/>
              <a:t>Investigate proportion of electric resistance operation in HPWHs</a:t>
            </a:r>
          </a:p>
          <a:p>
            <a:pPr lvl="1"/>
            <a:r>
              <a:rPr lang="en-GB"/>
              <a:t>Investigate how HPWH efficiency is influenced by hot water setpoint</a:t>
            </a:r>
          </a:p>
          <a:p>
            <a:r>
              <a:rPr lang="en-US"/>
              <a:t>Completed by December 2023 to inform the PY2026-27 cycle.</a:t>
            </a:r>
          </a:p>
        </p:txBody>
      </p:sp>
      <p:sp>
        <p:nvSpPr>
          <p:cNvPr id="4" name="Slide Number Placeholder 3">
            <a:extLst>
              <a:ext uri="{FF2B5EF4-FFF2-40B4-BE49-F238E27FC236}">
                <a16:creationId xmlns:a16="http://schemas.microsoft.com/office/drawing/2014/main" id="{D0C884D5-3A55-48C9-8836-9DFA16E11ED5}"/>
              </a:ext>
            </a:extLst>
          </p:cNvPr>
          <p:cNvSpPr>
            <a:spLocks noGrp="1"/>
          </p:cNvSpPr>
          <p:nvPr>
            <p:ph type="sldNum" sz="quarter" idx="12"/>
          </p:nvPr>
        </p:nvSpPr>
        <p:spPr/>
        <p:txBody>
          <a:bodyPr/>
          <a:lstStyle/>
          <a:p>
            <a:fld id="{1C4126A1-9282-4A82-AC02-A59AF4A969C8}" type="slidenum">
              <a:rPr lang="en-US" smtClean="0"/>
              <a:t>32</a:t>
            </a:fld>
            <a:endParaRPr lang="en-US"/>
          </a:p>
        </p:txBody>
      </p:sp>
      <p:pic>
        <p:nvPicPr>
          <p:cNvPr id="6" name="Picture 5">
            <a:extLst>
              <a:ext uri="{FF2B5EF4-FFF2-40B4-BE49-F238E27FC236}">
                <a16:creationId xmlns:a16="http://schemas.microsoft.com/office/drawing/2014/main" id="{BA2F869A-8C64-4BFE-86F3-CD6B56AAE60D}"/>
              </a:ext>
            </a:extLst>
          </p:cNvPr>
          <p:cNvPicPr>
            <a:picLocks noChangeAspect="1"/>
          </p:cNvPicPr>
          <p:nvPr/>
        </p:nvPicPr>
        <p:blipFill>
          <a:blip r:embed="rId3"/>
          <a:stretch>
            <a:fillRect/>
          </a:stretch>
        </p:blipFill>
        <p:spPr>
          <a:xfrm>
            <a:off x="9011399" y="2247809"/>
            <a:ext cx="2094002" cy="2141235"/>
          </a:xfrm>
          <a:prstGeom prst="rect">
            <a:avLst/>
          </a:prstGeom>
        </p:spPr>
      </p:pic>
    </p:spTree>
    <p:extLst>
      <p:ext uri="{BB962C8B-B14F-4D97-AF65-F5344CB8AC3E}">
        <p14:creationId xmlns:p14="http://schemas.microsoft.com/office/powerpoint/2010/main" val="35526096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6CC0A-4820-4F27-9159-5A7C0FD5CCB5}"/>
              </a:ext>
            </a:extLst>
          </p:cNvPr>
          <p:cNvSpPr>
            <a:spLocks noGrp="1"/>
          </p:cNvSpPr>
          <p:nvPr>
            <p:ph type="title"/>
          </p:nvPr>
        </p:nvSpPr>
        <p:spPr>
          <a:xfrm>
            <a:off x="609600" y="365125"/>
            <a:ext cx="10972800" cy="1325563"/>
          </a:xfrm>
        </p:spPr>
        <p:txBody>
          <a:bodyPr anchor="b">
            <a:normAutofit/>
          </a:bodyPr>
          <a:lstStyle/>
          <a:p>
            <a:r>
              <a:rPr lang="en-GB"/>
              <a:t>DEER 2026 Update Timeline from CPUC Research</a:t>
            </a:r>
          </a:p>
        </p:txBody>
      </p:sp>
      <p:pic>
        <p:nvPicPr>
          <p:cNvPr id="5" name="Picture 4">
            <a:extLst>
              <a:ext uri="{FF2B5EF4-FFF2-40B4-BE49-F238E27FC236}">
                <a16:creationId xmlns:a16="http://schemas.microsoft.com/office/drawing/2014/main" id="{3E0E4472-E315-44F7-8D7E-0A11A114407C}"/>
              </a:ext>
            </a:extLst>
          </p:cNvPr>
          <p:cNvPicPr>
            <a:picLocks noChangeAspect="1"/>
          </p:cNvPicPr>
          <p:nvPr/>
        </p:nvPicPr>
        <p:blipFill>
          <a:blip r:embed="rId3"/>
          <a:stretch>
            <a:fillRect/>
          </a:stretch>
        </p:blipFill>
        <p:spPr>
          <a:xfrm>
            <a:off x="976779" y="1825625"/>
            <a:ext cx="10238442" cy="4351338"/>
          </a:xfrm>
          <a:prstGeom prst="rect">
            <a:avLst/>
          </a:prstGeom>
          <a:noFill/>
        </p:spPr>
      </p:pic>
      <p:sp>
        <p:nvSpPr>
          <p:cNvPr id="4" name="Slide Number Placeholder 3">
            <a:extLst>
              <a:ext uri="{FF2B5EF4-FFF2-40B4-BE49-F238E27FC236}">
                <a16:creationId xmlns:a16="http://schemas.microsoft.com/office/drawing/2014/main" id="{23ACC1E8-5463-4EEC-890A-ECB9A3C37C23}"/>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US" smtClean="0"/>
              <a:pPr>
                <a:spcAft>
                  <a:spcPts val="600"/>
                </a:spcAft>
              </a:pPr>
              <a:t>33</a:t>
            </a:fld>
            <a:endParaRPr lang="en-US"/>
          </a:p>
        </p:txBody>
      </p:sp>
    </p:spTree>
    <p:extLst>
      <p:ext uri="{BB962C8B-B14F-4D97-AF65-F5344CB8AC3E}">
        <p14:creationId xmlns:p14="http://schemas.microsoft.com/office/powerpoint/2010/main" val="34489371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14EEF-0ADB-4D21-8060-C14CADFC1123}"/>
              </a:ext>
            </a:extLst>
          </p:cNvPr>
          <p:cNvSpPr>
            <a:spLocks noGrp="1"/>
          </p:cNvSpPr>
          <p:nvPr>
            <p:ph type="title"/>
          </p:nvPr>
        </p:nvSpPr>
        <p:spPr>
          <a:xfrm>
            <a:off x="609600" y="365125"/>
            <a:ext cx="10972800" cy="1325563"/>
          </a:xfrm>
        </p:spPr>
        <p:txBody>
          <a:bodyPr anchor="b">
            <a:normAutofit/>
          </a:bodyPr>
          <a:lstStyle/>
          <a:p>
            <a:r>
              <a:rPr lang="en-US"/>
              <a:t>CPUC Research: Net-to-Gross Ratio for Hard-to-Reach Customers</a:t>
            </a:r>
            <a:endParaRPr lang="en-GB"/>
          </a:p>
        </p:txBody>
      </p:sp>
      <p:pic>
        <p:nvPicPr>
          <p:cNvPr id="6" name="Picture 5" descr="Magnifying glass and question mark">
            <a:extLst>
              <a:ext uri="{FF2B5EF4-FFF2-40B4-BE49-F238E27FC236}">
                <a16:creationId xmlns:a16="http://schemas.microsoft.com/office/drawing/2014/main" id="{3EA6A64C-F7EB-4FB2-A647-652E27E232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825625"/>
            <a:ext cx="5181600" cy="2914651"/>
          </a:xfrm>
          <a:prstGeom prst="rect">
            <a:avLst/>
          </a:prstGeom>
          <a:noFill/>
        </p:spPr>
      </p:pic>
      <p:sp>
        <p:nvSpPr>
          <p:cNvPr id="3" name="Content Placeholder 2">
            <a:extLst>
              <a:ext uri="{FF2B5EF4-FFF2-40B4-BE49-F238E27FC236}">
                <a16:creationId xmlns:a16="http://schemas.microsoft.com/office/drawing/2014/main" id="{5CB4CFD3-E378-4184-B1A7-A501F1442973}"/>
              </a:ext>
            </a:extLst>
          </p:cNvPr>
          <p:cNvSpPr>
            <a:spLocks noGrp="1"/>
          </p:cNvSpPr>
          <p:nvPr>
            <p:ph sz="half" idx="2"/>
          </p:nvPr>
        </p:nvSpPr>
        <p:spPr>
          <a:xfrm>
            <a:off x="6400800" y="1825625"/>
            <a:ext cx="5254752" cy="4351338"/>
          </a:xfrm>
        </p:spPr>
        <p:txBody>
          <a:bodyPr>
            <a:normAutofit/>
          </a:bodyPr>
          <a:lstStyle/>
          <a:p>
            <a:r>
              <a:rPr lang="en-US"/>
              <a:t>Do we find evidence for:</a:t>
            </a:r>
          </a:p>
          <a:p>
            <a:pPr lvl="1"/>
            <a:r>
              <a:rPr lang="en-US" sz="2000"/>
              <a:t>Higher NTGR for HTR customers served through direct install programs?</a:t>
            </a:r>
          </a:p>
          <a:p>
            <a:pPr lvl="1"/>
            <a:r>
              <a:rPr lang="en-US" sz="2000"/>
              <a:t>Higher NTGR for HTR customers served through downstream programs? </a:t>
            </a:r>
          </a:p>
          <a:p>
            <a:r>
              <a:rPr lang="en-US"/>
              <a:t>Complete by December 2023 to inform the PY2026-27 cycle.</a:t>
            </a:r>
          </a:p>
          <a:p>
            <a:endParaRPr lang="en-GB"/>
          </a:p>
        </p:txBody>
      </p:sp>
      <p:sp>
        <p:nvSpPr>
          <p:cNvPr id="4" name="Slide Number Placeholder 3">
            <a:extLst>
              <a:ext uri="{FF2B5EF4-FFF2-40B4-BE49-F238E27FC236}">
                <a16:creationId xmlns:a16="http://schemas.microsoft.com/office/drawing/2014/main" id="{099DF3F0-EF9D-4301-B0BB-233BA086F067}"/>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US" smtClean="0"/>
              <a:pPr>
                <a:spcAft>
                  <a:spcPts val="600"/>
                </a:spcAft>
              </a:pPr>
              <a:t>34</a:t>
            </a:fld>
            <a:endParaRPr lang="en-US"/>
          </a:p>
        </p:txBody>
      </p:sp>
      <p:sp>
        <p:nvSpPr>
          <p:cNvPr id="5" name="TextBox 4">
            <a:extLst>
              <a:ext uri="{FF2B5EF4-FFF2-40B4-BE49-F238E27FC236}">
                <a16:creationId xmlns:a16="http://schemas.microsoft.com/office/drawing/2014/main" id="{B5203BFA-CE8A-4C46-9122-8C62DA9F7E06}"/>
              </a:ext>
            </a:extLst>
          </p:cNvPr>
          <p:cNvSpPr txBox="1"/>
          <p:nvPr/>
        </p:nvSpPr>
        <p:spPr>
          <a:xfrm>
            <a:off x="536448" y="4891139"/>
            <a:ext cx="5486400" cy="1200329"/>
          </a:xfrm>
          <a:prstGeom prst="rect">
            <a:avLst/>
          </a:prstGeom>
          <a:noFill/>
        </p:spPr>
        <p:txBody>
          <a:bodyPr wrap="square" rtlCol="0">
            <a:spAutoFit/>
          </a:bodyPr>
          <a:lstStyle/>
          <a:p>
            <a:r>
              <a:rPr lang="en-US">
                <a:solidFill>
                  <a:schemeClr val="tx2"/>
                </a:solidFill>
              </a:rPr>
              <a:t>Currently, the 0.85 NTG ratio for HTR applies to HTR customers as defined in D.18-05-041, Section 2.5.3 and must use a direct install (DI) delivery channel. </a:t>
            </a:r>
            <a:endParaRPr lang="en-GB">
              <a:solidFill>
                <a:schemeClr val="tx2"/>
              </a:solidFill>
            </a:endParaRPr>
          </a:p>
        </p:txBody>
      </p:sp>
    </p:spTree>
    <p:extLst>
      <p:ext uri="{BB962C8B-B14F-4D97-AF65-F5344CB8AC3E}">
        <p14:creationId xmlns:p14="http://schemas.microsoft.com/office/powerpoint/2010/main" val="29070681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5C23A-C54F-4697-9781-F38CD0D8CC9D}"/>
              </a:ext>
            </a:extLst>
          </p:cNvPr>
          <p:cNvSpPr>
            <a:spLocks noGrp="1"/>
          </p:cNvSpPr>
          <p:nvPr>
            <p:ph type="title"/>
          </p:nvPr>
        </p:nvSpPr>
        <p:spPr>
          <a:xfrm>
            <a:off x="609600" y="365125"/>
            <a:ext cx="10515600" cy="1325563"/>
          </a:xfrm>
        </p:spPr>
        <p:txBody>
          <a:bodyPr anchor="b">
            <a:normAutofit/>
          </a:bodyPr>
          <a:lstStyle/>
          <a:p>
            <a:r>
              <a:rPr lang="en-US"/>
              <a:t>High-SEER Heat Pump and AC Performance Curves, Non-residential and Residential</a:t>
            </a:r>
            <a:endParaRPr lang="en-GB"/>
          </a:p>
        </p:txBody>
      </p:sp>
      <p:sp>
        <p:nvSpPr>
          <p:cNvPr id="3" name="Content Placeholder 2">
            <a:extLst>
              <a:ext uri="{FF2B5EF4-FFF2-40B4-BE49-F238E27FC236}">
                <a16:creationId xmlns:a16="http://schemas.microsoft.com/office/drawing/2014/main" id="{3DD263EB-FF72-481B-A181-2513FB442282}"/>
              </a:ext>
            </a:extLst>
          </p:cNvPr>
          <p:cNvSpPr>
            <a:spLocks noGrp="1"/>
          </p:cNvSpPr>
          <p:nvPr>
            <p:ph sz="half" idx="2"/>
          </p:nvPr>
        </p:nvSpPr>
        <p:spPr>
          <a:xfrm>
            <a:off x="609600" y="1803401"/>
            <a:ext cx="10858500" cy="1434190"/>
          </a:xfrm>
        </p:spPr>
        <p:txBody>
          <a:bodyPr>
            <a:noAutofit/>
          </a:bodyPr>
          <a:lstStyle/>
          <a:p>
            <a:r>
              <a:rPr lang="en-US" sz="2400"/>
              <a:t>Parameter updates to high efficiency equipment</a:t>
            </a:r>
          </a:p>
          <a:p>
            <a:pPr lvl="1"/>
            <a:r>
              <a:rPr lang="en-US" sz="2400"/>
              <a:t>Inverter-driven compressors with variable refrigerant flow (unitary, conventional split, and mini-split systems with and without heat recovery). </a:t>
            </a:r>
          </a:p>
        </p:txBody>
      </p:sp>
      <p:sp>
        <p:nvSpPr>
          <p:cNvPr id="7" name="TextBox 6">
            <a:extLst>
              <a:ext uri="{FF2B5EF4-FFF2-40B4-BE49-F238E27FC236}">
                <a16:creationId xmlns:a16="http://schemas.microsoft.com/office/drawing/2014/main" id="{385ECD75-7208-4328-8939-A20353E7C24F}"/>
              </a:ext>
            </a:extLst>
          </p:cNvPr>
          <p:cNvSpPr txBox="1"/>
          <p:nvPr/>
        </p:nvSpPr>
        <p:spPr>
          <a:xfrm>
            <a:off x="6564312" y="5256103"/>
            <a:ext cx="5183188" cy="682999"/>
          </a:xfrm>
          <a:prstGeom prst="rect">
            <a:avLst/>
          </a:prstGeom>
          <a:noFill/>
        </p:spPr>
        <p:txBody>
          <a:bodyPr rtlCol="0" anchor="b">
            <a:normAutofit/>
          </a:bodyPr>
          <a:lstStyle/>
          <a:p>
            <a:pPr>
              <a:lnSpc>
                <a:spcPct val="90000"/>
              </a:lnSpc>
              <a:spcAft>
                <a:spcPts val="600"/>
              </a:spcAft>
            </a:pPr>
            <a:r>
              <a:rPr lang="en-GB" sz="1500" i="1">
                <a:solidFill>
                  <a:schemeClr val="tx2"/>
                </a:solidFill>
              </a:rPr>
              <a:t>FSEC-CR-1910-12 “Creating Performance Curves for Variable Refrigerant Flow Heat Pumps in EnergyPlus”</a:t>
            </a:r>
          </a:p>
        </p:txBody>
      </p:sp>
      <p:pic>
        <p:nvPicPr>
          <p:cNvPr id="6" name="Picture 5">
            <a:extLst>
              <a:ext uri="{FF2B5EF4-FFF2-40B4-BE49-F238E27FC236}">
                <a16:creationId xmlns:a16="http://schemas.microsoft.com/office/drawing/2014/main" id="{CA459364-6AE8-4116-AB65-FFC0186376F9}"/>
              </a:ext>
            </a:extLst>
          </p:cNvPr>
          <p:cNvPicPr>
            <a:picLocks noChangeAspect="1"/>
          </p:cNvPicPr>
          <p:nvPr/>
        </p:nvPicPr>
        <p:blipFill>
          <a:blip r:embed="rId3"/>
          <a:stretch>
            <a:fillRect/>
          </a:stretch>
        </p:blipFill>
        <p:spPr>
          <a:xfrm>
            <a:off x="6399212" y="3326382"/>
            <a:ext cx="5183188" cy="2151023"/>
          </a:xfrm>
          <a:prstGeom prst="rect">
            <a:avLst/>
          </a:prstGeom>
          <a:noFill/>
        </p:spPr>
      </p:pic>
      <p:sp>
        <p:nvSpPr>
          <p:cNvPr id="4" name="Slide Number Placeholder 3">
            <a:extLst>
              <a:ext uri="{FF2B5EF4-FFF2-40B4-BE49-F238E27FC236}">
                <a16:creationId xmlns:a16="http://schemas.microsoft.com/office/drawing/2014/main" id="{26166303-4775-4C1A-B64C-623BBEE08A29}"/>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US" smtClean="0"/>
              <a:pPr>
                <a:spcAft>
                  <a:spcPts val="600"/>
                </a:spcAft>
              </a:pPr>
              <a:t>35</a:t>
            </a:fld>
            <a:endParaRPr lang="en-US"/>
          </a:p>
        </p:txBody>
      </p:sp>
      <p:sp>
        <p:nvSpPr>
          <p:cNvPr id="11" name="Content Placeholder 2">
            <a:extLst>
              <a:ext uri="{FF2B5EF4-FFF2-40B4-BE49-F238E27FC236}">
                <a16:creationId xmlns:a16="http://schemas.microsoft.com/office/drawing/2014/main" id="{5FC7B313-265C-42A1-A25B-FF9966D550AB}"/>
              </a:ext>
            </a:extLst>
          </p:cNvPr>
          <p:cNvSpPr txBox="1">
            <a:spLocks/>
          </p:cNvSpPr>
          <p:nvPr/>
        </p:nvSpPr>
        <p:spPr>
          <a:xfrm>
            <a:off x="609600" y="3326382"/>
            <a:ext cx="4876800" cy="2922018"/>
          </a:xfrm>
          <a:prstGeom prst="rect">
            <a:avLst/>
          </a:prstGeom>
          <a:noFill/>
        </p:spPr>
        <p:txBody>
          <a:bodyPr vert="horz" lIns="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t>Include equipment compliant with Department of Energy unitary air conditioner and heat pump appliance standards effective January 1, 2023. </a:t>
            </a:r>
          </a:p>
          <a:p>
            <a:r>
              <a:rPr lang="en-US" sz="2400"/>
              <a:t>Complete by December 2023 to inform the PY2026-27 cycle.</a:t>
            </a:r>
          </a:p>
        </p:txBody>
      </p:sp>
    </p:spTree>
    <p:extLst>
      <p:ext uri="{BB962C8B-B14F-4D97-AF65-F5344CB8AC3E}">
        <p14:creationId xmlns:p14="http://schemas.microsoft.com/office/powerpoint/2010/main" val="36912140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36B6F-7791-429D-90B2-864FDCBD0766}"/>
              </a:ext>
            </a:extLst>
          </p:cNvPr>
          <p:cNvSpPr>
            <a:spLocks noGrp="1"/>
          </p:cNvSpPr>
          <p:nvPr>
            <p:ph type="title"/>
          </p:nvPr>
        </p:nvSpPr>
        <p:spPr/>
        <p:txBody>
          <a:bodyPr/>
          <a:lstStyle/>
          <a:p>
            <a:r>
              <a:rPr lang="en-US"/>
              <a:t>Boiler Compliance with Condensation of Exhaust Gases and EE Assumptions</a:t>
            </a:r>
            <a:endParaRPr lang="en-GB"/>
          </a:p>
        </p:txBody>
      </p:sp>
      <p:sp>
        <p:nvSpPr>
          <p:cNvPr id="3" name="Content Placeholder 2">
            <a:extLst>
              <a:ext uri="{FF2B5EF4-FFF2-40B4-BE49-F238E27FC236}">
                <a16:creationId xmlns:a16="http://schemas.microsoft.com/office/drawing/2014/main" id="{01733B3E-529B-4EBD-86DA-DC253D0E88FC}"/>
              </a:ext>
            </a:extLst>
          </p:cNvPr>
          <p:cNvSpPr>
            <a:spLocks noGrp="1"/>
          </p:cNvSpPr>
          <p:nvPr>
            <p:ph idx="1"/>
          </p:nvPr>
        </p:nvSpPr>
        <p:spPr/>
        <p:txBody>
          <a:bodyPr/>
          <a:lstStyle/>
          <a:p>
            <a:r>
              <a:rPr lang="en-US"/>
              <a:t>For a boiler to run in condensing mode, the return water temperature must be below 140°F. </a:t>
            </a:r>
          </a:p>
          <a:p>
            <a:r>
              <a:rPr lang="en-US"/>
              <a:t>Research questions:</a:t>
            </a:r>
          </a:p>
          <a:p>
            <a:pPr lvl="1"/>
            <a:r>
              <a:rPr lang="en-US"/>
              <a:t>Do the boiler measure requirements preclude condensing operation in some installation cases?</a:t>
            </a:r>
          </a:p>
          <a:p>
            <a:pPr lvl="1"/>
            <a:r>
              <a:rPr lang="en-US"/>
              <a:t>Are boiler outside-air reset temperature controls inadvertently precluding condensing mode? </a:t>
            </a:r>
          </a:p>
          <a:p>
            <a:pPr lvl="1"/>
            <a:r>
              <a:rPr lang="en-US"/>
              <a:t>Is commissioning in the field verifying that return water temperatures are low enough for the boiler to operate in condensing mode?</a:t>
            </a:r>
          </a:p>
          <a:p>
            <a:pPr lvl="1"/>
            <a:r>
              <a:rPr lang="en-US"/>
              <a:t>What boiler applications are most or least likely to achieve condensing efficiency levels?</a:t>
            </a:r>
          </a:p>
          <a:p>
            <a:r>
              <a:rPr lang="en-US" sz="2400"/>
              <a:t>Complete by December 2023 to inform the PY2026-27 cycle.</a:t>
            </a:r>
          </a:p>
          <a:p>
            <a:endParaRPr lang="en-US"/>
          </a:p>
          <a:p>
            <a:endParaRPr lang="en-GB"/>
          </a:p>
        </p:txBody>
      </p:sp>
      <p:sp>
        <p:nvSpPr>
          <p:cNvPr id="4" name="Slide Number Placeholder 3">
            <a:extLst>
              <a:ext uri="{FF2B5EF4-FFF2-40B4-BE49-F238E27FC236}">
                <a16:creationId xmlns:a16="http://schemas.microsoft.com/office/drawing/2014/main" id="{E6B829D8-759C-435C-8B6C-7C160E9DC6EE}"/>
              </a:ext>
            </a:extLst>
          </p:cNvPr>
          <p:cNvSpPr>
            <a:spLocks noGrp="1"/>
          </p:cNvSpPr>
          <p:nvPr>
            <p:ph type="sldNum" sz="quarter" idx="12"/>
          </p:nvPr>
        </p:nvSpPr>
        <p:spPr/>
        <p:txBody>
          <a:bodyPr/>
          <a:lstStyle/>
          <a:p>
            <a:fld id="{1C4126A1-9282-4A82-AC02-A59AF4A969C8}" type="slidenum">
              <a:rPr lang="en-US" smtClean="0"/>
              <a:t>36</a:t>
            </a:fld>
            <a:endParaRPr lang="en-US"/>
          </a:p>
        </p:txBody>
      </p:sp>
    </p:spTree>
    <p:extLst>
      <p:ext uri="{BB962C8B-B14F-4D97-AF65-F5344CB8AC3E}">
        <p14:creationId xmlns:p14="http://schemas.microsoft.com/office/powerpoint/2010/main" val="15161854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6CC0A-4820-4F27-9159-5A7C0FD5CCB5}"/>
              </a:ext>
            </a:extLst>
          </p:cNvPr>
          <p:cNvSpPr>
            <a:spLocks noGrp="1"/>
          </p:cNvSpPr>
          <p:nvPr>
            <p:ph type="title"/>
          </p:nvPr>
        </p:nvSpPr>
        <p:spPr>
          <a:xfrm>
            <a:off x="609600" y="365125"/>
            <a:ext cx="10972800" cy="1325563"/>
          </a:xfrm>
        </p:spPr>
        <p:txBody>
          <a:bodyPr anchor="b">
            <a:normAutofit/>
          </a:bodyPr>
          <a:lstStyle/>
          <a:p>
            <a:r>
              <a:rPr lang="en-GB"/>
              <a:t>DEER 2026 Update Timeline from PA Research</a:t>
            </a:r>
          </a:p>
        </p:txBody>
      </p:sp>
      <p:pic>
        <p:nvPicPr>
          <p:cNvPr id="5" name="Picture 4">
            <a:extLst>
              <a:ext uri="{FF2B5EF4-FFF2-40B4-BE49-F238E27FC236}">
                <a16:creationId xmlns:a16="http://schemas.microsoft.com/office/drawing/2014/main" id="{E83BF10D-6751-437E-89E8-8C537D7DEF67}"/>
              </a:ext>
            </a:extLst>
          </p:cNvPr>
          <p:cNvPicPr>
            <a:picLocks noChangeAspect="1"/>
          </p:cNvPicPr>
          <p:nvPr/>
        </p:nvPicPr>
        <p:blipFill>
          <a:blip r:embed="rId3"/>
          <a:stretch>
            <a:fillRect/>
          </a:stretch>
        </p:blipFill>
        <p:spPr>
          <a:xfrm>
            <a:off x="609599" y="2247550"/>
            <a:ext cx="10972800" cy="3374137"/>
          </a:xfrm>
          <a:prstGeom prst="rect">
            <a:avLst/>
          </a:prstGeom>
          <a:noFill/>
        </p:spPr>
      </p:pic>
      <p:sp>
        <p:nvSpPr>
          <p:cNvPr id="4" name="Slide Number Placeholder 3">
            <a:extLst>
              <a:ext uri="{FF2B5EF4-FFF2-40B4-BE49-F238E27FC236}">
                <a16:creationId xmlns:a16="http://schemas.microsoft.com/office/drawing/2014/main" id="{23ACC1E8-5463-4EEC-890A-ECB9A3C37C23}"/>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US" smtClean="0"/>
              <a:pPr>
                <a:spcAft>
                  <a:spcPts val="600"/>
                </a:spcAft>
              </a:pPr>
              <a:t>37</a:t>
            </a:fld>
            <a:endParaRPr lang="en-US"/>
          </a:p>
        </p:txBody>
      </p:sp>
    </p:spTree>
    <p:extLst>
      <p:ext uri="{BB962C8B-B14F-4D97-AF65-F5344CB8AC3E}">
        <p14:creationId xmlns:p14="http://schemas.microsoft.com/office/powerpoint/2010/main" val="17685023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E9342-58DE-455F-B5E1-FDFC2B398645}"/>
              </a:ext>
            </a:extLst>
          </p:cNvPr>
          <p:cNvSpPr>
            <a:spLocks noGrp="1"/>
          </p:cNvSpPr>
          <p:nvPr>
            <p:ph type="title"/>
          </p:nvPr>
        </p:nvSpPr>
        <p:spPr/>
        <p:txBody>
          <a:bodyPr/>
          <a:lstStyle/>
          <a:p>
            <a:r>
              <a:rPr lang="en-US" altLang="en-US"/>
              <a:t>Research-based Guidance (EM&amp;V and other studies)</a:t>
            </a:r>
            <a:endParaRPr lang="en-GB"/>
          </a:p>
        </p:txBody>
      </p:sp>
      <p:sp>
        <p:nvSpPr>
          <p:cNvPr id="3" name="Text Placeholder 2">
            <a:extLst>
              <a:ext uri="{FF2B5EF4-FFF2-40B4-BE49-F238E27FC236}">
                <a16:creationId xmlns:a16="http://schemas.microsoft.com/office/drawing/2014/main" id="{BA0E00FF-FA1A-4102-B75A-BB75835F2000}"/>
              </a:ext>
            </a:extLst>
          </p:cNvPr>
          <p:cNvSpPr>
            <a:spLocks noGrp="1"/>
          </p:cNvSpPr>
          <p:nvPr>
            <p:ph type="body" idx="1"/>
          </p:nvPr>
        </p:nvSpPr>
        <p:spPr/>
        <p:txBody>
          <a:bodyPr/>
          <a:lstStyle/>
          <a:p>
            <a:r>
              <a:rPr lang="en-US" altLang="en-US" sz="2400"/>
              <a:t>10:15 a.m. – 10:25 a.m.</a:t>
            </a:r>
          </a:p>
          <a:p>
            <a:endParaRPr lang="en-GB"/>
          </a:p>
        </p:txBody>
      </p:sp>
      <p:sp>
        <p:nvSpPr>
          <p:cNvPr id="4" name="Slide Number Placeholder 3">
            <a:extLst>
              <a:ext uri="{FF2B5EF4-FFF2-40B4-BE49-F238E27FC236}">
                <a16:creationId xmlns:a16="http://schemas.microsoft.com/office/drawing/2014/main" id="{912277D1-6BB2-4F93-915C-36E2C1D811A8}"/>
              </a:ext>
            </a:extLst>
          </p:cNvPr>
          <p:cNvSpPr>
            <a:spLocks noGrp="1"/>
          </p:cNvSpPr>
          <p:nvPr>
            <p:ph type="sldNum" sz="quarter" idx="12"/>
          </p:nvPr>
        </p:nvSpPr>
        <p:spPr/>
        <p:txBody>
          <a:bodyPr/>
          <a:lstStyle/>
          <a:p>
            <a:fld id="{1C4126A1-9282-4A82-AC02-A59AF4A969C8}" type="slidenum">
              <a:rPr lang="en-US" smtClean="0"/>
              <a:t>38</a:t>
            </a:fld>
            <a:endParaRPr lang="en-US"/>
          </a:p>
        </p:txBody>
      </p:sp>
    </p:spTree>
    <p:extLst>
      <p:ext uri="{BB962C8B-B14F-4D97-AF65-F5344CB8AC3E}">
        <p14:creationId xmlns:p14="http://schemas.microsoft.com/office/powerpoint/2010/main" val="4237154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FEBF8-E10D-4F27-AE03-C5293945EA6D}"/>
              </a:ext>
            </a:extLst>
          </p:cNvPr>
          <p:cNvSpPr>
            <a:spLocks noGrp="1"/>
          </p:cNvSpPr>
          <p:nvPr>
            <p:ph type="title"/>
          </p:nvPr>
        </p:nvSpPr>
        <p:spPr/>
        <p:txBody>
          <a:bodyPr/>
          <a:lstStyle/>
          <a:p>
            <a:r>
              <a:rPr lang="en-US"/>
              <a:t>Guidance Based on Industry Standard Practice (ISP) Studies </a:t>
            </a:r>
            <a:endParaRPr lang="en-GB"/>
          </a:p>
        </p:txBody>
      </p:sp>
      <p:sp>
        <p:nvSpPr>
          <p:cNvPr id="3" name="Content Placeholder 2">
            <a:extLst>
              <a:ext uri="{FF2B5EF4-FFF2-40B4-BE49-F238E27FC236}">
                <a16:creationId xmlns:a16="http://schemas.microsoft.com/office/drawing/2014/main" id="{DE7A6E3E-8BFA-4690-A2DB-27FFA2A32CE4}"/>
              </a:ext>
            </a:extLst>
          </p:cNvPr>
          <p:cNvSpPr>
            <a:spLocks noGrp="1"/>
          </p:cNvSpPr>
          <p:nvPr>
            <p:ph idx="1"/>
          </p:nvPr>
        </p:nvSpPr>
        <p:spPr>
          <a:xfrm>
            <a:off x="609600" y="1825625"/>
            <a:ext cx="10972800" cy="707368"/>
          </a:xfrm>
        </p:spPr>
        <p:txBody>
          <a:bodyPr/>
          <a:lstStyle/>
          <a:p>
            <a:pPr marL="0" indent="0">
              <a:buNone/>
            </a:pPr>
            <a:r>
              <a:rPr lang="en-US"/>
              <a:t>Five ISP studies were conducted by the IOUs as directed by Resolution E-4939. We find from the five completed ISP studies the following:</a:t>
            </a:r>
          </a:p>
          <a:p>
            <a:endParaRPr lang="en-GB"/>
          </a:p>
        </p:txBody>
      </p:sp>
      <p:sp>
        <p:nvSpPr>
          <p:cNvPr id="4" name="Slide Number Placeholder 3">
            <a:extLst>
              <a:ext uri="{FF2B5EF4-FFF2-40B4-BE49-F238E27FC236}">
                <a16:creationId xmlns:a16="http://schemas.microsoft.com/office/drawing/2014/main" id="{5E41D465-612E-4510-B261-5297EED8C74E}"/>
              </a:ext>
            </a:extLst>
          </p:cNvPr>
          <p:cNvSpPr>
            <a:spLocks noGrp="1"/>
          </p:cNvSpPr>
          <p:nvPr>
            <p:ph type="sldNum" sz="quarter" idx="12"/>
          </p:nvPr>
        </p:nvSpPr>
        <p:spPr/>
        <p:txBody>
          <a:bodyPr/>
          <a:lstStyle/>
          <a:p>
            <a:fld id="{1C4126A1-9282-4A82-AC02-A59AF4A969C8}" type="slidenum">
              <a:rPr lang="en-US" smtClean="0"/>
              <a:t>39</a:t>
            </a:fld>
            <a:endParaRPr lang="en-US"/>
          </a:p>
        </p:txBody>
      </p:sp>
      <p:pic>
        <p:nvPicPr>
          <p:cNvPr id="9" name="Picture 8">
            <a:extLst>
              <a:ext uri="{FF2B5EF4-FFF2-40B4-BE49-F238E27FC236}">
                <a16:creationId xmlns:a16="http://schemas.microsoft.com/office/drawing/2014/main" id="{1BC7FB98-088C-40AC-86C4-AF3139ECB36B}"/>
              </a:ext>
            </a:extLst>
          </p:cNvPr>
          <p:cNvPicPr>
            <a:picLocks noChangeAspect="1"/>
          </p:cNvPicPr>
          <p:nvPr/>
        </p:nvPicPr>
        <p:blipFill>
          <a:blip r:embed="rId3"/>
          <a:stretch>
            <a:fillRect/>
          </a:stretch>
        </p:blipFill>
        <p:spPr>
          <a:xfrm>
            <a:off x="609601" y="2552043"/>
            <a:ext cx="10334624" cy="3648075"/>
          </a:xfrm>
          <a:prstGeom prst="rect">
            <a:avLst/>
          </a:prstGeom>
        </p:spPr>
      </p:pic>
      <p:pic>
        <p:nvPicPr>
          <p:cNvPr id="11" name="Graphic 10" descr="Fire with solid fill">
            <a:extLst>
              <a:ext uri="{FF2B5EF4-FFF2-40B4-BE49-F238E27FC236}">
                <a16:creationId xmlns:a16="http://schemas.microsoft.com/office/drawing/2014/main" id="{10276A7C-BB63-4A4F-9136-E59C6E0625B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981576" y="4115129"/>
            <a:ext cx="781050" cy="781050"/>
          </a:xfrm>
          <a:prstGeom prst="rect">
            <a:avLst/>
          </a:prstGeom>
        </p:spPr>
      </p:pic>
      <p:pic>
        <p:nvPicPr>
          <p:cNvPr id="15" name="Graphic 14" descr="Shower with solid fill">
            <a:extLst>
              <a:ext uri="{FF2B5EF4-FFF2-40B4-BE49-F238E27FC236}">
                <a16:creationId xmlns:a16="http://schemas.microsoft.com/office/drawing/2014/main" id="{F986FEAA-EB1B-4A02-AA91-7B67859FA38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981576" y="5567691"/>
            <a:ext cx="781050" cy="781050"/>
          </a:xfrm>
          <a:prstGeom prst="rect">
            <a:avLst/>
          </a:prstGeom>
        </p:spPr>
      </p:pic>
      <p:pic>
        <p:nvPicPr>
          <p:cNvPr id="16" name="Graphic 15" descr="Snowflake with solid fill">
            <a:extLst>
              <a:ext uri="{FF2B5EF4-FFF2-40B4-BE49-F238E27FC236}">
                <a16:creationId xmlns:a16="http://schemas.microsoft.com/office/drawing/2014/main" id="{D9ACA5D3-5A08-408C-BDAA-C5BF16F45B9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944225" y="3395992"/>
            <a:ext cx="828675" cy="828675"/>
          </a:xfrm>
          <a:prstGeom prst="rect">
            <a:avLst/>
          </a:prstGeom>
        </p:spPr>
      </p:pic>
      <p:pic>
        <p:nvPicPr>
          <p:cNvPr id="23" name="Graphic 22" descr="Washing Machine outline">
            <a:extLst>
              <a:ext uri="{FF2B5EF4-FFF2-40B4-BE49-F238E27FC236}">
                <a16:creationId xmlns:a16="http://schemas.microsoft.com/office/drawing/2014/main" id="{31893276-DE3E-4DBA-A618-C188DAA4844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981575" y="4867275"/>
            <a:ext cx="781051" cy="781051"/>
          </a:xfrm>
          <a:prstGeom prst="rect">
            <a:avLst/>
          </a:prstGeom>
        </p:spPr>
      </p:pic>
      <p:pic>
        <p:nvPicPr>
          <p:cNvPr id="25" name="Graphic 24" descr="Thermometer with solid fill">
            <a:extLst>
              <a:ext uri="{FF2B5EF4-FFF2-40B4-BE49-F238E27FC236}">
                <a16:creationId xmlns:a16="http://schemas.microsoft.com/office/drawing/2014/main" id="{15966A50-6BB1-4A96-8BA7-BED44FD3031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963273" y="2743857"/>
            <a:ext cx="781051" cy="781051"/>
          </a:xfrm>
          <a:prstGeom prst="rect">
            <a:avLst/>
          </a:prstGeom>
        </p:spPr>
      </p:pic>
    </p:spTree>
    <p:extLst>
      <p:ext uri="{BB962C8B-B14F-4D97-AF65-F5344CB8AC3E}">
        <p14:creationId xmlns:p14="http://schemas.microsoft.com/office/powerpoint/2010/main" val="329941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73229-2E70-4BB1-A177-54F9758CB5DD}"/>
              </a:ext>
            </a:extLst>
          </p:cNvPr>
          <p:cNvSpPr>
            <a:spLocks noGrp="1"/>
          </p:cNvSpPr>
          <p:nvPr>
            <p:ph type="title"/>
          </p:nvPr>
        </p:nvSpPr>
        <p:spPr/>
        <p:txBody>
          <a:bodyPr/>
          <a:lstStyle/>
          <a:p>
            <a:r>
              <a:rPr lang="en-GB"/>
              <a:t>DEER2024 Update Implementation Schedule</a:t>
            </a:r>
          </a:p>
        </p:txBody>
      </p:sp>
      <p:graphicFrame>
        <p:nvGraphicFramePr>
          <p:cNvPr id="5" name="Table 5">
            <a:extLst>
              <a:ext uri="{FF2B5EF4-FFF2-40B4-BE49-F238E27FC236}">
                <a16:creationId xmlns:a16="http://schemas.microsoft.com/office/drawing/2014/main" id="{0695E7DC-5837-4A37-AEFF-0DD48321BDB4}"/>
              </a:ext>
            </a:extLst>
          </p:cNvPr>
          <p:cNvGraphicFramePr>
            <a:graphicFrameLocks noGrp="1"/>
          </p:cNvGraphicFramePr>
          <p:nvPr>
            <p:ph idx="1"/>
            <p:extLst>
              <p:ext uri="{D42A27DB-BD31-4B8C-83A1-F6EECF244321}">
                <p14:modId xmlns:p14="http://schemas.microsoft.com/office/powerpoint/2010/main" val="4246443381"/>
              </p:ext>
            </p:extLst>
          </p:nvPr>
        </p:nvGraphicFramePr>
        <p:xfrm>
          <a:off x="609600" y="1825624"/>
          <a:ext cx="10972800" cy="3304158"/>
        </p:xfrm>
        <a:graphic>
          <a:graphicData uri="http://schemas.openxmlformats.org/drawingml/2006/table">
            <a:tbl>
              <a:tblPr firstRow="1" bandRow="1">
                <a:tableStyleId>{5C22544A-7EE6-4342-B048-85BDC9FD1C3A}</a:tableStyleId>
              </a:tblPr>
              <a:tblGrid>
                <a:gridCol w="5486400">
                  <a:extLst>
                    <a:ext uri="{9D8B030D-6E8A-4147-A177-3AD203B41FA5}">
                      <a16:colId xmlns:a16="http://schemas.microsoft.com/office/drawing/2014/main" val="1193254263"/>
                    </a:ext>
                  </a:extLst>
                </a:gridCol>
                <a:gridCol w="5486400">
                  <a:extLst>
                    <a:ext uri="{9D8B030D-6E8A-4147-A177-3AD203B41FA5}">
                      <a16:colId xmlns:a16="http://schemas.microsoft.com/office/drawing/2014/main" val="3501153821"/>
                    </a:ext>
                  </a:extLst>
                </a:gridCol>
              </a:tblGrid>
              <a:tr h="550693">
                <a:tc>
                  <a:txBody>
                    <a:bodyPr/>
                    <a:lstStyle/>
                    <a:p>
                      <a:r>
                        <a:rPr lang="en-GB"/>
                        <a:t>Milestone</a:t>
                      </a:r>
                    </a:p>
                  </a:txBody>
                  <a:tcPr/>
                </a:tc>
                <a:tc>
                  <a:txBody>
                    <a:bodyPr/>
                    <a:lstStyle/>
                    <a:p>
                      <a:r>
                        <a:rPr lang="en-GB"/>
                        <a:t>Date</a:t>
                      </a:r>
                    </a:p>
                  </a:txBody>
                  <a:tcPr/>
                </a:tc>
                <a:extLst>
                  <a:ext uri="{0D108BD9-81ED-4DB2-BD59-A6C34878D82A}">
                    <a16:rowId xmlns:a16="http://schemas.microsoft.com/office/drawing/2014/main" val="1248650792"/>
                  </a:ext>
                </a:extLst>
              </a:tr>
              <a:tr h="550693">
                <a:tc>
                  <a:txBody>
                    <a:bodyPr/>
                    <a:lstStyle/>
                    <a:p>
                      <a:r>
                        <a:rPr lang="en-US" sz="1800">
                          <a:solidFill>
                            <a:schemeClr val="tx1">
                              <a:lumMod val="50000"/>
                              <a:lumOff val="50000"/>
                            </a:schemeClr>
                          </a:solidFill>
                        </a:rPr>
                        <a:t>Draft Resolution posted to CPUC website</a:t>
                      </a:r>
                    </a:p>
                  </a:txBody>
                  <a:tcPr marT="45755" marB="4575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chemeClr val="tx1">
                              <a:lumMod val="50000"/>
                              <a:lumOff val="50000"/>
                            </a:schemeClr>
                          </a:solidFill>
                        </a:rPr>
                        <a:t>August 18, 2022</a:t>
                      </a:r>
                    </a:p>
                  </a:txBody>
                  <a:tcPr marT="45755" marB="45755"/>
                </a:tc>
                <a:extLst>
                  <a:ext uri="{0D108BD9-81ED-4DB2-BD59-A6C34878D82A}">
                    <a16:rowId xmlns:a16="http://schemas.microsoft.com/office/drawing/2014/main" val="2671809995"/>
                  </a:ext>
                </a:extLst>
              </a:tr>
              <a:tr h="550693">
                <a:tc>
                  <a:txBody>
                    <a:bodyPr/>
                    <a:lstStyle/>
                    <a:p>
                      <a:r>
                        <a:rPr lang="en-US" sz="1800">
                          <a:solidFill>
                            <a:schemeClr val="tx1">
                              <a:lumMod val="50000"/>
                              <a:lumOff val="50000"/>
                            </a:schemeClr>
                          </a:solidFill>
                        </a:rPr>
                        <a:t>Draft Resolution sent to service list R13-11-005</a:t>
                      </a:r>
                    </a:p>
                  </a:txBody>
                  <a:tcPr marT="45755" marB="45755"/>
                </a:tc>
                <a:tc>
                  <a:txBody>
                    <a:bodyPr/>
                    <a:lstStyle/>
                    <a:p>
                      <a:r>
                        <a:rPr lang="en-US" sz="1800">
                          <a:solidFill>
                            <a:schemeClr val="tx1">
                              <a:lumMod val="50000"/>
                              <a:lumOff val="50000"/>
                            </a:schemeClr>
                          </a:solidFill>
                        </a:rPr>
                        <a:t>August 18, 2022</a:t>
                      </a:r>
                    </a:p>
                  </a:txBody>
                  <a:tcPr marT="45755" marB="45755"/>
                </a:tc>
                <a:extLst>
                  <a:ext uri="{0D108BD9-81ED-4DB2-BD59-A6C34878D82A}">
                    <a16:rowId xmlns:a16="http://schemas.microsoft.com/office/drawing/2014/main" val="2091064005"/>
                  </a:ext>
                </a:extLst>
              </a:tr>
              <a:tr h="550693">
                <a:tc>
                  <a:txBody>
                    <a:bodyPr/>
                    <a:lstStyle/>
                    <a:p>
                      <a:r>
                        <a:rPr lang="en-US" sz="1800" b="1"/>
                        <a:t>Draft Resolution webinar</a:t>
                      </a:r>
                    </a:p>
                  </a:txBody>
                  <a:tcPr marT="45755" marB="45755"/>
                </a:tc>
                <a:tc>
                  <a:txBody>
                    <a:bodyPr/>
                    <a:lstStyle/>
                    <a:p>
                      <a:r>
                        <a:rPr lang="en-US" sz="1800" b="1"/>
                        <a:t>August 31, 2022</a:t>
                      </a:r>
                    </a:p>
                  </a:txBody>
                  <a:tcPr marT="45755" marB="45755"/>
                </a:tc>
                <a:extLst>
                  <a:ext uri="{0D108BD9-81ED-4DB2-BD59-A6C34878D82A}">
                    <a16:rowId xmlns:a16="http://schemas.microsoft.com/office/drawing/2014/main" val="3385190454"/>
                  </a:ext>
                </a:extLst>
              </a:tr>
              <a:tr h="550693">
                <a:tc>
                  <a:txBody>
                    <a:bodyPr/>
                    <a:lstStyle/>
                    <a:p>
                      <a:r>
                        <a:rPr lang="en-US" sz="1800"/>
                        <a:t>Stakeholder comments* due</a:t>
                      </a:r>
                    </a:p>
                  </a:txBody>
                  <a:tcPr marT="45755" marB="45755"/>
                </a:tc>
                <a:tc>
                  <a:txBody>
                    <a:bodyPr/>
                    <a:lstStyle/>
                    <a:p>
                      <a:r>
                        <a:rPr lang="en-US" sz="1800"/>
                        <a:t>September 7, 2022</a:t>
                      </a:r>
                    </a:p>
                  </a:txBody>
                  <a:tcPr marT="45755" marB="45755"/>
                </a:tc>
                <a:extLst>
                  <a:ext uri="{0D108BD9-81ED-4DB2-BD59-A6C34878D82A}">
                    <a16:rowId xmlns:a16="http://schemas.microsoft.com/office/drawing/2014/main" val="3464476585"/>
                  </a:ext>
                </a:extLst>
              </a:tr>
              <a:tr h="550693">
                <a:tc>
                  <a:txBody>
                    <a:bodyPr/>
                    <a:lstStyle/>
                    <a:p>
                      <a:r>
                        <a:rPr lang="en-US" sz="1800"/>
                        <a:t>Final Resolution voted out</a:t>
                      </a:r>
                    </a:p>
                  </a:txBody>
                  <a:tcPr marT="45755" marB="45755"/>
                </a:tc>
                <a:tc>
                  <a:txBody>
                    <a:bodyPr/>
                    <a:lstStyle/>
                    <a:p>
                      <a:r>
                        <a:rPr lang="en-US" sz="1800"/>
                        <a:t>October 20, 2022</a:t>
                      </a:r>
                    </a:p>
                  </a:txBody>
                  <a:tcPr marT="45755" marB="45755"/>
                </a:tc>
                <a:extLst>
                  <a:ext uri="{0D108BD9-81ED-4DB2-BD59-A6C34878D82A}">
                    <a16:rowId xmlns:a16="http://schemas.microsoft.com/office/drawing/2014/main" val="726153896"/>
                  </a:ext>
                </a:extLst>
              </a:tr>
            </a:tbl>
          </a:graphicData>
        </a:graphic>
      </p:graphicFrame>
      <p:sp>
        <p:nvSpPr>
          <p:cNvPr id="4" name="Slide Number Placeholder 3">
            <a:extLst>
              <a:ext uri="{FF2B5EF4-FFF2-40B4-BE49-F238E27FC236}">
                <a16:creationId xmlns:a16="http://schemas.microsoft.com/office/drawing/2014/main" id="{516A3D9F-9B92-42F0-A522-094AE641D280}"/>
              </a:ext>
            </a:extLst>
          </p:cNvPr>
          <p:cNvSpPr>
            <a:spLocks noGrp="1"/>
          </p:cNvSpPr>
          <p:nvPr>
            <p:ph type="sldNum" sz="quarter" idx="12"/>
          </p:nvPr>
        </p:nvSpPr>
        <p:spPr/>
        <p:txBody>
          <a:bodyPr/>
          <a:lstStyle/>
          <a:p>
            <a:fld id="{1C4126A1-9282-4A82-AC02-A59AF4A969C8}" type="slidenum">
              <a:rPr lang="en-US" smtClean="0"/>
              <a:t>4</a:t>
            </a:fld>
            <a:endParaRPr lang="en-US"/>
          </a:p>
        </p:txBody>
      </p:sp>
      <p:sp>
        <p:nvSpPr>
          <p:cNvPr id="6" name="Rectangle 5">
            <a:extLst>
              <a:ext uri="{FF2B5EF4-FFF2-40B4-BE49-F238E27FC236}">
                <a16:creationId xmlns:a16="http://schemas.microsoft.com/office/drawing/2014/main" id="{56A7C14A-8E80-4747-9EFF-4B44417D469B}"/>
              </a:ext>
            </a:extLst>
          </p:cNvPr>
          <p:cNvSpPr/>
          <p:nvPr/>
        </p:nvSpPr>
        <p:spPr>
          <a:xfrm>
            <a:off x="609600" y="5594201"/>
            <a:ext cx="7811589" cy="369332"/>
          </a:xfrm>
          <a:prstGeom prst="rect">
            <a:avLst/>
          </a:prstGeom>
        </p:spPr>
        <p:txBody>
          <a:bodyPr wrap="square">
            <a:spAutoFit/>
          </a:bodyPr>
          <a:lstStyle/>
          <a:p>
            <a:r>
              <a:rPr lang="en-US" altLang="en-US"/>
              <a:t>* Refer to the tariff comment letter sent out to the service list</a:t>
            </a:r>
            <a:endParaRPr lang="en-GB"/>
          </a:p>
        </p:txBody>
      </p:sp>
    </p:spTree>
    <p:extLst>
      <p:ext uri="{BB962C8B-B14F-4D97-AF65-F5344CB8AC3E}">
        <p14:creationId xmlns:p14="http://schemas.microsoft.com/office/powerpoint/2010/main" val="12582661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A7FD6-33DF-4F0A-B9C6-791AA8482B92}"/>
              </a:ext>
            </a:extLst>
          </p:cNvPr>
          <p:cNvSpPr>
            <a:spLocks noGrp="1"/>
          </p:cNvSpPr>
          <p:nvPr>
            <p:ph type="title"/>
          </p:nvPr>
        </p:nvSpPr>
        <p:spPr>
          <a:xfrm>
            <a:off x="609600" y="365125"/>
            <a:ext cx="10972800" cy="1325563"/>
          </a:xfrm>
        </p:spPr>
        <p:txBody>
          <a:bodyPr anchor="b">
            <a:normAutofit/>
          </a:bodyPr>
          <a:lstStyle/>
          <a:p>
            <a:r>
              <a:rPr lang="en-US" sz="3300"/>
              <a:t>Guidance from 2019 Custom Industrial, Agricultural, and Commercial (CIAC) Impact Evaluation Review</a:t>
            </a:r>
            <a:endParaRPr lang="en-GB" sz="3300"/>
          </a:p>
        </p:txBody>
      </p:sp>
      <p:sp>
        <p:nvSpPr>
          <p:cNvPr id="3" name="Content Placeholder 2">
            <a:extLst>
              <a:ext uri="{FF2B5EF4-FFF2-40B4-BE49-F238E27FC236}">
                <a16:creationId xmlns:a16="http://schemas.microsoft.com/office/drawing/2014/main" id="{9F26463D-48EF-42BB-B25B-5945A76C2E40}"/>
              </a:ext>
            </a:extLst>
          </p:cNvPr>
          <p:cNvSpPr>
            <a:spLocks noGrp="1"/>
          </p:cNvSpPr>
          <p:nvPr>
            <p:ph sz="half" idx="1"/>
          </p:nvPr>
        </p:nvSpPr>
        <p:spPr>
          <a:xfrm>
            <a:off x="609600" y="1832348"/>
            <a:ext cx="5181600" cy="4351338"/>
          </a:xfrm>
        </p:spPr>
        <p:txBody>
          <a:bodyPr>
            <a:normAutofit/>
          </a:bodyPr>
          <a:lstStyle/>
          <a:p>
            <a:pPr marL="0" indent="0">
              <a:buNone/>
            </a:pPr>
            <a:r>
              <a:rPr lang="en-US"/>
              <a:t>Effective Program Year: 2024. We direct the following:</a:t>
            </a:r>
          </a:p>
          <a:p>
            <a:r>
              <a:rPr lang="en-US" sz="1800"/>
              <a:t>The default NTG ratio for custom agricultural measures is decreased from 0.70 to 0.50.</a:t>
            </a:r>
          </a:p>
          <a:p>
            <a:r>
              <a:rPr lang="en-US" sz="1800"/>
              <a:t>The default NTG ratio for electric savings of commercial measures is decreased from 0.60 to 0.50.</a:t>
            </a:r>
          </a:p>
          <a:p>
            <a:r>
              <a:rPr lang="en-US" sz="1800"/>
              <a:t>The NTG ratio for custom, direct-install lighting measures is decreased from 0.60 to 0.45.</a:t>
            </a:r>
          </a:p>
        </p:txBody>
      </p:sp>
      <p:pic>
        <p:nvPicPr>
          <p:cNvPr id="21" name="Picture 20" descr="A picture containing person&#10;&#10;Description automatically generated">
            <a:extLst>
              <a:ext uri="{FF2B5EF4-FFF2-40B4-BE49-F238E27FC236}">
                <a16:creationId xmlns:a16="http://schemas.microsoft.com/office/drawing/2014/main" id="{DB5FF118-9A9F-4379-B836-6AC4B7FEAB1B}"/>
              </a:ext>
            </a:extLst>
          </p:cNvPr>
          <p:cNvPicPr>
            <a:picLocks noChangeAspect="1"/>
          </p:cNvPicPr>
          <p:nvPr/>
        </p:nvPicPr>
        <p:blipFill rotWithShape="1">
          <a:blip r:embed="rId3">
            <a:extLst>
              <a:ext uri="{28A0092B-C50C-407E-A947-70E740481C1C}">
                <a14:useLocalDpi xmlns:a14="http://schemas.microsoft.com/office/drawing/2010/main" val="0"/>
              </a:ext>
            </a:extLst>
          </a:blip>
          <a:srcRect l="7413" r="13100" b="-1"/>
          <a:stretch/>
        </p:blipFill>
        <p:spPr>
          <a:xfrm>
            <a:off x="6400800" y="1825625"/>
            <a:ext cx="5181600" cy="4351338"/>
          </a:xfrm>
          <a:prstGeom prst="rect">
            <a:avLst/>
          </a:prstGeom>
          <a:noFill/>
        </p:spPr>
      </p:pic>
      <p:sp>
        <p:nvSpPr>
          <p:cNvPr id="4" name="Slide Number Placeholder 3">
            <a:extLst>
              <a:ext uri="{FF2B5EF4-FFF2-40B4-BE49-F238E27FC236}">
                <a16:creationId xmlns:a16="http://schemas.microsoft.com/office/drawing/2014/main" id="{74E01C32-4744-4055-8781-C33241B8F2D8}"/>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US" smtClean="0"/>
              <a:pPr>
                <a:spcAft>
                  <a:spcPts val="600"/>
                </a:spcAft>
              </a:pPr>
              <a:t>40</a:t>
            </a:fld>
            <a:endParaRPr lang="en-US"/>
          </a:p>
        </p:txBody>
      </p:sp>
    </p:spTree>
    <p:extLst>
      <p:ext uri="{BB962C8B-B14F-4D97-AF65-F5344CB8AC3E}">
        <p14:creationId xmlns:p14="http://schemas.microsoft.com/office/powerpoint/2010/main" val="15577996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370A3-EE3F-4C9A-BF79-BAF51604316C}"/>
              </a:ext>
            </a:extLst>
          </p:cNvPr>
          <p:cNvSpPr>
            <a:spLocks noGrp="1"/>
          </p:cNvSpPr>
          <p:nvPr>
            <p:ph type="title"/>
          </p:nvPr>
        </p:nvSpPr>
        <p:spPr>
          <a:xfrm>
            <a:off x="609600" y="365125"/>
            <a:ext cx="10972800" cy="1325563"/>
          </a:xfrm>
        </p:spPr>
        <p:txBody>
          <a:bodyPr anchor="b">
            <a:normAutofit/>
          </a:bodyPr>
          <a:lstStyle/>
          <a:p>
            <a:r>
              <a:rPr lang="en-US"/>
              <a:t>Guidance from Review of 2022 EM&amp;V Reports for PY2020 Deemed Measure Claims</a:t>
            </a:r>
            <a:endParaRPr lang="en-GB"/>
          </a:p>
        </p:txBody>
      </p:sp>
      <p:sp>
        <p:nvSpPr>
          <p:cNvPr id="3" name="Content Placeholder 2">
            <a:extLst>
              <a:ext uri="{FF2B5EF4-FFF2-40B4-BE49-F238E27FC236}">
                <a16:creationId xmlns:a16="http://schemas.microsoft.com/office/drawing/2014/main" id="{88FC8B7D-96AF-4678-8F89-85DE6807496A}"/>
              </a:ext>
            </a:extLst>
          </p:cNvPr>
          <p:cNvSpPr>
            <a:spLocks noGrp="1"/>
          </p:cNvSpPr>
          <p:nvPr>
            <p:ph sz="half" idx="1"/>
          </p:nvPr>
        </p:nvSpPr>
        <p:spPr>
          <a:xfrm>
            <a:off x="609600" y="1832348"/>
            <a:ext cx="5676900" cy="4351338"/>
          </a:xfrm>
        </p:spPr>
        <p:txBody>
          <a:bodyPr>
            <a:normAutofit/>
          </a:bodyPr>
          <a:lstStyle/>
          <a:p>
            <a:r>
              <a:rPr lang="en-US" sz="2000"/>
              <a:t>Residential ductless HVAC fuel substitution SWHC044 revised (PY20 HVAC Fuel Substitution report):</a:t>
            </a:r>
          </a:p>
          <a:p>
            <a:pPr lvl="1"/>
            <a:r>
              <a:rPr lang="en-US" sz="1800"/>
              <a:t>Only direct install and downstream delivery types</a:t>
            </a:r>
          </a:p>
          <a:p>
            <a:pPr lvl="1"/>
            <a:r>
              <a:rPr lang="en-US" sz="1800"/>
              <a:t>Eligibility requirements include decommissioning the existing gas system.</a:t>
            </a:r>
          </a:p>
          <a:p>
            <a:r>
              <a:rPr lang="en-US" sz="2000"/>
              <a:t>Use of average building type in claims (PY20 Comm HVAC Sector report)</a:t>
            </a:r>
          </a:p>
          <a:p>
            <a:pPr lvl="1"/>
            <a:r>
              <a:rPr lang="en-US" sz="1800"/>
              <a:t>Claims based on actual building type rather than using Com or Res for all downstream delivery and—where possible—for midstream and upstream delivery, </a:t>
            </a:r>
          </a:p>
          <a:p>
            <a:pPr lvl="2"/>
            <a:r>
              <a:rPr lang="en-US" sz="1800"/>
              <a:t>Particularly those that deliver Unitary Air-Cooled ACs or HPs. </a:t>
            </a:r>
          </a:p>
          <a:p>
            <a:endParaRPr lang="en-GB" sz="1600"/>
          </a:p>
        </p:txBody>
      </p:sp>
      <p:pic>
        <p:nvPicPr>
          <p:cNvPr id="10" name="Picture 9" descr="A picture containing grass, outdoor, building, brick&#10;&#10;Description automatically generated">
            <a:extLst>
              <a:ext uri="{FF2B5EF4-FFF2-40B4-BE49-F238E27FC236}">
                <a16:creationId xmlns:a16="http://schemas.microsoft.com/office/drawing/2014/main" id="{40F12F6A-372D-4A8B-8A54-4D7B7A496832}"/>
              </a:ext>
            </a:extLst>
          </p:cNvPr>
          <p:cNvPicPr>
            <a:picLocks noChangeAspect="1"/>
          </p:cNvPicPr>
          <p:nvPr/>
        </p:nvPicPr>
        <p:blipFill rotWithShape="1">
          <a:blip r:embed="rId3">
            <a:extLst>
              <a:ext uri="{28A0092B-C50C-407E-A947-70E740481C1C}">
                <a14:useLocalDpi xmlns:a14="http://schemas.microsoft.com/office/drawing/2010/main" val="0"/>
              </a:ext>
            </a:extLst>
          </a:blip>
          <a:srcRect l="2026" r="7475" b="3"/>
          <a:stretch/>
        </p:blipFill>
        <p:spPr>
          <a:xfrm>
            <a:off x="6400800" y="1825625"/>
            <a:ext cx="5181600" cy="4351338"/>
          </a:xfrm>
          <a:prstGeom prst="rect">
            <a:avLst/>
          </a:prstGeom>
          <a:noFill/>
        </p:spPr>
      </p:pic>
      <p:sp>
        <p:nvSpPr>
          <p:cNvPr id="4" name="Slide Number Placeholder 3">
            <a:extLst>
              <a:ext uri="{FF2B5EF4-FFF2-40B4-BE49-F238E27FC236}">
                <a16:creationId xmlns:a16="http://schemas.microsoft.com/office/drawing/2014/main" id="{44BF2C3D-328D-4FC8-BBDA-8A6603D339A8}"/>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US" smtClean="0"/>
              <a:pPr>
                <a:spcAft>
                  <a:spcPts val="600"/>
                </a:spcAft>
              </a:pPr>
              <a:t>41</a:t>
            </a:fld>
            <a:endParaRPr lang="en-US"/>
          </a:p>
        </p:txBody>
      </p:sp>
    </p:spTree>
    <p:extLst>
      <p:ext uri="{BB962C8B-B14F-4D97-AF65-F5344CB8AC3E}">
        <p14:creationId xmlns:p14="http://schemas.microsoft.com/office/powerpoint/2010/main" val="42123412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370A3-EE3F-4C9A-BF79-BAF51604316C}"/>
              </a:ext>
            </a:extLst>
          </p:cNvPr>
          <p:cNvSpPr>
            <a:spLocks noGrp="1"/>
          </p:cNvSpPr>
          <p:nvPr>
            <p:ph type="title"/>
          </p:nvPr>
        </p:nvSpPr>
        <p:spPr>
          <a:xfrm>
            <a:off x="609600" y="365125"/>
            <a:ext cx="10972800" cy="1325563"/>
          </a:xfrm>
        </p:spPr>
        <p:txBody>
          <a:bodyPr anchor="b">
            <a:normAutofit/>
          </a:bodyPr>
          <a:lstStyle/>
          <a:p>
            <a:r>
              <a:rPr lang="en-US"/>
              <a:t>Guidance from Review of 2022 EM&amp;V Reports for PY2020 Deemed Measure Claims</a:t>
            </a:r>
            <a:endParaRPr lang="en-GB"/>
          </a:p>
        </p:txBody>
      </p:sp>
      <p:sp>
        <p:nvSpPr>
          <p:cNvPr id="3" name="Content Placeholder 2">
            <a:extLst>
              <a:ext uri="{FF2B5EF4-FFF2-40B4-BE49-F238E27FC236}">
                <a16:creationId xmlns:a16="http://schemas.microsoft.com/office/drawing/2014/main" id="{88FC8B7D-96AF-4678-8F89-85DE6807496A}"/>
              </a:ext>
            </a:extLst>
          </p:cNvPr>
          <p:cNvSpPr>
            <a:spLocks noGrp="1"/>
          </p:cNvSpPr>
          <p:nvPr>
            <p:ph sz="half" idx="1"/>
          </p:nvPr>
        </p:nvSpPr>
        <p:spPr>
          <a:xfrm>
            <a:off x="609599" y="1832348"/>
            <a:ext cx="5347855" cy="4351338"/>
          </a:xfrm>
        </p:spPr>
        <p:txBody>
          <a:bodyPr>
            <a:normAutofit/>
          </a:bodyPr>
          <a:lstStyle/>
          <a:p>
            <a:r>
              <a:rPr lang="en-US"/>
              <a:t>Residential smart thermostat SWHC039 (PY20 Res HVAC report)</a:t>
            </a:r>
          </a:p>
          <a:p>
            <a:pPr lvl="1"/>
            <a:r>
              <a:rPr lang="en-US" sz="2000"/>
              <a:t>Rebate/downstream NTGR decreased from 0.60 to 0.50.  </a:t>
            </a:r>
          </a:p>
          <a:p>
            <a:pPr lvl="2"/>
            <a:r>
              <a:rPr lang="en-US" sz="1600"/>
              <a:t>Evaluated NTG ratios for this measure over the past several years have fluctuated around 0.50 rather than showing a consistent trend. </a:t>
            </a:r>
          </a:p>
          <a:p>
            <a:pPr lvl="1"/>
            <a:r>
              <a:rPr lang="en-US" sz="2000"/>
              <a:t>Annual deemed electric and gas savings for decreased to midpoint between the previous deemed values and those that were determined using the PY2020 AMI data analysis results.</a:t>
            </a:r>
          </a:p>
        </p:txBody>
      </p:sp>
      <p:pic>
        <p:nvPicPr>
          <p:cNvPr id="10" name="Picture 9" descr="A picture containing graphical user interface&#10;&#10;Description automatically generated">
            <a:extLst>
              <a:ext uri="{FF2B5EF4-FFF2-40B4-BE49-F238E27FC236}">
                <a16:creationId xmlns:a16="http://schemas.microsoft.com/office/drawing/2014/main" id="{3BCAB7F5-3BA6-42DB-9409-C99CF2E3ECCF}"/>
              </a:ext>
            </a:extLst>
          </p:cNvPr>
          <p:cNvPicPr>
            <a:picLocks noChangeAspect="1"/>
          </p:cNvPicPr>
          <p:nvPr/>
        </p:nvPicPr>
        <p:blipFill rotWithShape="1">
          <a:blip r:embed="rId3">
            <a:extLst>
              <a:ext uri="{28A0092B-C50C-407E-A947-70E740481C1C}">
                <a14:useLocalDpi xmlns:a14="http://schemas.microsoft.com/office/drawing/2010/main" val="0"/>
              </a:ext>
            </a:extLst>
          </a:blip>
          <a:srcRect l="20514" r="-1" b="-1"/>
          <a:stretch/>
        </p:blipFill>
        <p:spPr>
          <a:xfrm>
            <a:off x="6400800" y="1825625"/>
            <a:ext cx="5181600" cy="4351338"/>
          </a:xfrm>
          <a:prstGeom prst="rect">
            <a:avLst/>
          </a:prstGeom>
          <a:noFill/>
        </p:spPr>
      </p:pic>
      <p:sp>
        <p:nvSpPr>
          <p:cNvPr id="4" name="Slide Number Placeholder 3">
            <a:extLst>
              <a:ext uri="{FF2B5EF4-FFF2-40B4-BE49-F238E27FC236}">
                <a16:creationId xmlns:a16="http://schemas.microsoft.com/office/drawing/2014/main" id="{44BF2C3D-328D-4FC8-BBDA-8A6603D339A8}"/>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US" smtClean="0"/>
              <a:pPr>
                <a:spcAft>
                  <a:spcPts val="600"/>
                </a:spcAft>
              </a:pPr>
              <a:t>42</a:t>
            </a:fld>
            <a:endParaRPr lang="en-US"/>
          </a:p>
        </p:txBody>
      </p:sp>
    </p:spTree>
    <p:extLst>
      <p:ext uri="{BB962C8B-B14F-4D97-AF65-F5344CB8AC3E}">
        <p14:creationId xmlns:p14="http://schemas.microsoft.com/office/powerpoint/2010/main" val="8291459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370A3-EE3F-4C9A-BF79-BAF51604316C}"/>
              </a:ext>
            </a:extLst>
          </p:cNvPr>
          <p:cNvSpPr>
            <a:spLocks noGrp="1"/>
          </p:cNvSpPr>
          <p:nvPr>
            <p:ph type="title"/>
          </p:nvPr>
        </p:nvSpPr>
        <p:spPr/>
        <p:txBody>
          <a:bodyPr/>
          <a:lstStyle/>
          <a:p>
            <a:r>
              <a:rPr lang="en-US"/>
              <a:t>Guidance from Review of 2022 EM&amp;V Reports for PY2020 Deemed Measure Claims</a:t>
            </a:r>
            <a:endParaRPr lang="en-GB"/>
          </a:p>
        </p:txBody>
      </p:sp>
      <p:sp>
        <p:nvSpPr>
          <p:cNvPr id="3" name="Content Placeholder 2">
            <a:extLst>
              <a:ext uri="{FF2B5EF4-FFF2-40B4-BE49-F238E27FC236}">
                <a16:creationId xmlns:a16="http://schemas.microsoft.com/office/drawing/2014/main" id="{88FC8B7D-96AF-4678-8F89-85DE6807496A}"/>
              </a:ext>
            </a:extLst>
          </p:cNvPr>
          <p:cNvSpPr>
            <a:spLocks noGrp="1"/>
          </p:cNvSpPr>
          <p:nvPr>
            <p:ph idx="1"/>
          </p:nvPr>
        </p:nvSpPr>
        <p:spPr/>
        <p:txBody>
          <a:bodyPr/>
          <a:lstStyle/>
          <a:p>
            <a:r>
              <a:rPr lang="en-US"/>
              <a:t>Additional evaluation study updates to deemed measures:</a:t>
            </a:r>
          </a:p>
          <a:p>
            <a:endParaRPr lang="en-GB"/>
          </a:p>
        </p:txBody>
      </p:sp>
      <p:sp>
        <p:nvSpPr>
          <p:cNvPr id="4" name="Slide Number Placeholder 3">
            <a:extLst>
              <a:ext uri="{FF2B5EF4-FFF2-40B4-BE49-F238E27FC236}">
                <a16:creationId xmlns:a16="http://schemas.microsoft.com/office/drawing/2014/main" id="{44BF2C3D-328D-4FC8-BBDA-8A6603D339A8}"/>
              </a:ext>
            </a:extLst>
          </p:cNvPr>
          <p:cNvSpPr>
            <a:spLocks noGrp="1"/>
          </p:cNvSpPr>
          <p:nvPr>
            <p:ph type="sldNum" sz="quarter" idx="12"/>
          </p:nvPr>
        </p:nvSpPr>
        <p:spPr/>
        <p:txBody>
          <a:bodyPr/>
          <a:lstStyle/>
          <a:p>
            <a:fld id="{1C4126A1-9282-4A82-AC02-A59AF4A969C8}" type="slidenum">
              <a:rPr lang="en-US" smtClean="0"/>
              <a:t>43</a:t>
            </a:fld>
            <a:endParaRPr lang="en-US"/>
          </a:p>
        </p:txBody>
      </p:sp>
      <p:pic>
        <p:nvPicPr>
          <p:cNvPr id="9" name="Picture 8">
            <a:extLst>
              <a:ext uri="{FF2B5EF4-FFF2-40B4-BE49-F238E27FC236}">
                <a16:creationId xmlns:a16="http://schemas.microsoft.com/office/drawing/2014/main" id="{3D80A867-C15B-4DF5-B0F7-F21F34B4E405}"/>
              </a:ext>
            </a:extLst>
          </p:cNvPr>
          <p:cNvPicPr>
            <a:picLocks noChangeAspect="1"/>
          </p:cNvPicPr>
          <p:nvPr/>
        </p:nvPicPr>
        <p:blipFill>
          <a:blip r:embed="rId3"/>
          <a:stretch>
            <a:fillRect/>
          </a:stretch>
        </p:blipFill>
        <p:spPr>
          <a:xfrm>
            <a:off x="609600" y="2391569"/>
            <a:ext cx="10125075" cy="3219450"/>
          </a:xfrm>
          <a:prstGeom prst="rect">
            <a:avLst/>
          </a:prstGeom>
        </p:spPr>
      </p:pic>
      <p:pic>
        <p:nvPicPr>
          <p:cNvPr id="10" name="Graphic 9" descr="Fire with solid fill">
            <a:extLst>
              <a:ext uri="{FF2B5EF4-FFF2-40B4-BE49-F238E27FC236}">
                <a16:creationId xmlns:a16="http://schemas.microsoft.com/office/drawing/2014/main" id="{621F8F87-F850-42A0-B885-D3A916DDDF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841130" y="3581868"/>
            <a:ext cx="577849" cy="577849"/>
          </a:xfrm>
          <a:prstGeom prst="rect">
            <a:avLst/>
          </a:prstGeom>
        </p:spPr>
      </p:pic>
      <p:pic>
        <p:nvPicPr>
          <p:cNvPr id="12" name="Graphic 11" descr="Snowflake with solid fill">
            <a:extLst>
              <a:ext uri="{FF2B5EF4-FFF2-40B4-BE49-F238E27FC236}">
                <a16:creationId xmlns:a16="http://schemas.microsoft.com/office/drawing/2014/main" id="{429FFF85-A684-4057-8232-4E7B5C0C6A2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999413" y="2891633"/>
            <a:ext cx="609600" cy="609599"/>
          </a:xfrm>
          <a:prstGeom prst="rect">
            <a:avLst/>
          </a:prstGeom>
        </p:spPr>
      </p:pic>
      <p:pic>
        <p:nvPicPr>
          <p:cNvPr id="14" name="Graphic 13" descr="Thermometer with solid fill">
            <a:extLst>
              <a:ext uri="{FF2B5EF4-FFF2-40B4-BE49-F238E27FC236}">
                <a16:creationId xmlns:a16="http://schemas.microsoft.com/office/drawing/2014/main" id="{C7A61B06-40DE-4635-B213-3B24309F05F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629151" y="2891633"/>
            <a:ext cx="577850" cy="577850"/>
          </a:xfrm>
          <a:prstGeom prst="rect">
            <a:avLst/>
          </a:prstGeom>
        </p:spPr>
      </p:pic>
      <p:pic>
        <p:nvPicPr>
          <p:cNvPr id="17" name="Graphic 16" descr="Lights On with solid fill">
            <a:extLst>
              <a:ext uri="{FF2B5EF4-FFF2-40B4-BE49-F238E27FC236}">
                <a16:creationId xmlns:a16="http://schemas.microsoft.com/office/drawing/2014/main" id="{33546654-7C15-4CAE-8D64-3F5091BE152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861116" y="4230740"/>
            <a:ext cx="577849" cy="577849"/>
          </a:xfrm>
          <a:prstGeom prst="rect">
            <a:avLst/>
          </a:prstGeom>
        </p:spPr>
      </p:pic>
      <p:pic>
        <p:nvPicPr>
          <p:cNvPr id="19" name="Graphic 18" descr="Leaky Tap with solid fill">
            <a:extLst>
              <a:ext uri="{FF2B5EF4-FFF2-40B4-BE49-F238E27FC236}">
                <a16:creationId xmlns:a16="http://schemas.microsoft.com/office/drawing/2014/main" id="{7EEECCB9-934D-4232-9A36-0DC6A8665A3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861252" y="4820732"/>
            <a:ext cx="579952" cy="579952"/>
          </a:xfrm>
          <a:prstGeom prst="rect">
            <a:avLst/>
          </a:prstGeom>
        </p:spPr>
      </p:pic>
      <p:pic>
        <p:nvPicPr>
          <p:cNvPr id="21" name="Graphic 20" descr="Chef male with solid fill">
            <a:extLst>
              <a:ext uri="{FF2B5EF4-FFF2-40B4-BE49-F238E27FC236}">
                <a16:creationId xmlns:a16="http://schemas.microsoft.com/office/drawing/2014/main" id="{7AEC23F2-688C-4FF1-8624-21171A4B71E4}"/>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803028" y="5299704"/>
            <a:ext cx="615951" cy="615951"/>
          </a:xfrm>
          <a:prstGeom prst="rect">
            <a:avLst/>
          </a:prstGeom>
        </p:spPr>
      </p:pic>
    </p:spTree>
    <p:extLst>
      <p:ext uri="{BB962C8B-B14F-4D97-AF65-F5344CB8AC3E}">
        <p14:creationId xmlns:p14="http://schemas.microsoft.com/office/powerpoint/2010/main" val="8370458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E9342-58DE-455F-B5E1-FDFC2B398645}"/>
              </a:ext>
            </a:extLst>
          </p:cNvPr>
          <p:cNvSpPr>
            <a:spLocks noGrp="1"/>
          </p:cNvSpPr>
          <p:nvPr>
            <p:ph type="title"/>
          </p:nvPr>
        </p:nvSpPr>
        <p:spPr/>
        <p:txBody>
          <a:bodyPr/>
          <a:lstStyle/>
          <a:p>
            <a:r>
              <a:rPr lang="en-US" altLang="en-US"/>
              <a:t>Measure Adoption</a:t>
            </a:r>
            <a:endParaRPr lang="en-GB"/>
          </a:p>
        </p:txBody>
      </p:sp>
      <p:sp>
        <p:nvSpPr>
          <p:cNvPr id="3" name="Text Placeholder 2">
            <a:extLst>
              <a:ext uri="{FF2B5EF4-FFF2-40B4-BE49-F238E27FC236}">
                <a16:creationId xmlns:a16="http://schemas.microsoft.com/office/drawing/2014/main" id="{BA0E00FF-FA1A-4102-B75A-BB75835F2000}"/>
              </a:ext>
            </a:extLst>
          </p:cNvPr>
          <p:cNvSpPr>
            <a:spLocks noGrp="1"/>
          </p:cNvSpPr>
          <p:nvPr>
            <p:ph type="body" idx="1"/>
          </p:nvPr>
        </p:nvSpPr>
        <p:spPr/>
        <p:txBody>
          <a:bodyPr/>
          <a:lstStyle/>
          <a:p>
            <a:r>
              <a:rPr lang="en-US" altLang="en-US" sz="2400"/>
              <a:t>10:25 a.m. – 10:30 a.m.</a:t>
            </a:r>
          </a:p>
          <a:p>
            <a:endParaRPr lang="en-GB"/>
          </a:p>
        </p:txBody>
      </p:sp>
      <p:sp>
        <p:nvSpPr>
          <p:cNvPr id="4" name="Slide Number Placeholder 3">
            <a:extLst>
              <a:ext uri="{FF2B5EF4-FFF2-40B4-BE49-F238E27FC236}">
                <a16:creationId xmlns:a16="http://schemas.microsoft.com/office/drawing/2014/main" id="{912277D1-6BB2-4F93-915C-36E2C1D811A8}"/>
              </a:ext>
            </a:extLst>
          </p:cNvPr>
          <p:cNvSpPr>
            <a:spLocks noGrp="1"/>
          </p:cNvSpPr>
          <p:nvPr>
            <p:ph type="sldNum" sz="quarter" idx="12"/>
          </p:nvPr>
        </p:nvSpPr>
        <p:spPr/>
        <p:txBody>
          <a:bodyPr/>
          <a:lstStyle/>
          <a:p>
            <a:fld id="{1C4126A1-9282-4A82-AC02-A59AF4A969C8}" type="slidenum">
              <a:rPr lang="en-US" smtClean="0"/>
              <a:t>44</a:t>
            </a:fld>
            <a:endParaRPr lang="en-US"/>
          </a:p>
        </p:txBody>
      </p:sp>
    </p:spTree>
    <p:extLst>
      <p:ext uri="{BB962C8B-B14F-4D97-AF65-F5344CB8AC3E}">
        <p14:creationId xmlns:p14="http://schemas.microsoft.com/office/powerpoint/2010/main" val="31925603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FB2C2-D75E-4F94-89C7-383DF74914AC}"/>
              </a:ext>
            </a:extLst>
          </p:cNvPr>
          <p:cNvSpPr>
            <a:spLocks noGrp="1"/>
          </p:cNvSpPr>
          <p:nvPr>
            <p:ph type="title"/>
          </p:nvPr>
        </p:nvSpPr>
        <p:spPr/>
        <p:txBody>
          <a:bodyPr/>
          <a:lstStyle/>
          <a:p>
            <a:r>
              <a:rPr lang="en-GB"/>
              <a:t>PY2023 and PY2024-25 Measure Adoption</a:t>
            </a:r>
          </a:p>
        </p:txBody>
      </p:sp>
      <p:sp>
        <p:nvSpPr>
          <p:cNvPr id="3" name="Content Placeholder 2">
            <a:extLst>
              <a:ext uri="{FF2B5EF4-FFF2-40B4-BE49-F238E27FC236}">
                <a16:creationId xmlns:a16="http://schemas.microsoft.com/office/drawing/2014/main" id="{794448E9-5284-47B9-8809-4279F5E6E350}"/>
              </a:ext>
            </a:extLst>
          </p:cNvPr>
          <p:cNvSpPr>
            <a:spLocks noGrp="1"/>
          </p:cNvSpPr>
          <p:nvPr>
            <p:ph idx="1"/>
          </p:nvPr>
        </p:nvSpPr>
        <p:spPr/>
        <p:txBody>
          <a:bodyPr vert="horz" lIns="0" tIns="45720" rIns="91440" bIns="45720" rtlCol="0" anchor="t">
            <a:noAutofit/>
          </a:bodyPr>
          <a:lstStyle/>
          <a:p>
            <a:r>
              <a:rPr lang="en-GB"/>
              <a:t>Tables A.1 and A.2  in Resolution lists the following:</a:t>
            </a:r>
          </a:p>
          <a:p>
            <a:pPr marL="0" indent="0">
              <a:buNone/>
            </a:pPr>
            <a:endParaRPr lang="en-GB"/>
          </a:p>
          <a:p>
            <a:pPr lvl="1"/>
            <a:r>
              <a:rPr lang="en-GB" b="1"/>
              <a:t>Approved</a:t>
            </a:r>
            <a:r>
              <a:rPr lang="en-GB"/>
              <a:t>: These can be viewed on eTRM website</a:t>
            </a:r>
          </a:p>
          <a:p>
            <a:pPr lvl="2" indent="-172720"/>
            <a:r>
              <a:rPr lang="en-GB">
                <a:ea typeface="+mn-lt"/>
                <a:cs typeface="+mn-lt"/>
                <a:hlinkClick r:id="rId3"/>
              </a:rPr>
              <a:t>https://www.caetrm.com/dashboard/</a:t>
            </a:r>
            <a:endParaRPr lang="en-GB"/>
          </a:p>
          <a:p>
            <a:pPr marL="798830" lvl="2" indent="0">
              <a:buNone/>
            </a:pPr>
            <a:endParaRPr lang="en-GB"/>
          </a:p>
          <a:p>
            <a:pPr lvl="1"/>
            <a:r>
              <a:rPr lang="en-GB" b="1"/>
              <a:t>Under Review and Submittal Pending</a:t>
            </a:r>
            <a:r>
              <a:rPr lang="en-GB"/>
              <a:t>: These can be viewed on CEDARS website</a:t>
            </a:r>
          </a:p>
          <a:p>
            <a:pPr lvl="2" indent="-172720"/>
            <a:r>
              <a:rPr lang="en-GB">
                <a:ea typeface="+mn-lt"/>
                <a:cs typeface="+mn-lt"/>
                <a:hlinkClick r:id="rId4"/>
              </a:rPr>
              <a:t>https://cedars.sound-data.com/deer-resources/</a:t>
            </a:r>
            <a:endParaRPr lang="en-GB">
              <a:ea typeface="+mn-lt"/>
              <a:cs typeface="+mn-lt"/>
            </a:endParaRPr>
          </a:p>
        </p:txBody>
      </p:sp>
      <p:sp>
        <p:nvSpPr>
          <p:cNvPr id="4" name="Slide Number Placeholder 3">
            <a:extLst>
              <a:ext uri="{FF2B5EF4-FFF2-40B4-BE49-F238E27FC236}">
                <a16:creationId xmlns:a16="http://schemas.microsoft.com/office/drawing/2014/main" id="{EE071CA7-CAE8-474E-98C7-33B9A0EABC62}"/>
              </a:ext>
            </a:extLst>
          </p:cNvPr>
          <p:cNvSpPr>
            <a:spLocks noGrp="1"/>
          </p:cNvSpPr>
          <p:nvPr>
            <p:ph type="sldNum" sz="quarter" idx="12"/>
          </p:nvPr>
        </p:nvSpPr>
        <p:spPr/>
        <p:txBody>
          <a:bodyPr/>
          <a:lstStyle/>
          <a:p>
            <a:fld id="{1C4126A1-9282-4A82-AC02-A59AF4A969C8}" type="slidenum">
              <a:rPr lang="en-US" smtClean="0"/>
              <a:t>45</a:t>
            </a:fld>
            <a:endParaRPr lang="en-US"/>
          </a:p>
        </p:txBody>
      </p:sp>
    </p:spTree>
    <p:extLst>
      <p:ext uri="{BB962C8B-B14F-4D97-AF65-F5344CB8AC3E}">
        <p14:creationId xmlns:p14="http://schemas.microsoft.com/office/powerpoint/2010/main" val="35666126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38FA0FF-8384-6F4F-8CB5-24690E76E755}"/>
              </a:ext>
            </a:extLst>
          </p:cNvPr>
          <p:cNvPicPr>
            <a:picLocks noChangeAspect="1"/>
          </p:cNvPicPr>
          <p:nvPr/>
        </p:nvPicPr>
        <p:blipFill>
          <a:blip r:embed="rId3">
            <a:biLevel thresh="50000"/>
            <a:alphaModFix amt="20000"/>
          </a:blip>
          <a:stretch>
            <a:fillRect/>
          </a:stretch>
        </p:blipFill>
        <p:spPr>
          <a:xfrm>
            <a:off x="8373711" y="1155422"/>
            <a:ext cx="4572268" cy="4572268"/>
          </a:xfrm>
          <a:prstGeom prst="rect">
            <a:avLst/>
          </a:prstGeom>
        </p:spPr>
      </p:pic>
      <p:sp>
        <p:nvSpPr>
          <p:cNvPr id="7" name="Title 1">
            <a:extLst>
              <a:ext uri="{FF2B5EF4-FFF2-40B4-BE49-F238E27FC236}">
                <a16:creationId xmlns:a16="http://schemas.microsoft.com/office/drawing/2014/main" id="{F15472F1-D24F-E448-9A57-3E83DE1A4B04}"/>
              </a:ext>
            </a:extLst>
          </p:cNvPr>
          <p:cNvSpPr txBox="1">
            <a:spLocks/>
          </p:cNvSpPr>
          <p:nvPr/>
        </p:nvSpPr>
        <p:spPr>
          <a:xfrm>
            <a:off x="967579" y="3068053"/>
            <a:ext cx="4568952" cy="1023728"/>
          </a:xfrm>
          <a:prstGeom prst="rect">
            <a:avLst/>
          </a:prstGeom>
        </p:spPr>
        <p:txBody>
          <a:bodyPr>
            <a:noAutofit/>
          </a:bodyPr>
          <a:lstStyle>
            <a:lvl1pPr algn="l" defTabSz="914400" rtl="0" eaLnBrk="1" fontAlgn="b" latinLnBrk="0" hangingPunct="1">
              <a:lnSpc>
                <a:spcPct val="90000"/>
              </a:lnSpc>
              <a:spcBef>
                <a:spcPct val="0"/>
              </a:spcBef>
              <a:buNone/>
              <a:defRPr sz="3600" b="1" kern="1200">
                <a:solidFill>
                  <a:schemeClr val="bg1"/>
                </a:solidFill>
                <a:latin typeface="+mj-lt"/>
                <a:ea typeface="+mj-ea"/>
                <a:cs typeface="+mj-cs"/>
              </a:defRPr>
            </a:lvl1pPr>
          </a:lstStyle>
          <a:p>
            <a:pPr>
              <a:lnSpc>
                <a:spcPct val="110000"/>
              </a:lnSpc>
            </a:pPr>
            <a:r>
              <a:rPr lang="en-US" sz="4800"/>
              <a:t>Questions?</a:t>
            </a:r>
          </a:p>
        </p:txBody>
      </p:sp>
      <p:sp>
        <p:nvSpPr>
          <p:cNvPr id="9" name="Rectangle 8">
            <a:extLst>
              <a:ext uri="{FF2B5EF4-FFF2-40B4-BE49-F238E27FC236}">
                <a16:creationId xmlns:a16="http://schemas.microsoft.com/office/drawing/2014/main" id="{190B6040-71B8-7745-81FD-C79F2A84D522}"/>
              </a:ext>
            </a:extLst>
          </p:cNvPr>
          <p:cNvSpPr/>
          <p:nvPr/>
        </p:nvSpPr>
        <p:spPr>
          <a:xfrm>
            <a:off x="457200" y="6130089"/>
            <a:ext cx="2791326" cy="5835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38F23402-0178-C84D-A408-94BA436D1E2D}"/>
              </a:ext>
            </a:extLst>
          </p:cNvPr>
          <p:cNvSpPr>
            <a:spLocks noGrp="1"/>
          </p:cNvSpPr>
          <p:nvPr>
            <p:ph type="sldNum" sz="quarter" idx="12"/>
          </p:nvPr>
        </p:nvSpPr>
        <p:spPr/>
        <p:txBody>
          <a:bodyPr/>
          <a:lstStyle/>
          <a:p>
            <a:fld id="{1C4126A1-9282-4A82-AC02-A59AF4A969C8}" type="slidenum">
              <a:rPr lang="en-US" smtClean="0"/>
              <a:t>46</a:t>
            </a:fld>
            <a:endParaRPr lang="en-US"/>
          </a:p>
        </p:txBody>
      </p:sp>
    </p:spTree>
    <p:extLst>
      <p:ext uri="{BB962C8B-B14F-4D97-AF65-F5344CB8AC3E}">
        <p14:creationId xmlns:p14="http://schemas.microsoft.com/office/powerpoint/2010/main" val="15625481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5A249-2C37-4CBC-BC42-D352B0564167}"/>
              </a:ext>
            </a:extLst>
          </p:cNvPr>
          <p:cNvSpPr>
            <a:spLocks noGrp="1"/>
          </p:cNvSpPr>
          <p:nvPr>
            <p:ph type="title"/>
          </p:nvPr>
        </p:nvSpPr>
        <p:spPr/>
        <p:txBody>
          <a:bodyPr/>
          <a:lstStyle/>
          <a:p>
            <a:r>
              <a:rPr lang="en-US" altLang="en-US"/>
              <a:t>Wrap Up and Final Q&amp;A</a:t>
            </a:r>
            <a:endParaRPr lang="en-GB"/>
          </a:p>
        </p:txBody>
      </p:sp>
      <p:sp>
        <p:nvSpPr>
          <p:cNvPr id="3" name="Text Placeholder 2">
            <a:extLst>
              <a:ext uri="{FF2B5EF4-FFF2-40B4-BE49-F238E27FC236}">
                <a16:creationId xmlns:a16="http://schemas.microsoft.com/office/drawing/2014/main" id="{4EE78223-C8EF-4CF0-80D9-AE3A2C7D943B}"/>
              </a:ext>
            </a:extLst>
          </p:cNvPr>
          <p:cNvSpPr>
            <a:spLocks noGrp="1"/>
          </p:cNvSpPr>
          <p:nvPr>
            <p:ph type="body" idx="1"/>
          </p:nvPr>
        </p:nvSpPr>
        <p:spPr/>
        <p:txBody>
          <a:bodyPr/>
          <a:lstStyle/>
          <a:p>
            <a:r>
              <a:rPr lang="en-US" altLang="en-US" sz="2400"/>
              <a:t>10:30 a.m. – 10:45 a.m.</a:t>
            </a:r>
          </a:p>
          <a:p>
            <a:endParaRPr lang="en-GB"/>
          </a:p>
        </p:txBody>
      </p:sp>
      <p:sp>
        <p:nvSpPr>
          <p:cNvPr id="4" name="Slide Number Placeholder 3">
            <a:extLst>
              <a:ext uri="{FF2B5EF4-FFF2-40B4-BE49-F238E27FC236}">
                <a16:creationId xmlns:a16="http://schemas.microsoft.com/office/drawing/2014/main" id="{45663276-7B88-4379-A411-70C6ECE816BC}"/>
              </a:ext>
            </a:extLst>
          </p:cNvPr>
          <p:cNvSpPr>
            <a:spLocks noGrp="1"/>
          </p:cNvSpPr>
          <p:nvPr>
            <p:ph type="sldNum" sz="quarter" idx="12"/>
          </p:nvPr>
        </p:nvSpPr>
        <p:spPr/>
        <p:txBody>
          <a:bodyPr/>
          <a:lstStyle/>
          <a:p>
            <a:fld id="{1C4126A1-9282-4A82-AC02-A59AF4A969C8}" type="slidenum">
              <a:rPr lang="en-US" smtClean="0"/>
              <a:t>47</a:t>
            </a:fld>
            <a:endParaRPr lang="en-US"/>
          </a:p>
        </p:txBody>
      </p:sp>
    </p:spTree>
    <p:extLst>
      <p:ext uri="{BB962C8B-B14F-4D97-AF65-F5344CB8AC3E}">
        <p14:creationId xmlns:p14="http://schemas.microsoft.com/office/powerpoint/2010/main" val="20560684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E4D03-0AD3-4CF4-AD41-2CF1602DE831}"/>
              </a:ext>
            </a:extLst>
          </p:cNvPr>
          <p:cNvSpPr>
            <a:spLocks noGrp="1"/>
          </p:cNvSpPr>
          <p:nvPr>
            <p:ph type="title"/>
          </p:nvPr>
        </p:nvSpPr>
        <p:spPr>
          <a:xfrm>
            <a:off x="609600" y="275291"/>
            <a:ext cx="10972800" cy="1325563"/>
          </a:xfrm>
        </p:spPr>
        <p:txBody>
          <a:bodyPr/>
          <a:lstStyle/>
          <a:p>
            <a:r>
              <a:rPr lang="en-GB"/>
              <a:t>How to Submit Comments re Resolution E-5221</a:t>
            </a:r>
          </a:p>
        </p:txBody>
      </p:sp>
      <p:sp>
        <p:nvSpPr>
          <p:cNvPr id="3" name="Content Placeholder 2">
            <a:extLst>
              <a:ext uri="{FF2B5EF4-FFF2-40B4-BE49-F238E27FC236}">
                <a16:creationId xmlns:a16="http://schemas.microsoft.com/office/drawing/2014/main" id="{B79DDDDB-769C-49F0-B9E2-1090D9C5981B}"/>
              </a:ext>
            </a:extLst>
          </p:cNvPr>
          <p:cNvSpPr>
            <a:spLocks noGrp="1"/>
          </p:cNvSpPr>
          <p:nvPr>
            <p:ph idx="1"/>
          </p:nvPr>
        </p:nvSpPr>
        <p:spPr>
          <a:xfrm>
            <a:off x="609600" y="2002535"/>
            <a:ext cx="10972800" cy="4062441"/>
          </a:xfrm>
        </p:spPr>
        <p:txBody>
          <a:bodyPr/>
          <a:lstStyle/>
          <a:p>
            <a:pPr>
              <a:lnSpc>
                <a:spcPct val="100000"/>
              </a:lnSpc>
              <a:spcAft>
                <a:spcPts val="600"/>
              </a:spcAft>
              <a:defRPr/>
            </a:pPr>
            <a:r>
              <a:rPr lang="en-US"/>
              <a:t>All comments must be submitted to Energy Division by Sept. 7, 2022</a:t>
            </a:r>
          </a:p>
          <a:p>
            <a:pPr>
              <a:lnSpc>
                <a:spcPct val="100000"/>
              </a:lnSpc>
              <a:spcAft>
                <a:spcPts val="600"/>
              </a:spcAft>
              <a:defRPr/>
            </a:pPr>
            <a:r>
              <a:rPr lang="en-US"/>
              <a:t>Resolution E-5221 at </a:t>
            </a:r>
            <a:r>
              <a:rPr lang="en-US" altLang="en-US" spc="100">
                <a:hlinkClick r:id="rId3"/>
              </a:rPr>
              <a:t>https://cedars.sound-data.com/deer-resources/deer-versions/2024/resource/2/history</a:t>
            </a:r>
            <a:endParaRPr lang="en-US"/>
          </a:p>
          <a:p>
            <a:pPr>
              <a:lnSpc>
                <a:spcPct val="100000"/>
              </a:lnSpc>
              <a:spcAft>
                <a:spcPts val="600"/>
              </a:spcAft>
              <a:defRPr/>
            </a:pPr>
            <a:r>
              <a:rPr lang="en-US"/>
              <a:t>Comments along with a certificate of service shall be sent via email to: </a:t>
            </a:r>
            <a:r>
              <a:rPr lang="en-US" spc="100">
                <a:solidFill>
                  <a:schemeClr val="accent2">
                    <a:lumMod val="75000"/>
                  </a:schemeClr>
                </a:solidFill>
                <a:hlinkClick r:id="rId4"/>
              </a:rPr>
              <a:t>edtariffunit@cpuc.ca.gov</a:t>
            </a:r>
            <a:r>
              <a:rPr lang="en-US" spc="100">
                <a:solidFill>
                  <a:schemeClr val="accent2">
                    <a:lumMod val="75000"/>
                  </a:schemeClr>
                </a:solidFill>
              </a:rPr>
              <a:t> </a:t>
            </a:r>
          </a:p>
          <a:p>
            <a:pPr>
              <a:lnSpc>
                <a:spcPct val="100000"/>
              </a:lnSpc>
              <a:spcAft>
                <a:spcPts val="600"/>
              </a:spcAft>
              <a:defRPr/>
            </a:pPr>
            <a:r>
              <a:rPr lang="en-US"/>
              <a:t>Also, copies of the comments shall be submitted via email to: </a:t>
            </a:r>
            <a:r>
              <a:rPr lang="en-US" spc="100">
                <a:solidFill>
                  <a:schemeClr val="accent2">
                    <a:lumMod val="75000"/>
                  </a:schemeClr>
                </a:solidFill>
                <a:hlinkClick r:id="rId5"/>
              </a:rPr>
              <a:t>Peter.Biermayer@cpuc.ca.gov</a:t>
            </a:r>
            <a:r>
              <a:rPr lang="en-US" spc="100">
                <a:solidFill>
                  <a:schemeClr val="accent2">
                    <a:lumMod val="75000"/>
                  </a:schemeClr>
                </a:solidFill>
              </a:rPr>
              <a:t>                      </a:t>
            </a:r>
            <a:r>
              <a:rPr lang="en-US" spc="100">
                <a:solidFill>
                  <a:schemeClr val="accent2">
                    <a:lumMod val="75000"/>
                  </a:schemeClr>
                </a:solidFill>
                <a:hlinkClick r:id="rId6"/>
              </a:rPr>
              <a:t>Peter.Lai@cpuc.ca.gov</a:t>
            </a:r>
            <a:r>
              <a:rPr lang="en-US" spc="100">
                <a:solidFill>
                  <a:schemeClr val="accent2">
                    <a:lumMod val="75000"/>
                  </a:schemeClr>
                </a:solidFill>
              </a:rPr>
              <a:t> </a:t>
            </a:r>
            <a:endParaRPr lang="en-US" altLang="en-US" spc="100">
              <a:solidFill>
                <a:schemeClr val="accent2">
                  <a:lumMod val="75000"/>
                </a:schemeClr>
              </a:solidFill>
            </a:endParaRPr>
          </a:p>
          <a:p>
            <a:endParaRPr lang="en-GB"/>
          </a:p>
        </p:txBody>
      </p:sp>
      <p:sp>
        <p:nvSpPr>
          <p:cNvPr id="4" name="Slide Number Placeholder 3">
            <a:extLst>
              <a:ext uri="{FF2B5EF4-FFF2-40B4-BE49-F238E27FC236}">
                <a16:creationId xmlns:a16="http://schemas.microsoft.com/office/drawing/2014/main" id="{0F113042-8400-4240-BECE-04219D7DCFD0}"/>
              </a:ext>
            </a:extLst>
          </p:cNvPr>
          <p:cNvSpPr>
            <a:spLocks noGrp="1"/>
          </p:cNvSpPr>
          <p:nvPr>
            <p:ph type="sldNum" sz="quarter" idx="12"/>
          </p:nvPr>
        </p:nvSpPr>
        <p:spPr/>
        <p:txBody>
          <a:bodyPr/>
          <a:lstStyle/>
          <a:p>
            <a:fld id="{1C4126A1-9282-4A82-AC02-A59AF4A969C8}" type="slidenum">
              <a:rPr lang="en-US" smtClean="0"/>
              <a:t>48</a:t>
            </a:fld>
            <a:endParaRPr lang="en-US"/>
          </a:p>
        </p:txBody>
      </p:sp>
    </p:spTree>
    <p:extLst>
      <p:ext uri="{BB962C8B-B14F-4D97-AF65-F5344CB8AC3E}">
        <p14:creationId xmlns:p14="http://schemas.microsoft.com/office/powerpoint/2010/main" val="28132840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66B1CAB-E86E-7442-ACED-7334C166A1A7}"/>
              </a:ext>
            </a:extLst>
          </p:cNvPr>
          <p:cNvPicPr>
            <a:picLocks noChangeAspect="1"/>
          </p:cNvPicPr>
          <p:nvPr/>
        </p:nvPicPr>
        <p:blipFill>
          <a:blip r:embed="rId3">
            <a:biLevel thresh="50000"/>
            <a:alphaModFix amt="20000"/>
          </a:blip>
          <a:stretch>
            <a:fillRect/>
          </a:stretch>
        </p:blipFill>
        <p:spPr>
          <a:xfrm>
            <a:off x="8389934" y="1143571"/>
            <a:ext cx="4570857" cy="4570857"/>
          </a:xfrm>
          <a:prstGeom prst="rect">
            <a:avLst/>
          </a:prstGeom>
        </p:spPr>
      </p:pic>
      <p:sp>
        <p:nvSpPr>
          <p:cNvPr id="7" name="Title 1">
            <a:extLst>
              <a:ext uri="{FF2B5EF4-FFF2-40B4-BE49-F238E27FC236}">
                <a16:creationId xmlns:a16="http://schemas.microsoft.com/office/drawing/2014/main" id="{F15472F1-D24F-E448-9A57-3E83DE1A4B04}"/>
              </a:ext>
            </a:extLst>
          </p:cNvPr>
          <p:cNvSpPr txBox="1">
            <a:spLocks/>
          </p:cNvSpPr>
          <p:nvPr/>
        </p:nvSpPr>
        <p:spPr>
          <a:xfrm>
            <a:off x="967578" y="2833436"/>
            <a:ext cx="7287422" cy="1846847"/>
          </a:xfrm>
          <a:prstGeom prst="rect">
            <a:avLst/>
          </a:prstGeom>
        </p:spPr>
        <p:txBody>
          <a:bodyPr>
            <a:noAutofit/>
          </a:bodyPr>
          <a:lstStyle>
            <a:lvl1pPr algn="l" defTabSz="914400" rtl="0" eaLnBrk="1" fontAlgn="b" latinLnBrk="0" hangingPunct="1">
              <a:lnSpc>
                <a:spcPct val="90000"/>
              </a:lnSpc>
              <a:spcBef>
                <a:spcPct val="0"/>
              </a:spcBef>
              <a:buNone/>
              <a:defRPr sz="3600" b="1" kern="1200">
                <a:solidFill>
                  <a:schemeClr val="bg1"/>
                </a:solidFill>
                <a:latin typeface="+mj-lt"/>
                <a:ea typeface="+mj-ea"/>
                <a:cs typeface="+mj-cs"/>
              </a:defRPr>
            </a:lvl1pPr>
          </a:lstStyle>
          <a:p>
            <a:pPr>
              <a:lnSpc>
                <a:spcPct val="110000"/>
              </a:lnSpc>
            </a:pPr>
            <a:r>
              <a:rPr lang="en-US" b="0"/>
              <a:t>For more information:</a:t>
            </a:r>
          </a:p>
          <a:p>
            <a:pPr>
              <a:lnSpc>
                <a:spcPct val="110000"/>
              </a:lnSpc>
            </a:pPr>
            <a:r>
              <a:rPr lang="en-US"/>
              <a:t>Peter.Biermayer@cpuc.ca.gov</a:t>
            </a:r>
          </a:p>
          <a:p>
            <a:pPr>
              <a:lnSpc>
                <a:spcPct val="110000"/>
              </a:lnSpc>
            </a:pPr>
            <a:r>
              <a:rPr lang="en-US"/>
              <a:t>Peter.Lai@cpuc.ca.gov</a:t>
            </a:r>
          </a:p>
        </p:txBody>
      </p:sp>
      <p:sp>
        <p:nvSpPr>
          <p:cNvPr id="9" name="Rectangle 8">
            <a:extLst>
              <a:ext uri="{FF2B5EF4-FFF2-40B4-BE49-F238E27FC236}">
                <a16:creationId xmlns:a16="http://schemas.microsoft.com/office/drawing/2014/main" id="{190B6040-71B8-7745-81FD-C79F2A84D522}"/>
              </a:ext>
            </a:extLst>
          </p:cNvPr>
          <p:cNvSpPr/>
          <p:nvPr/>
        </p:nvSpPr>
        <p:spPr>
          <a:xfrm>
            <a:off x="457200" y="6130089"/>
            <a:ext cx="2791326" cy="5835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A437BD18-2B0B-3142-8517-F1529417EB65}"/>
              </a:ext>
            </a:extLst>
          </p:cNvPr>
          <p:cNvSpPr>
            <a:spLocks noGrp="1"/>
          </p:cNvSpPr>
          <p:nvPr>
            <p:ph type="sldNum" sz="quarter" idx="12"/>
          </p:nvPr>
        </p:nvSpPr>
        <p:spPr/>
        <p:txBody>
          <a:bodyPr/>
          <a:lstStyle/>
          <a:p>
            <a:fld id="{1C4126A1-9282-4A82-AC02-A59AF4A969C8}" type="slidenum">
              <a:rPr lang="en-US" smtClean="0"/>
              <a:t>49</a:t>
            </a:fld>
            <a:endParaRPr lang="en-US"/>
          </a:p>
        </p:txBody>
      </p:sp>
    </p:spTree>
    <p:extLst>
      <p:ext uri="{BB962C8B-B14F-4D97-AF65-F5344CB8AC3E}">
        <p14:creationId xmlns:p14="http://schemas.microsoft.com/office/powerpoint/2010/main" val="2871387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02933-B490-4C9A-98BE-3C35F39E2568}"/>
              </a:ext>
            </a:extLst>
          </p:cNvPr>
          <p:cNvSpPr>
            <a:spLocks noGrp="1"/>
          </p:cNvSpPr>
          <p:nvPr>
            <p:ph type="title"/>
          </p:nvPr>
        </p:nvSpPr>
        <p:spPr/>
        <p:txBody>
          <a:bodyPr/>
          <a:lstStyle/>
          <a:p>
            <a:r>
              <a:rPr lang="en-GB"/>
              <a:t>DEER Update Presentation Schedule</a:t>
            </a:r>
          </a:p>
        </p:txBody>
      </p:sp>
      <p:sp>
        <p:nvSpPr>
          <p:cNvPr id="3" name="Content Placeholder 2">
            <a:extLst>
              <a:ext uri="{FF2B5EF4-FFF2-40B4-BE49-F238E27FC236}">
                <a16:creationId xmlns:a16="http://schemas.microsoft.com/office/drawing/2014/main" id="{688A7713-A607-4E68-A1ED-EDA853815CB0}"/>
              </a:ext>
            </a:extLst>
          </p:cNvPr>
          <p:cNvSpPr>
            <a:spLocks noGrp="1"/>
          </p:cNvSpPr>
          <p:nvPr>
            <p:ph idx="1"/>
          </p:nvPr>
        </p:nvSpPr>
        <p:spPr>
          <a:xfrm>
            <a:off x="609600" y="1929384"/>
            <a:ext cx="10972800" cy="4404038"/>
          </a:xfrm>
        </p:spPr>
        <p:txBody>
          <a:bodyPr/>
          <a:lstStyle/>
          <a:p>
            <a:pPr>
              <a:lnSpc>
                <a:spcPct val="150000"/>
              </a:lnSpc>
            </a:pPr>
            <a:r>
              <a:rPr lang="en-US" altLang="en-US" sz="1800"/>
              <a:t>Introduction (10 min)				9:30 a.m. – 9:40 a.m.</a:t>
            </a:r>
          </a:p>
          <a:p>
            <a:pPr>
              <a:lnSpc>
                <a:spcPct val="150000"/>
              </a:lnSpc>
            </a:pPr>
            <a:r>
              <a:rPr lang="en-US" altLang="en-US" sz="1800"/>
              <a:t>Management of DEER Processes (15 min)	9:40 a.m. – 9:55 a.m.</a:t>
            </a:r>
          </a:p>
          <a:p>
            <a:pPr>
              <a:lnSpc>
                <a:spcPct val="150000"/>
              </a:lnSpc>
            </a:pPr>
            <a:r>
              <a:rPr lang="en-US" altLang="en-US" sz="1800"/>
              <a:t>Transition to EnergyPlus (10 min)		9:55 a.m. – 10:05 a.m.</a:t>
            </a:r>
          </a:p>
          <a:p>
            <a:pPr>
              <a:lnSpc>
                <a:spcPct val="150000"/>
              </a:lnSpc>
            </a:pPr>
            <a:r>
              <a:rPr lang="en-US" altLang="en-US" sz="1800"/>
              <a:t>Research for PY 2026-27 (10 min) 		10:05 a.m. – 10:15 a.m.</a:t>
            </a:r>
          </a:p>
          <a:p>
            <a:pPr>
              <a:lnSpc>
                <a:spcPct val="150000"/>
              </a:lnSpc>
            </a:pPr>
            <a:r>
              <a:rPr lang="en-US" altLang="en-US" sz="1800"/>
              <a:t>Research Based Guidance (10 min) 		10:15 a.m. – 10:25 a.m.</a:t>
            </a:r>
          </a:p>
          <a:p>
            <a:pPr>
              <a:lnSpc>
                <a:spcPct val="150000"/>
              </a:lnSpc>
            </a:pPr>
            <a:r>
              <a:rPr lang="en-US" altLang="en-US" sz="1800"/>
              <a:t>Measure Adoption(5 min) 			10:25 a.m. – 10:30 a.m.</a:t>
            </a:r>
          </a:p>
          <a:p>
            <a:pPr>
              <a:lnSpc>
                <a:spcPct val="150000"/>
              </a:lnSpc>
            </a:pPr>
            <a:r>
              <a:rPr lang="en-US" altLang="en-US" sz="1800"/>
              <a:t>Wrap up and Final Q&amp;A (15 min)		10:30 a.m. – 10:45 a.m.</a:t>
            </a:r>
          </a:p>
          <a:p>
            <a:endParaRPr lang="en-GB"/>
          </a:p>
        </p:txBody>
      </p:sp>
      <p:sp>
        <p:nvSpPr>
          <p:cNvPr id="4" name="Slide Number Placeholder 3">
            <a:extLst>
              <a:ext uri="{FF2B5EF4-FFF2-40B4-BE49-F238E27FC236}">
                <a16:creationId xmlns:a16="http://schemas.microsoft.com/office/drawing/2014/main" id="{5327D382-2488-4340-8E8B-A0DE0371B4EA}"/>
              </a:ext>
            </a:extLst>
          </p:cNvPr>
          <p:cNvSpPr>
            <a:spLocks noGrp="1"/>
          </p:cNvSpPr>
          <p:nvPr>
            <p:ph type="sldNum" sz="quarter" idx="12"/>
          </p:nvPr>
        </p:nvSpPr>
        <p:spPr/>
        <p:txBody>
          <a:bodyPr/>
          <a:lstStyle/>
          <a:p>
            <a:fld id="{1C4126A1-9282-4A82-AC02-A59AF4A969C8}" type="slidenum">
              <a:rPr lang="en-US" smtClean="0"/>
              <a:t>5</a:t>
            </a:fld>
            <a:endParaRPr lang="en-US"/>
          </a:p>
        </p:txBody>
      </p:sp>
    </p:spTree>
    <p:extLst>
      <p:ext uri="{BB962C8B-B14F-4D97-AF65-F5344CB8AC3E}">
        <p14:creationId xmlns:p14="http://schemas.microsoft.com/office/powerpoint/2010/main" val="37230669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C8A5D-EA52-194A-8424-155328D99D35}"/>
              </a:ext>
            </a:extLst>
          </p:cNvPr>
          <p:cNvSpPr txBox="1">
            <a:spLocks/>
          </p:cNvSpPr>
          <p:nvPr/>
        </p:nvSpPr>
        <p:spPr>
          <a:xfrm>
            <a:off x="3936419" y="4069347"/>
            <a:ext cx="6394697" cy="1037413"/>
          </a:xfrm>
          <a:prstGeom prst="rect">
            <a:avLst/>
          </a:prstGeom>
        </p:spPr>
        <p:txBody>
          <a:bodyPr>
            <a:noAutofit/>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a:lnSpc>
                <a:spcPct val="110000"/>
              </a:lnSpc>
            </a:pPr>
            <a:r>
              <a:rPr lang="en-US" sz="2400" b="0"/>
              <a:t>Peter.Biermayer@cpuc.ca.gov</a:t>
            </a:r>
          </a:p>
        </p:txBody>
      </p:sp>
      <p:pic>
        <p:nvPicPr>
          <p:cNvPr id="5" name="Picture 4">
            <a:extLst>
              <a:ext uri="{FF2B5EF4-FFF2-40B4-BE49-F238E27FC236}">
                <a16:creationId xmlns:a16="http://schemas.microsoft.com/office/drawing/2014/main" id="{07677C39-DBAF-7F4E-A07A-79DF29F7C6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3200" y="1880602"/>
            <a:ext cx="7574547" cy="2135212"/>
          </a:xfrm>
          <a:prstGeom prst="rect">
            <a:avLst/>
          </a:prstGeom>
        </p:spPr>
      </p:pic>
      <p:sp>
        <p:nvSpPr>
          <p:cNvPr id="6" name="Rectangle 5">
            <a:extLst>
              <a:ext uri="{FF2B5EF4-FFF2-40B4-BE49-F238E27FC236}">
                <a16:creationId xmlns:a16="http://schemas.microsoft.com/office/drawing/2014/main" id="{1E2447BC-D7EC-C145-9239-F887ECB37EB8}"/>
              </a:ext>
            </a:extLst>
          </p:cNvPr>
          <p:cNvSpPr/>
          <p:nvPr/>
        </p:nvSpPr>
        <p:spPr>
          <a:xfrm>
            <a:off x="463216" y="6166184"/>
            <a:ext cx="3050005" cy="5233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B50A0654-BFC0-7941-9A56-83925E75E5B6}"/>
              </a:ext>
            </a:extLst>
          </p:cNvPr>
          <p:cNvSpPr>
            <a:spLocks noGrp="1"/>
          </p:cNvSpPr>
          <p:nvPr>
            <p:ph type="sldNum" sz="quarter" idx="12"/>
          </p:nvPr>
        </p:nvSpPr>
        <p:spPr/>
        <p:txBody>
          <a:bodyPr/>
          <a:lstStyle/>
          <a:p>
            <a:fld id="{1C4126A1-9282-4A82-AC02-A59AF4A969C8}" type="slidenum">
              <a:rPr lang="en-US" smtClean="0"/>
              <a:t>50</a:t>
            </a:fld>
            <a:endParaRPr lang="en-US"/>
          </a:p>
        </p:txBody>
      </p:sp>
    </p:spTree>
    <p:extLst>
      <p:ext uri="{BB962C8B-B14F-4D97-AF65-F5344CB8AC3E}">
        <p14:creationId xmlns:p14="http://schemas.microsoft.com/office/powerpoint/2010/main" val="2462472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02742D9F-1909-4E0F-9DA0-A6F5B2D7A09C}"/>
              </a:ext>
            </a:extLst>
          </p:cNvPr>
          <p:cNvPicPr>
            <a:picLocks noGrp="1" noChangeAspect="1" noChangeArrowheads="1"/>
          </p:cNvPicPr>
          <p:nvPr>
            <p:ph type="pic" sz="quarter" idx="13"/>
          </p:nvPr>
        </p:nvPicPr>
        <p:blipFill rotWithShape="1">
          <a:blip r:embed="rId3" cstate="print">
            <a:extLst>
              <a:ext uri="{28A0092B-C50C-407E-A947-70E740481C1C}">
                <a14:useLocalDpi xmlns:a14="http://schemas.microsoft.com/office/drawing/2010/main" val="0"/>
              </a:ext>
            </a:extLst>
          </a:blip>
          <a:srcRect/>
          <a:stretch/>
        </p:blipFill>
        <p:spPr bwMode="auto">
          <a:xfrm>
            <a:off x="6096000" y="10"/>
            <a:ext cx="6096001" cy="6861590"/>
          </a:xfrm>
          <a:prstGeom prst="rect">
            <a:avLst/>
          </a:prstGeom>
          <a:noFill/>
        </p:spPr>
      </p:pic>
      <p:sp>
        <p:nvSpPr>
          <p:cNvPr id="2" name="Title 1">
            <a:extLst>
              <a:ext uri="{FF2B5EF4-FFF2-40B4-BE49-F238E27FC236}">
                <a16:creationId xmlns:a16="http://schemas.microsoft.com/office/drawing/2014/main" id="{CF2C1E8E-0837-40AC-9070-1095E73DF9BC}"/>
              </a:ext>
            </a:extLst>
          </p:cNvPr>
          <p:cNvSpPr>
            <a:spLocks noGrp="1"/>
          </p:cNvSpPr>
          <p:nvPr>
            <p:ph type="title"/>
          </p:nvPr>
        </p:nvSpPr>
        <p:spPr>
          <a:xfrm>
            <a:off x="539750" y="539750"/>
            <a:ext cx="5018400" cy="936000"/>
          </a:xfrm>
        </p:spPr>
        <p:txBody>
          <a:bodyPr vert="horz" lIns="0" tIns="0" rIns="0" bIns="0" rtlCol="0" anchor="t" anchorCtr="0">
            <a:normAutofit/>
          </a:bodyPr>
          <a:lstStyle/>
          <a:p>
            <a:r>
              <a:rPr lang="en-US" sz="3300" b="0" kern="1200">
                <a:latin typeface="+mj-lt"/>
                <a:ea typeface="+mj-ea"/>
                <a:cs typeface="+mj-cs"/>
              </a:rPr>
              <a:t>DEEResources websites moving to CEDARS</a:t>
            </a:r>
          </a:p>
        </p:txBody>
      </p:sp>
      <p:sp>
        <p:nvSpPr>
          <p:cNvPr id="8" name="Content Placeholder 3">
            <a:extLst>
              <a:ext uri="{FF2B5EF4-FFF2-40B4-BE49-F238E27FC236}">
                <a16:creationId xmlns:a16="http://schemas.microsoft.com/office/drawing/2014/main" id="{734B4689-E597-4A30-B6C1-C2DC2B0C173D}"/>
              </a:ext>
            </a:extLst>
          </p:cNvPr>
          <p:cNvSpPr txBox="1">
            <a:spLocks/>
          </p:cNvSpPr>
          <p:nvPr/>
        </p:nvSpPr>
        <p:spPr>
          <a:xfrm>
            <a:off x="540000" y="1735085"/>
            <a:ext cx="5018400" cy="4316516"/>
          </a:xfrm>
          <a:prstGeom prst="rect">
            <a:avLst/>
          </a:prstGeom>
        </p:spPr>
        <p:txBody>
          <a:bodyPr vert="horz" lIns="0" tIns="0" rIns="0" bIns="0" rtlCol="0" anchor="t">
            <a:normAutofit fontScale="92500" lnSpcReduction="10000"/>
          </a:bodyPr>
          <a:lstStyle>
            <a:lvl1pPr marL="180000" indent="-180000" algn="l" defTabSz="914400" rtl="0" eaLnBrk="1" latinLnBrk="0" hangingPunct="1">
              <a:lnSpc>
                <a:spcPct val="100000"/>
              </a:lnSpc>
              <a:spcBef>
                <a:spcPts val="1200"/>
              </a:spcBef>
              <a:buClrTx/>
              <a:buFont typeface="Arial" panose="020B0604020202020204" pitchFamily="34" charset="0"/>
              <a:buChar char="•"/>
              <a:defRPr sz="2000" b="0" kern="1200">
                <a:solidFill>
                  <a:schemeClr val="accent1"/>
                </a:solidFill>
                <a:latin typeface="+mn-lt"/>
                <a:ea typeface="+mn-ea"/>
                <a:cs typeface="+mn-cs"/>
              </a:defRPr>
            </a:lvl1pPr>
            <a:lvl2pPr marL="360000" indent="-180000" algn="l" defTabSz="914400" rtl="0" eaLnBrk="1" latinLnBrk="0" hangingPunct="1">
              <a:lnSpc>
                <a:spcPct val="100000"/>
              </a:lnSpc>
              <a:spcBef>
                <a:spcPts val="600"/>
              </a:spcBef>
              <a:buClrTx/>
              <a:buFont typeface="Arial" panose="020B0604020202020204" pitchFamily="34" charset="0"/>
              <a:buChar char="•"/>
              <a:defRPr sz="1800" kern="1200">
                <a:solidFill>
                  <a:schemeClr val="accent1"/>
                </a:solidFill>
                <a:latin typeface="+mn-lt"/>
                <a:ea typeface="+mn-ea"/>
                <a:cs typeface="+mn-cs"/>
              </a:defRPr>
            </a:lvl2pPr>
            <a:lvl3pPr marL="540000" indent="-180000" algn="l" defTabSz="914400" rtl="0" eaLnBrk="1" latinLnBrk="0" hangingPunct="1">
              <a:lnSpc>
                <a:spcPct val="100000"/>
              </a:lnSpc>
              <a:spcBef>
                <a:spcPts val="600"/>
              </a:spcBef>
              <a:buClrTx/>
              <a:buFont typeface="Arial" panose="020B0604020202020204" pitchFamily="34" charset="0"/>
              <a:buChar char="•"/>
              <a:defRPr sz="1600" kern="1200">
                <a:solidFill>
                  <a:schemeClr val="accent1"/>
                </a:solidFill>
                <a:latin typeface="+mn-lt"/>
                <a:ea typeface="+mn-ea"/>
                <a:cs typeface="+mn-cs"/>
              </a:defRPr>
            </a:lvl3pPr>
            <a:lvl4pPr marL="0" indent="0" algn="l" defTabSz="914400" rtl="0" eaLnBrk="1" latinLnBrk="0" hangingPunct="1">
              <a:lnSpc>
                <a:spcPct val="90000"/>
              </a:lnSpc>
              <a:spcBef>
                <a:spcPts val="600"/>
              </a:spcBef>
              <a:buClrTx/>
              <a:buFont typeface="Arial" panose="020B0604020202020204" pitchFamily="34" charset="0"/>
              <a:buChar char="​"/>
              <a:defRPr sz="2000" b="1" kern="1200">
                <a:solidFill>
                  <a:schemeClr val="accent1"/>
                </a:solidFill>
                <a:latin typeface="+mn-lt"/>
                <a:ea typeface="+mn-ea"/>
                <a:cs typeface="+mn-cs"/>
              </a:defRPr>
            </a:lvl4pPr>
            <a:lvl5pPr marL="0" indent="0" algn="l" defTabSz="914400" rtl="0" eaLnBrk="1" latinLnBrk="0" hangingPunct="1">
              <a:lnSpc>
                <a:spcPct val="100000"/>
              </a:lnSpc>
              <a:spcBef>
                <a:spcPts val="1200"/>
              </a:spcBef>
              <a:buClrTx/>
              <a:buFont typeface="Arial" panose="020B0604020202020204" pitchFamily="34" charset="0"/>
              <a:buChar char="​"/>
              <a:defRPr sz="2000" kern="1200">
                <a:solidFill>
                  <a:schemeClr val="accent1"/>
                </a:solidFill>
                <a:latin typeface="+mn-lt"/>
                <a:ea typeface="+mn-ea"/>
                <a:cs typeface="+mn-cs"/>
              </a:defRPr>
            </a:lvl5pPr>
            <a:lvl6pPr marL="0" indent="0" algn="l" defTabSz="914400" rtl="0" eaLnBrk="1" latinLnBrk="0" hangingPunct="1">
              <a:spcBef>
                <a:spcPts val="600"/>
              </a:spcBef>
              <a:buFont typeface="Arial" panose="020B0604020202020204" pitchFamily="34" charset="0"/>
              <a:buChar char="​"/>
              <a:defRPr sz="1000" b="1" kern="1200">
                <a:solidFill>
                  <a:schemeClr val="accent1"/>
                </a:solidFill>
                <a:latin typeface="+mn-lt"/>
                <a:ea typeface="+mn-ea"/>
                <a:cs typeface="+mn-cs"/>
              </a:defRPr>
            </a:lvl6pPr>
            <a:lvl7pPr marL="0" indent="0" algn="l" defTabSz="914400" rtl="0" eaLnBrk="1" latinLnBrk="0" hangingPunct="1">
              <a:spcBef>
                <a:spcPts val="600"/>
              </a:spcBef>
              <a:buFont typeface="Arial" panose="020B0604020202020204" pitchFamily="34" charset="0"/>
              <a:buChar char="​"/>
              <a:defRPr sz="1000" kern="1200">
                <a:solidFill>
                  <a:schemeClr val="accent1"/>
                </a:solidFill>
                <a:latin typeface="+mn-lt"/>
                <a:ea typeface="+mn-ea"/>
                <a:cs typeface="+mn-cs"/>
              </a:defRPr>
            </a:lvl7pPr>
            <a:lvl8pPr marL="180000" indent="-180000" algn="l" defTabSz="914400" rtl="0" eaLnBrk="1" latinLnBrk="0" hangingPunct="1">
              <a:spcBef>
                <a:spcPts val="600"/>
              </a:spcBef>
              <a:buFont typeface="Arial" pitchFamily="34" charset="0"/>
              <a:buChar char="•"/>
              <a:defRPr sz="1000" kern="1200">
                <a:solidFill>
                  <a:schemeClr val="accent1"/>
                </a:solidFill>
                <a:latin typeface="+mn-lt"/>
                <a:ea typeface="+mn-ea"/>
                <a:cs typeface="+mn-cs"/>
              </a:defRPr>
            </a:lvl8pPr>
            <a:lvl9pPr marL="0" indent="0" algn="l" defTabSz="914400" rtl="0" eaLnBrk="1" latinLnBrk="0" hangingPunct="1">
              <a:lnSpc>
                <a:spcPct val="83000"/>
              </a:lnSpc>
              <a:spcBef>
                <a:spcPts val="0"/>
              </a:spcBef>
              <a:buFont typeface="Arial" panose="020B0604020202020204" pitchFamily="34" charset="0"/>
              <a:buChar char="​"/>
              <a:defRPr sz="6000" b="1" kern="1200" spc="-300" baseline="0">
                <a:solidFill>
                  <a:schemeClr val="accent1"/>
                </a:solidFill>
                <a:latin typeface="+mn-lt"/>
                <a:ea typeface="+mn-ea"/>
                <a:cs typeface="+mn-cs"/>
              </a:defRPr>
            </a:lvl9pPr>
          </a:lstStyle>
          <a:p>
            <a:pPr marL="0" indent="0">
              <a:spcBef>
                <a:spcPts val="0"/>
              </a:spcBef>
              <a:buFont typeface="Arial" panose="020B0604020202020204" pitchFamily="34" charset="0"/>
              <a:buNone/>
            </a:pPr>
            <a:r>
              <a:rPr lang="en-US" sz="1600"/>
              <a:t>The contents of both websites was reconfigured into one site at:</a:t>
            </a:r>
          </a:p>
          <a:p>
            <a:pPr marL="0" indent="0">
              <a:spcBef>
                <a:spcPts val="0"/>
              </a:spcBef>
              <a:buFont typeface="Arial" panose="020B0604020202020204" pitchFamily="34" charset="0"/>
              <a:buNone/>
            </a:pPr>
            <a:r>
              <a:rPr lang="en-US" sz="1600" b="1" i="1" spc="100">
                <a:hlinkClick r:id="rId4"/>
              </a:rPr>
              <a:t>cedars.sound-data.com/deer-resources/</a:t>
            </a:r>
            <a:endParaRPr lang="en-US" sz="1600" b="1"/>
          </a:p>
          <a:p>
            <a:pPr marL="0" indent="0">
              <a:lnSpc>
                <a:spcPct val="90000"/>
              </a:lnSpc>
              <a:spcBef>
                <a:spcPts val="0"/>
              </a:spcBef>
              <a:buFont typeface="Arial" panose="020B0604020202020204" pitchFamily="34" charset="0"/>
              <a:buNone/>
            </a:pPr>
            <a:endParaRPr lang="en-US" sz="1600" b="1"/>
          </a:p>
          <a:p>
            <a:pPr marL="179705" indent="-179705">
              <a:lnSpc>
                <a:spcPct val="90000"/>
              </a:lnSpc>
              <a:spcBef>
                <a:spcPts val="0"/>
              </a:spcBef>
              <a:spcAft>
                <a:spcPts val="600"/>
              </a:spcAft>
            </a:pPr>
            <a:r>
              <a:rPr lang="en-US" sz="1600" b="1" strike="sngStrike"/>
              <a:t>DEEResources.com</a:t>
            </a:r>
            <a:endParaRPr lang="en-US" sz="1600" b="1" strike="sngStrike">
              <a:cs typeface="Arial"/>
            </a:endParaRPr>
          </a:p>
          <a:p>
            <a:pPr marL="359410" lvl="1" indent="-179705">
              <a:lnSpc>
                <a:spcPct val="90000"/>
              </a:lnSpc>
              <a:spcBef>
                <a:spcPts val="0"/>
              </a:spcBef>
              <a:spcAft>
                <a:spcPts val="600"/>
              </a:spcAft>
              <a:buFont typeface="Tahoma" panose="020B0604030504040204" pitchFamily="34" charset="0"/>
              <a:buChar char="̶"/>
            </a:pPr>
            <a:r>
              <a:rPr lang="en-US" sz="1600"/>
              <a:t>Resolutions</a:t>
            </a:r>
            <a:endParaRPr lang="en-US" sz="1600">
              <a:cs typeface="Arial"/>
            </a:endParaRPr>
          </a:p>
          <a:p>
            <a:pPr marL="359410" lvl="1" indent="-179705">
              <a:lnSpc>
                <a:spcPct val="90000"/>
              </a:lnSpc>
              <a:spcBef>
                <a:spcPts val="0"/>
              </a:spcBef>
              <a:spcAft>
                <a:spcPts val="600"/>
              </a:spcAft>
              <a:buFont typeface="Tahoma" panose="020B0604030504040204" pitchFamily="34" charset="0"/>
              <a:buChar char="̶"/>
            </a:pPr>
            <a:r>
              <a:rPr lang="en-US" sz="1600"/>
              <a:t>Monthly measure package summary memos</a:t>
            </a:r>
            <a:endParaRPr lang="en-US" sz="1600">
              <a:cs typeface="Arial"/>
            </a:endParaRPr>
          </a:p>
          <a:p>
            <a:pPr marL="359410" lvl="1" indent="-179705">
              <a:lnSpc>
                <a:spcPct val="90000"/>
              </a:lnSpc>
              <a:spcBef>
                <a:spcPts val="0"/>
              </a:spcBef>
              <a:spcAft>
                <a:spcPts val="600"/>
              </a:spcAft>
              <a:buFont typeface="Tahoma" panose="020B0604030504040204" pitchFamily="34" charset="0"/>
              <a:buChar char="̶"/>
            </a:pPr>
            <a:r>
              <a:rPr lang="en-US" sz="1600"/>
              <a:t>Mid-year and year-end ex ante review memos</a:t>
            </a:r>
            <a:endParaRPr lang="en-US" sz="1600">
              <a:cs typeface="Arial"/>
            </a:endParaRPr>
          </a:p>
          <a:p>
            <a:pPr marL="359410" lvl="1" indent="-179705">
              <a:lnSpc>
                <a:spcPct val="90000"/>
              </a:lnSpc>
              <a:spcBef>
                <a:spcPts val="0"/>
              </a:spcBef>
              <a:spcAft>
                <a:spcPts val="600"/>
              </a:spcAft>
              <a:buFont typeface="Tahoma" panose="020B0604030504040204" pitchFamily="34" charset="0"/>
              <a:buChar char="̶"/>
            </a:pPr>
            <a:r>
              <a:rPr lang="en-US" sz="1600"/>
              <a:t>Guidance documents</a:t>
            </a:r>
            <a:endParaRPr lang="en-US" sz="1600">
              <a:cs typeface="Arial"/>
            </a:endParaRPr>
          </a:p>
          <a:p>
            <a:pPr marL="359410" lvl="1" indent="-179705">
              <a:lnSpc>
                <a:spcPct val="90000"/>
              </a:lnSpc>
              <a:spcBef>
                <a:spcPts val="0"/>
              </a:spcBef>
              <a:spcAft>
                <a:spcPts val="600"/>
              </a:spcAft>
              <a:buFont typeface="Tahoma" panose="020B0604030504040204" pitchFamily="34" charset="0"/>
              <a:buChar char="̶"/>
            </a:pPr>
            <a:r>
              <a:rPr lang="en-US" sz="1600"/>
              <a:t>MASControl3</a:t>
            </a:r>
            <a:r>
              <a:rPr lang="en-US" sz="1600" baseline="30000"/>
              <a:t>©</a:t>
            </a:r>
            <a:r>
              <a:rPr lang="en-US" sz="1600"/>
              <a:t> resources</a:t>
            </a:r>
            <a:endParaRPr lang="en-US" sz="1600" baseline="30000">
              <a:cs typeface="Arial"/>
            </a:endParaRPr>
          </a:p>
          <a:p>
            <a:pPr marL="359410" lvl="1" indent="-179705">
              <a:lnSpc>
                <a:spcPct val="90000"/>
              </a:lnSpc>
              <a:spcBef>
                <a:spcPts val="0"/>
              </a:spcBef>
              <a:spcAft>
                <a:spcPts val="600"/>
              </a:spcAft>
              <a:buFont typeface="Tahoma" panose="020B0604030504040204" pitchFamily="34" charset="0"/>
              <a:buChar char="̶"/>
            </a:pPr>
            <a:r>
              <a:rPr lang="en-US" sz="1600"/>
              <a:t>Tools: Water heater calculator, RACC, WEN, Fuel Substitution</a:t>
            </a:r>
            <a:endParaRPr lang="en-US" sz="1600">
              <a:cs typeface="Arial"/>
            </a:endParaRPr>
          </a:p>
          <a:p>
            <a:pPr marL="359410" lvl="1" indent="-179705">
              <a:lnSpc>
                <a:spcPct val="90000"/>
              </a:lnSpc>
              <a:spcBef>
                <a:spcPts val="0"/>
              </a:spcBef>
              <a:spcAft>
                <a:spcPts val="600"/>
              </a:spcAft>
              <a:buFont typeface="Tahoma" panose="020B0604030504040204" pitchFamily="34" charset="0"/>
              <a:buChar char="̶"/>
            </a:pPr>
            <a:r>
              <a:rPr lang="en-US" sz="1600"/>
              <a:t>Load shape resources</a:t>
            </a:r>
            <a:endParaRPr lang="en-US" sz="1600">
              <a:cs typeface="Arial"/>
            </a:endParaRPr>
          </a:p>
          <a:p>
            <a:pPr marL="359410" lvl="1" indent="-179705">
              <a:lnSpc>
                <a:spcPct val="90000"/>
              </a:lnSpc>
              <a:spcBef>
                <a:spcPts val="0"/>
              </a:spcBef>
              <a:spcAft>
                <a:spcPts val="600"/>
              </a:spcAft>
            </a:pPr>
            <a:endParaRPr lang="en-US" sz="1600">
              <a:cs typeface="Arial"/>
            </a:endParaRPr>
          </a:p>
          <a:p>
            <a:pPr marL="179705" indent="-179705">
              <a:lnSpc>
                <a:spcPct val="90000"/>
              </a:lnSpc>
              <a:spcBef>
                <a:spcPts val="0"/>
              </a:spcBef>
              <a:spcAft>
                <a:spcPts val="600"/>
              </a:spcAft>
            </a:pPr>
            <a:r>
              <a:rPr lang="en-US" sz="1600" b="1" strike="sngStrike"/>
              <a:t>DEEResources.net</a:t>
            </a:r>
            <a:endParaRPr lang="en-US" sz="1600" b="1" strike="sngStrike">
              <a:cs typeface="Arial"/>
            </a:endParaRPr>
          </a:p>
          <a:p>
            <a:pPr marL="359410" lvl="1" indent="-179705">
              <a:lnSpc>
                <a:spcPct val="90000"/>
              </a:lnSpc>
              <a:spcBef>
                <a:spcPts val="0"/>
              </a:spcBef>
              <a:spcAft>
                <a:spcPts val="600"/>
              </a:spcAft>
              <a:buFont typeface="Tahoma" panose="020B0604030504040204" pitchFamily="34" charset="0"/>
              <a:buChar char="̶"/>
            </a:pPr>
            <a:r>
              <a:rPr lang="en-US" sz="1600"/>
              <a:t>Dispositions</a:t>
            </a:r>
            <a:endParaRPr lang="en-US" sz="1600">
              <a:cs typeface="Arial"/>
            </a:endParaRPr>
          </a:p>
          <a:p>
            <a:pPr marL="359410" lvl="1" indent="-179705">
              <a:lnSpc>
                <a:spcPct val="90000"/>
              </a:lnSpc>
              <a:spcBef>
                <a:spcPts val="0"/>
              </a:spcBef>
              <a:spcAft>
                <a:spcPts val="600"/>
              </a:spcAft>
              <a:buFont typeface="Tahoma" panose="020B0604030504040204" pitchFamily="34" charset="0"/>
              <a:buChar char="̶"/>
            </a:pPr>
            <a:r>
              <a:rPr lang="en-US" sz="1600"/>
              <a:t>Measure package frozen archive up to 2021-12-31</a:t>
            </a:r>
            <a:endParaRPr lang="en-US" sz="1600">
              <a:cs typeface="Arial"/>
            </a:endParaRPr>
          </a:p>
        </p:txBody>
      </p:sp>
      <p:sp>
        <p:nvSpPr>
          <p:cNvPr id="73" name="Text Placeholder 4">
            <a:extLst>
              <a:ext uri="{FF2B5EF4-FFF2-40B4-BE49-F238E27FC236}">
                <a16:creationId xmlns:a16="http://schemas.microsoft.com/office/drawing/2014/main" id="{49D86EB0-33AE-4A59-AF98-5215C3CF1CE8}"/>
              </a:ext>
            </a:extLst>
          </p:cNvPr>
          <p:cNvSpPr>
            <a:spLocks noGrp="1"/>
          </p:cNvSpPr>
          <p:nvPr>
            <p:ph type="body" sz="quarter" idx="23"/>
          </p:nvPr>
        </p:nvSpPr>
        <p:spPr>
          <a:xfrm>
            <a:off x="7426728" y="1132348"/>
            <a:ext cx="2723112" cy="910834"/>
          </a:xfrm>
        </p:spPr>
        <p:txBody>
          <a:bodyPr/>
          <a:lstStyle/>
          <a:p>
            <a:pPr marL="0" indent="0" algn="ctr">
              <a:buNone/>
            </a:pPr>
            <a:r>
              <a:rPr lang="en-US">
                <a:solidFill>
                  <a:schemeClr val="tx1"/>
                </a:solidFill>
              </a:rPr>
              <a:t>New home:</a:t>
            </a:r>
          </a:p>
          <a:p>
            <a:pPr marL="0" indent="0" algn="ctr">
              <a:buNone/>
            </a:pPr>
            <a:r>
              <a:rPr lang="en-US">
                <a:solidFill>
                  <a:schemeClr val="tx1"/>
                </a:solidFill>
              </a:rPr>
              <a:t>cedars.sound-data.com</a:t>
            </a:r>
          </a:p>
        </p:txBody>
      </p:sp>
      <p:sp>
        <p:nvSpPr>
          <p:cNvPr id="75" name="Text Placeholder 5">
            <a:extLst>
              <a:ext uri="{FF2B5EF4-FFF2-40B4-BE49-F238E27FC236}">
                <a16:creationId xmlns:a16="http://schemas.microsoft.com/office/drawing/2014/main" id="{E775021A-8DC0-433F-8711-552591AC9915}"/>
              </a:ext>
            </a:extLst>
          </p:cNvPr>
          <p:cNvSpPr>
            <a:spLocks noGrp="1"/>
          </p:cNvSpPr>
          <p:nvPr>
            <p:ph type="body" sz="quarter" idx="22"/>
          </p:nvPr>
        </p:nvSpPr>
        <p:spPr>
          <a:xfrm>
            <a:off x="10893600" y="6350400"/>
            <a:ext cx="756000" cy="322875"/>
          </a:xfrm>
        </p:spPr>
        <p:txBody>
          <a:bodyPr/>
          <a:lstStyle/>
          <a:p>
            <a:endParaRPr lang="en-US"/>
          </a:p>
        </p:txBody>
      </p:sp>
      <p:sp>
        <p:nvSpPr>
          <p:cNvPr id="4" name="Slide Number Placeholder 3">
            <a:extLst>
              <a:ext uri="{FF2B5EF4-FFF2-40B4-BE49-F238E27FC236}">
                <a16:creationId xmlns:a16="http://schemas.microsoft.com/office/drawing/2014/main" id="{CDD086EA-6F75-4E65-8BE5-5A8DDAF8B059}"/>
              </a:ext>
            </a:extLst>
          </p:cNvPr>
          <p:cNvSpPr>
            <a:spLocks noGrp="1"/>
          </p:cNvSpPr>
          <p:nvPr>
            <p:ph type="sldNum" sz="quarter" idx="12"/>
          </p:nvPr>
        </p:nvSpPr>
        <p:spPr>
          <a:xfrm>
            <a:off x="540000" y="6440400"/>
            <a:ext cx="266400" cy="151200"/>
          </a:xfrm>
        </p:spPr>
        <p:txBody>
          <a:bodyPr vert="horz" lIns="0" tIns="0" rIns="0" bIns="0" rtlCol="0" anchor="t" anchorCtr="0">
            <a:normAutofit/>
          </a:bodyPr>
          <a:lstStyle/>
          <a:p>
            <a:pPr>
              <a:spcAft>
                <a:spcPts val="600"/>
              </a:spcAft>
            </a:pPr>
            <a:fld id="{5BA07366-CB75-4AA8-9E5B-928B849F427C}" type="slidenum">
              <a:rPr lang="en-US" smtClean="0"/>
              <a:pPr>
                <a:spcAft>
                  <a:spcPts val="600"/>
                </a:spcAft>
              </a:pPr>
              <a:t>6</a:t>
            </a:fld>
            <a:endParaRPr lang="en-US"/>
          </a:p>
        </p:txBody>
      </p:sp>
      <p:sp>
        <p:nvSpPr>
          <p:cNvPr id="7" name="Content Placeholder 3">
            <a:extLst>
              <a:ext uri="{FF2B5EF4-FFF2-40B4-BE49-F238E27FC236}">
                <a16:creationId xmlns:a16="http://schemas.microsoft.com/office/drawing/2014/main" id="{ECB16B18-1C63-4A8D-B271-D4048AE3AEFB}"/>
              </a:ext>
            </a:extLst>
          </p:cNvPr>
          <p:cNvSpPr txBox="1">
            <a:spLocks/>
          </p:cNvSpPr>
          <p:nvPr/>
        </p:nvSpPr>
        <p:spPr>
          <a:xfrm>
            <a:off x="540543" y="1101350"/>
            <a:ext cx="11110914" cy="4900079"/>
          </a:xfrm>
          <a:prstGeom prst="rect">
            <a:avLst/>
          </a:prstGeom>
        </p:spPr>
        <p:txBody>
          <a:bodyPr vert="horz" lIns="0" tIns="0" rIns="0" bIns="0" rtlCol="0">
            <a:noAutofit/>
          </a:bodyPr>
          <a:lstStyle>
            <a:lvl1pPr marL="180000" indent="-180000" algn="l" defTabSz="914400" rtl="0" eaLnBrk="1" latinLnBrk="0" hangingPunct="1">
              <a:lnSpc>
                <a:spcPct val="100000"/>
              </a:lnSpc>
              <a:spcBef>
                <a:spcPts val="1200"/>
              </a:spcBef>
              <a:buClrTx/>
              <a:buFont typeface="Arial" panose="020B0604020202020204" pitchFamily="34" charset="0"/>
              <a:buChar char="•"/>
              <a:defRPr sz="2000" b="0" kern="1200">
                <a:solidFill>
                  <a:schemeClr val="accent1"/>
                </a:solidFill>
                <a:latin typeface="+mn-lt"/>
                <a:ea typeface="+mn-ea"/>
                <a:cs typeface="+mn-cs"/>
              </a:defRPr>
            </a:lvl1pPr>
            <a:lvl2pPr marL="360000" indent="-180000" algn="l" defTabSz="914400" rtl="0" eaLnBrk="1" latinLnBrk="0" hangingPunct="1">
              <a:lnSpc>
                <a:spcPct val="100000"/>
              </a:lnSpc>
              <a:spcBef>
                <a:spcPts val="600"/>
              </a:spcBef>
              <a:buClrTx/>
              <a:buFont typeface="Arial" panose="020B0604020202020204" pitchFamily="34" charset="0"/>
              <a:buChar char="•"/>
              <a:defRPr sz="1800" kern="1200">
                <a:solidFill>
                  <a:schemeClr val="accent1"/>
                </a:solidFill>
                <a:latin typeface="+mn-lt"/>
                <a:ea typeface="+mn-ea"/>
                <a:cs typeface="+mn-cs"/>
              </a:defRPr>
            </a:lvl2pPr>
            <a:lvl3pPr marL="540000" indent="-180000" algn="l" defTabSz="914400" rtl="0" eaLnBrk="1" latinLnBrk="0" hangingPunct="1">
              <a:lnSpc>
                <a:spcPct val="100000"/>
              </a:lnSpc>
              <a:spcBef>
                <a:spcPts val="600"/>
              </a:spcBef>
              <a:buClrTx/>
              <a:buFont typeface="Arial" panose="020B0604020202020204" pitchFamily="34" charset="0"/>
              <a:buChar char="•"/>
              <a:defRPr sz="1600" kern="1200">
                <a:solidFill>
                  <a:schemeClr val="accent1"/>
                </a:solidFill>
                <a:latin typeface="+mn-lt"/>
                <a:ea typeface="+mn-ea"/>
                <a:cs typeface="+mn-cs"/>
              </a:defRPr>
            </a:lvl3pPr>
            <a:lvl4pPr marL="0" indent="0" algn="l" defTabSz="914400" rtl="0" eaLnBrk="1" latinLnBrk="0" hangingPunct="1">
              <a:lnSpc>
                <a:spcPct val="90000"/>
              </a:lnSpc>
              <a:spcBef>
                <a:spcPts val="600"/>
              </a:spcBef>
              <a:buClrTx/>
              <a:buFont typeface="Arial" panose="020B0604020202020204" pitchFamily="34" charset="0"/>
              <a:buChar char="​"/>
              <a:defRPr sz="2000" b="1" kern="1200">
                <a:solidFill>
                  <a:schemeClr val="accent1"/>
                </a:solidFill>
                <a:latin typeface="+mn-lt"/>
                <a:ea typeface="+mn-ea"/>
                <a:cs typeface="+mn-cs"/>
              </a:defRPr>
            </a:lvl4pPr>
            <a:lvl5pPr marL="0" indent="0" algn="l" defTabSz="914400" rtl="0" eaLnBrk="1" latinLnBrk="0" hangingPunct="1">
              <a:lnSpc>
                <a:spcPct val="100000"/>
              </a:lnSpc>
              <a:spcBef>
                <a:spcPts val="1200"/>
              </a:spcBef>
              <a:buClrTx/>
              <a:buFont typeface="Arial" panose="020B0604020202020204" pitchFamily="34" charset="0"/>
              <a:buChar char="​"/>
              <a:defRPr sz="2000" kern="1200">
                <a:solidFill>
                  <a:schemeClr val="accent1"/>
                </a:solidFill>
                <a:latin typeface="+mn-lt"/>
                <a:ea typeface="+mn-ea"/>
                <a:cs typeface="+mn-cs"/>
              </a:defRPr>
            </a:lvl5pPr>
            <a:lvl6pPr marL="0" indent="0" algn="l" defTabSz="914400" rtl="0" eaLnBrk="1" latinLnBrk="0" hangingPunct="1">
              <a:spcBef>
                <a:spcPts val="600"/>
              </a:spcBef>
              <a:buFont typeface="Arial" panose="020B0604020202020204" pitchFamily="34" charset="0"/>
              <a:buChar char="​"/>
              <a:defRPr sz="1000" b="1" kern="1200">
                <a:solidFill>
                  <a:schemeClr val="accent1"/>
                </a:solidFill>
                <a:latin typeface="+mn-lt"/>
                <a:ea typeface="+mn-ea"/>
                <a:cs typeface="+mn-cs"/>
              </a:defRPr>
            </a:lvl6pPr>
            <a:lvl7pPr marL="0" indent="0" algn="l" defTabSz="914400" rtl="0" eaLnBrk="1" latinLnBrk="0" hangingPunct="1">
              <a:spcBef>
                <a:spcPts val="600"/>
              </a:spcBef>
              <a:buFont typeface="Arial" panose="020B0604020202020204" pitchFamily="34" charset="0"/>
              <a:buChar char="​"/>
              <a:defRPr sz="1000" kern="1200">
                <a:solidFill>
                  <a:schemeClr val="accent1"/>
                </a:solidFill>
                <a:latin typeface="+mn-lt"/>
                <a:ea typeface="+mn-ea"/>
                <a:cs typeface="+mn-cs"/>
              </a:defRPr>
            </a:lvl7pPr>
            <a:lvl8pPr marL="180000" indent="-180000" algn="l" defTabSz="914400" rtl="0" eaLnBrk="1" latinLnBrk="0" hangingPunct="1">
              <a:spcBef>
                <a:spcPts val="600"/>
              </a:spcBef>
              <a:buFont typeface="Arial" pitchFamily="34" charset="0"/>
              <a:buChar char="•"/>
              <a:defRPr sz="1000" kern="1200">
                <a:solidFill>
                  <a:schemeClr val="accent1"/>
                </a:solidFill>
                <a:latin typeface="+mn-lt"/>
                <a:ea typeface="+mn-ea"/>
                <a:cs typeface="+mn-cs"/>
              </a:defRPr>
            </a:lvl8pPr>
            <a:lvl9pPr marL="0" indent="0" algn="l" defTabSz="914400" rtl="0" eaLnBrk="1" latinLnBrk="0" hangingPunct="1">
              <a:lnSpc>
                <a:spcPct val="83000"/>
              </a:lnSpc>
              <a:spcBef>
                <a:spcPts val="0"/>
              </a:spcBef>
              <a:buFont typeface="Arial" panose="020B0604020202020204" pitchFamily="34" charset="0"/>
              <a:buChar char="​"/>
              <a:defRPr sz="6000" b="1" kern="1200" spc="-300" baseline="0">
                <a:solidFill>
                  <a:schemeClr val="accent1"/>
                </a:solidFill>
                <a:latin typeface="+mn-lt"/>
                <a:ea typeface="+mn-ea"/>
                <a:cs typeface="+mn-cs"/>
              </a:defRPr>
            </a:lvl9pPr>
          </a:lstStyle>
          <a:p>
            <a:pPr marL="0" indent="0">
              <a:buFont typeface="Arial" panose="020B0604020202020204" pitchFamily="34" charset="0"/>
              <a:buNone/>
            </a:pPr>
            <a:endParaRPr lang="en-GB" sz="1800" baseline="30000"/>
          </a:p>
        </p:txBody>
      </p:sp>
    </p:spTree>
    <p:extLst>
      <p:ext uri="{BB962C8B-B14F-4D97-AF65-F5344CB8AC3E}">
        <p14:creationId xmlns:p14="http://schemas.microsoft.com/office/powerpoint/2010/main" val="2666843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E9342-58DE-455F-B5E1-FDFC2B398645}"/>
              </a:ext>
            </a:extLst>
          </p:cNvPr>
          <p:cNvSpPr>
            <a:spLocks noGrp="1"/>
          </p:cNvSpPr>
          <p:nvPr>
            <p:ph type="title"/>
          </p:nvPr>
        </p:nvSpPr>
        <p:spPr/>
        <p:txBody>
          <a:bodyPr/>
          <a:lstStyle/>
          <a:p>
            <a:r>
              <a:rPr lang="en-US" altLang="en-US"/>
              <a:t>Management of DEER Processes</a:t>
            </a:r>
            <a:endParaRPr lang="en-GB"/>
          </a:p>
        </p:txBody>
      </p:sp>
      <p:sp>
        <p:nvSpPr>
          <p:cNvPr id="3" name="Text Placeholder 2">
            <a:extLst>
              <a:ext uri="{FF2B5EF4-FFF2-40B4-BE49-F238E27FC236}">
                <a16:creationId xmlns:a16="http://schemas.microsoft.com/office/drawing/2014/main" id="{BA0E00FF-FA1A-4102-B75A-BB75835F2000}"/>
              </a:ext>
            </a:extLst>
          </p:cNvPr>
          <p:cNvSpPr>
            <a:spLocks noGrp="1"/>
          </p:cNvSpPr>
          <p:nvPr>
            <p:ph type="body" idx="1"/>
          </p:nvPr>
        </p:nvSpPr>
        <p:spPr/>
        <p:txBody>
          <a:bodyPr/>
          <a:lstStyle/>
          <a:p>
            <a:r>
              <a:rPr lang="en-US" altLang="en-US" sz="2400"/>
              <a:t>9:40 a.m. – 9:55 a.m.</a:t>
            </a:r>
          </a:p>
          <a:p>
            <a:endParaRPr lang="en-GB"/>
          </a:p>
        </p:txBody>
      </p:sp>
      <p:sp>
        <p:nvSpPr>
          <p:cNvPr id="4" name="Slide Number Placeholder 3">
            <a:extLst>
              <a:ext uri="{FF2B5EF4-FFF2-40B4-BE49-F238E27FC236}">
                <a16:creationId xmlns:a16="http://schemas.microsoft.com/office/drawing/2014/main" id="{912277D1-6BB2-4F93-915C-36E2C1D811A8}"/>
              </a:ext>
            </a:extLst>
          </p:cNvPr>
          <p:cNvSpPr>
            <a:spLocks noGrp="1"/>
          </p:cNvSpPr>
          <p:nvPr>
            <p:ph type="sldNum" sz="quarter" idx="12"/>
          </p:nvPr>
        </p:nvSpPr>
        <p:spPr/>
        <p:txBody>
          <a:bodyPr/>
          <a:lstStyle/>
          <a:p>
            <a:fld id="{1C4126A1-9282-4A82-AC02-A59AF4A969C8}" type="slidenum">
              <a:rPr lang="en-US" smtClean="0"/>
              <a:t>7</a:t>
            </a:fld>
            <a:endParaRPr lang="en-US"/>
          </a:p>
        </p:txBody>
      </p:sp>
    </p:spTree>
    <p:extLst>
      <p:ext uri="{BB962C8B-B14F-4D97-AF65-F5344CB8AC3E}">
        <p14:creationId xmlns:p14="http://schemas.microsoft.com/office/powerpoint/2010/main" val="4111235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641D16-4993-4882-B204-A7ACBBE3FD99}"/>
              </a:ext>
            </a:extLst>
          </p:cNvPr>
          <p:cNvSpPr>
            <a:spLocks noGrp="1"/>
          </p:cNvSpPr>
          <p:nvPr>
            <p:ph type="title"/>
          </p:nvPr>
        </p:nvSpPr>
        <p:spPr/>
        <p:txBody>
          <a:bodyPr/>
          <a:lstStyle/>
          <a:p>
            <a:r>
              <a:rPr lang="en-GB"/>
              <a:t>Quick Update: PY2021 Evaluator Guidance</a:t>
            </a:r>
          </a:p>
        </p:txBody>
      </p:sp>
      <p:sp>
        <p:nvSpPr>
          <p:cNvPr id="3" name="Content Placeholder 2">
            <a:extLst>
              <a:ext uri="{FF2B5EF4-FFF2-40B4-BE49-F238E27FC236}">
                <a16:creationId xmlns:a16="http://schemas.microsoft.com/office/drawing/2014/main" id="{B01A2AF1-6F44-4730-A2AC-43C82269173A}"/>
              </a:ext>
            </a:extLst>
          </p:cNvPr>
          <p:cNvSpPr>
            <a:spLocks noGrp="1"/>
          </p:cNvSpPr>
          <p:nvPr>
            <p:ph idx="1"/>
          </p:nvPr>
        </p:nvSpPr>
        <p:spPr/>
        <p:txBody>
          <a:bodyPr/>
          <a:lstStyle/>
          <a:p>
            <a:r>
              <a:rPr lang="en-US"/>
              <a:t>Evaluators of PY2021 programs that delivered deemed measures are directed to use the Ex Ante Data (EAD) Tables that accompany each measure package as the data source of record for ex ante UES values rather than </a:t>
            </a:r>
            <a:r>
              <a:rPr lang="en-US" err="1"/>
              <a:t>eTRM’s</a:t>
            </a:r>
            <a:r>
              <a:rPr lang="en-US"/>
              <a:t> permutations. These EAD tables may be found on the CEDARS Deemed Measure Archive:</a:t>
            </a:r>
          </a:p>
          <a:p>
            <a:pPr marL="0" indent="0">
              <a:buNone/>
            </a:pPr>
            <a:endParaRPr lang="en-US" sz="1000"/>
          </a:p>
          <a:p>
            <a:pPr marL="0" indent="0" algn="ctr">
              <a:buNone/>
            </a:pPr>
            <a:r>
              <a:rPr lang="en-US" u="sng" baseline="30000">
                <a:solidFill>
                  <a:srgbClr val="0000FF"/>
                </a:solidFill>
                <a:effectLst/>
                <a:latin typeface="Century Gothic" panose="020B0502020202020204" pitchFamily="34" charset="0"/>
                <a:ea typeface="Times New Roman" panose="02020603050405020304" pitchFamily="18" charset="0"/>
                <a:cs typeface="Times New Roman" panose="02020603050405020304" pitchFamily="18" charset="0"/>
                <a:hlinkClick r:id="rId3"/>
              </a:rPr>
              <a:t>https://cedars.sound-data.com/deer-resources/deemed-measure-packages/measure-package-archive/</a:t>
            </a:r>
            <a:endParaRPr lang="en-US" u="sng" baseline="30000">
              <a:solidFill>
                <a:srgbClr val="0000FF"/>
              </a:solidFill>
              <a:effectLst/>
              <a:latin typeface="Century Gothic" panose="020B0502020202020204" pitchFamily="34" charset="0"/>
              <a:ea typeface="Times New Roman" panose="02020603050405020304" pitchFamily="18" charset="0"/>
              <a:cs typeface="Times New Roman" panose="02020603050405020304" pitchFamily="18" charset="0"/>
            </a:endParaRPr>
          </a:p>
          <a:p>
            <a:r>
              <a:rPr lang="en-US"/>
              <a:t>Exception:</a:t>
            </a:r>
            <a:endParaRPr lang="en-GB"/>
          </a:p>
        </p:txBody>
      </p:sp>
      <p:sp>
        <p:nvSpPr>
          <p:cNvPr id="4" name="Slide Number Placeholder 3">
            <a:extLst>
              <a:ext uri="{FF2B5EF4-FFF2-40B4-BE49-F238E27FC236}">
                <a16:creationId xmlns:a16="http://schemas.microsoft.com/office/drawing/2014/main" id="{BC2C29FF-C522-472E-9795-6A5E56420E8D}"/>
              </a:ext>
            </a:extLst>
          </p:cNvPr>
          <p:cNvSpPr>
            <a:spLocks noGrp="1"/>
          </p:cNvSpPr>
          <p:nvPr>
            <p:ph type="sldNum" sz="quarter" idx="12"/>
          </p:nvPr>
        </p:nvSpPr>
        <p:spPr/>
        <p:txBody>
          <a:bodyPr/>
          <a:lstStyle/>
          <a:p>
            <a:fld id="{1C4126A1-9282-4A82-AC02-A59AF4A969C8}" type="slidenum">
              <a:rPr lang="en-US" smtClean="0"/>
              <a:t>8</a:t>
            </a:fld>
            <a:endParaRPr lang="en-US"/>
          </a:p>
        </p:txBody>
      </p:sp>
      <p:pic>
        <p:nvPicPr>
          <p:cNvPr id="6" name="Picture 5">
            <a:extLst>
              <a:ext uri="{FF2B5EF4-FFF2-40B4-BE49-F238E27FC236}">
                <a16:creationId xmlns:a16="http://schemas.microsoft.com/office/drawing/2014/main" id="{CBC20DDD-2164-4DAA-A437-C9855E589D60}"/>
              </a:ext>
            </a:extLst>
          </p:cNvPr>
          <p:cNvPicPr>
            <a:picLocks noChangeAspect="1"/>
          </p:cNvPicPr>
          <p:nvPr/>
        </p:nvPicPr>
        <p:blipFill>
          <a:blip r:embed="rId4"/>
          <a:stretch>
            <a:fillRect/>
          </a:stretch>
        </p:blipFill>
        <p:spPr>
          <a:xfrm>
            <a:off x="2386847" y="4909101"/>
            <a:ext cx="7078063" cy="990738"/>
          </a:xfrm>
          <a:prstGeom prst="rect">
            <a:avLst/>
          </a:prstGeom>
        </p:spPr>
      </p:pic>
    </p:spTree>
    <p:extLst>
      <p:ext uri="{BB962C8B-B14F-4D97-AF65-F5344CB8AC3E}">
        <p14:creationId xmlns:p14="http://schemas.microsoft.com/office/powerpoint/2010/main" val="704690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1C656-89C4-477E-941E-0F20AB09EE82}"/>
              </a:ext>
            </a:extLst>
          </p:cNvPr>
          <p:cNvSpPr>
            <a:spLocks noGrp="1"/>
          </p:cNvSpPr>
          <p:nvPr>
            <p:ph type="title"/>
          </p:nvPr>
        </p:nvSpPr>
        <p:spPr/>
        <p:txBody>
          <a:bodyPr/>
          <a:lstStyle/>
          <a:p>
            <a:r>
              <a:rPr lang="en-GB"/>
              <a:t>Transition to eTRM</a:t>
            </a:r>
          </a:p>
        </p:txBody>
      </p:sp>
      <p:sp>
        <p:nvSpPr>
          <p:cNvPr id="3" name="Content Placeholder 2">
            <a:extLst>
              <a:ext uri="{FF2B5EF4-FFF2-40B4-BE49-F238E27FC236}">
                <a16:creationId xmlns:a16="http://schemas.microsoft.com/office/drawing/2014/main" id="{02669FA7-1280-49B3-A8A8-A1ED7CF22CF3}"/>
              </a:ext>
            </a:extLst>
          </p:cNvPr>
          <p:cNvSpPr>
            <a:spLocks noGrp="1"/>
          </p:cNvSpPr>
          <p:nvPr>
            <p:ph idx="1"/>
          </p:nvPr>
        </p:nvSpPr>
        <p:spPr/>
        <p:txBody>
          <a:bodyPr/>
          <a:lstStyle/>
          <a:p>
            <a:r>
              <a:rPr lang="en-US"/>
              <a:t>Include budgets for </a:t>
            </a:r>
            <a:r>
              <a:rPr lang="en-US" err="1"/>
              <a:t>eTRM</a:t>
            </a:r>
            <a:r>
              <a:rPr lang="en-US"/>
              <a:t> development and California Technical Forum (</a:t>
            </a:r>
            <a:r>
              <a:rPr lang="en-US" err="1"/>
              <a:t>CalTF</a:t>
            </a:r>
            <a:r>
              <a:rPr lang="en-US"/>
              <a:t>) support of new measure development needs in IOU 2022-23 Annual Budget Advice Letter filings</a:t>
            </a:r>
          </a:p>
          <a:p>
            <a:r>
              <a:rPr lang="en-US"/>
              <a:t>Also, PAs must include funding for the </a:t>
            </a:r>
            <a:r>
              <a:rPr lang="en-US" err="1"/>
              <a:t>eTRM</a:t>
            </a:r>
            <a:r>
              <a:rPr lang="en-US"/>
              <a:t> in their Business Plan applications</a:t>
            </a:r>
          </a:p>
          <a:p>
            <a:r>
              <a:rPr lang="en-US"/>
              <a:t>Since both initial phases of </a:t>
            </a:r>
            <a:r>
              <a:rPr lang="en-US" err="1"/>
              <a:t>eTRM</a:t>
            </a:r>
            <a:r>
              <a:rPr lang="en-US"/>
              <a:t> development are completed, the IOUs are authorized to alternate </a:t>
            </a:r>
            <a:r>
              <a:rPr lang="en-US" err="1"/>
              <a:t>eTRM</a:t>
            </a:r>
            <a:r>
              <a:rPr lang="en-US"/>
              <a:t> contract management responsibilities to another IOU, and to manage software maintenance and development contracts as needed</a:t>
            </a:r>
            <a:endParaRPr lang="en-GB"/>
          </a:p>
        </p:txBody>
      </p:sp>
      <p:sp>
        <p:nvSpPr>
          <p:cNvPr id="4" name="Slide Number Placeholder 3">
            <a:extLst>
              <a:ext uri="{FF2B5EF4-FFF2-40B4-BE49-F238E27FC236}">
                <a16:creationId xmlns:a16="http://schemas.microsoft.com/office/drawing/2014/main" id="{2810152A-D657-4734-8499-54C0DDDCC5F3}"/>
              </a:ext>
            </a:extLst>
          </p:cNvPr>
          <p:cNvSpPr>
            <a:spLocks noGrp="1"/>
          </p:cNvSpPr>
          <p:nvPr>
            <p:ph type="sldNum" sz="quarter" idx="12"/>
          </p:nvPr>
        </p:nvSpPr>
        <p:spPr/>
        <p:txBody>
          <a:bodyPr/>
          <a:lstStyle/>
          <a:p>
            <a:fld id="{1C4126A1-9282-4A82-AC02-A59AF4A969C8}" type="slidenum">
              <a:rPr lang="en-US" smtClean="0"/>
              <a:t>9</a:t>
            </a:fld>
            <a:endParaRPr lang="en-US"/>
          </a:p>
        </p:txBody>
      </p:sp>
    </p:spTree>
    <p:extLst>
      <p:ext uri="{BB962C8B-B14F-4D97-AF65-F5344CB8AC3E}">
        <p14:creationId xmlns:p14="http://schemas.microsoft.com/office/powerpoint/2010/main" val="1921358583"/>
      </p:ext>
    </p:extLst>
  </p:cSld>
  <p:clrMapOvr>
    <a:masterClrMapping/>
  </p:clrMapOvr>
</p:sld>
</file>

<file path=ppt/theme/theme1.xml><?xml version="1.0" encoding="utf-8"?>
<a:theme xmlns:a="http://schemas.openxmlformats.org/drawingml/2006/main" name="CPUC White">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template_1020_test" id="{630791AB-CCA5-2948-A044-670C5ACA4CB0}" vid="{1B6200DE-6007-D643-9F5B-FC2D5D51F9D2}"/>
    </a:ext>
  </a:extLst>
</a:theme>
</file>

<file path=ppt/theme/theme2.xml><?xml version="1.0" encoding="utf-8"?>
<a:theme xmlns:a="http://schemas.openxmlformats.org/drawingml/2006/main" name="CPUC Pale Gold">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template_1020_test" id="{630791AB-CCA5-2948-A044-670C5ACA4CB0}" vid="{22570C4D-A6CC-7047-84CE-184A31781848}"/>
    </a:ext>
  </a:extLst>
</a:theme>
</file>

<file path=ppt/theme/theme3.xml><?xml version="1.0" encoding="utf-8"?>
<a:theme xmlns:a="http://schemas.openxmlformats.org/drawingml/2006/main" name="CPUC Dark Blue">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template_1020_test" id="{630791AB-CCA5-2948-A044-670C5ACA4CB0}" vid="{EBCA972D-AA12-2746-ABD4-A51606F990AF}"/>
    </a:ext>
  </a:extLst>
</a:theme>
</file>

<file path=ppt/theme/theme4.xml><?xml version="1.0" encoding="utf-8"?>
<a:theme xmlns:a="http://schemas.openxmlformats.org/drawingml/2006/main" name="CPUC Blue">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template_1020_test" id="{630791AB-CCA5-2948-A044-670C5ACA4CB0}" vid="{29E3AA06-7F86-8540-9677-204F73111D28}"/>
    </a:ext>
  </a:extLst>
</a:theme>
</file>

<file path=ppt/theme/theme5.xml><?xml version="1.0" encoding="utf-8"?>
<a:theme xmlns:a="http://schemas.openxmlformats.org/drawingml/2006/main" name="CPUC Gold">
  <a:themeElements>
    <a:clrScheme name="CPUC Custom">
      <a:dk1>
        <a:srgbClr val="000000"/>
      </a:dk1>
      <a:lt1>
        <a:srgbClr val="FFFFFF"/>
      </a:lt1>
      <a:dk2>
        <a:srgbClr val="2A3C50"/>
      </a:dk2>
      <a:lt2>
        <a:srgbClr val="FFDAA2"/>
      </a:lt2>
      <a:accent1>
        <a:srgbClr val="6996C9"/>
      </a:accent1>
      <a:accent2>
        <a:srgbClr val="FBAD22"/>
      </a:accent2>
      <a:accent3>
        <a:srgbClr val="70AD45"/>
      </a:accent3>
      <a:accent4>
        <a:srgbClr val="E66425"/>
      </a:accent4>
      <a:accent5>
        <a:srgbClr val="403193"/>
      </a:accent5>
      <a:accent6>
        <a:srgbClr val="652B14"/>
      </a:accent6>
      <a:hlink>
        <a:srgbClr val="6996C9"/>
      </a:hlink>
      <a:folHlink>
        <a:srgbClr val="40319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UCtemplate_1020_test" id="{630791AB-CCA5-2948-A044-670C5ACA4CB0}" vid="{70EBC58D-8193-694D-8A77-6CEE4514319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2ea71077-b24f-4377-8b54-e0467e191b48">
      <UserInfo>
        <DisplayName>Murray, Rachel</DisplayName>
        <AccountId>15</AccountId>
        <AccountType/>
      </UserInfo>
      <UserInfo>
        <DisplayName>Richard, Kerri-Ann</DisplayName>
        <AccountId>98</AccountId>
        <AccountType/>
      </UserInfo>
      <UserInfo>
        <DisplayName>Pidgeon, Dan</DisplayName>
        <AccountId>97</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7B0CB52958DE244B956FFB60906530E" ma:contentTypeVersion="15" ma:contentTypeDescription="Create a new document." ma:contentTypeScope="" ma:versionID="ef9d01d9d925c03f01ab64355d526bb4">
  <xsd:schema xmlns:xsd="http://www.w3.org/2001/XMLSchema" xmlns:xs="http://www.w3.org/2001/XMLSchema" xmlns:p="http://schemas.microsoft.com/office/2006/metadata/properties" xmlns:ns2="2ea71077-b24f-4377-8b54-e0467e191b48" xmlns:ns3="31a47411-eddb-4817-9377-9e4a11e60228" targetNamespace="http://schemas.microsoft.com/office/2006/metadata/properties" ma:root="true" ma:fieldsID="c1751121c0173f1ea4472505aaa4ae6f" ns2:_="" ns3:_="">
    <xsd:import namespace="2ea71077-b24f-4377-8b54-e0467e191b48"/>
    <xsd:import namespace="31a47411-eddb-4817-9377-9e4a11e6022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a71077-b24f-4377-8b54-e0467e191b4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a47411-eddb-4817-9377-9e4a11e60228"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6520604-5374-4AA9-9DB7-CA41A47F9616}">
  <ds:schemaRefs>
    <ds:schemaRef ds:uri="2ea71077-b24f-4377-8b54-e0467e191b48"/>
    <ds:schemaRef ds:uri="31a47411-eddb-4817-9377-9e4a11e6022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8AA851F-DCC7-4BBB-99ED-E8FBF307EE1A}">
  <ds:schemaRefs>
    <ds:schemaRef ds:uri="http://schemas.microsoft.com/sharepoint/v3/contenttype/forms"/>
  </ds:schemaRefs>
</ds:datastoreItem>
</file>

<file path=customXml/itemProps3.xml><?xml version="1.0" encoding="utf-8"?>
<ds:datastoreItem xmlns:ds="http://schemas.openxmlformats.org/officeDocument/2006/customXml" ds:itemID="{AE16B599-C38F-4EB3-8645-46D83E104FFE}">
  <ds:schemaRefs>
    <ds:schemaRef ds:uri="2ea71077-b24f-4377-8b54-e0467e191b48"/>
    <ds:schemaRef ds:uri="31a47411-eddb-4817-9377-9e4a11e6022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CPUCtemplate_102820</Template>
  <Application>Microsoft Office PowerPoint</Application>
  <PresentationFormat>Widescreen</PresentationFormat>
  <Slides>50</Slides>
  <Notes>50</Notes>
  <HiddenSlides>1</HiddenSlides>
  <ScaleCrop>false</ScaleCrop>
  <HeadingPairs>
    <vt:vector size="4" baseType="variant">
      <vt:variant>
        <vt:lpstr>Theme</vt:lpstr>
      </vt:variant>
      <vt:variant>
        <vt:i4>5</vt:i4>
      </vt:variant>
      <vt:variant>
        <vt:lpstr>Slide Titles</vt:lpstr>
      </vt:variant>
      <vt:variant>
        <vt:i4>50</vt:i4>
      </vt:variant>
    </vt:vector>
  </HeadingPairs>
  <TitlesOfParts>
    <vt:vector size="55" baseType="lpstr">
      <vt:lpstr>CPUC White</vt:lpstr>
      <vt:lpstr>CPUC Pale Gold</vt:lpstr>
      <vt:lpstr>CPUC Dark Blue</vt:lpstr>
      <vt:lpstr>CPUC Blue</vt:lpstr>
      <vt:lpstr>CPUC Gold</vt:lpstr>
      <vt:lpstr>DEER2024 Update Resolution E-5221</vt:lpstr>
      <vt:lpstr>Webinar Participation</vt:lpstr>
      <vt:lpstr>Welcome</vt:lpstr>
      <vt:lpstr>DEER2024 Update Implementation Schedule</vt:lpstr>
      <vt:lpstr>DEER Update Presentation Schedule</vt:lpstr>
      <vt:lpstr>DEEResources websites moving to CEDARS</vt:lpstr>
      <vt:lpstr>Management of DEER Processes</vt:lpstr>
      <vt:lpstr>Quick Update: PY2021 Evaluator Guidance</vt:lpstr>
      <vt:lpstr>Transition to eTRM</vt:lpstr>
      <vt:lpstr>Updates to eTRM and Measure Packages</vt:lpstr>
      <vt:lpstr>Updates to eTRM and Measure Packages</vt:lpstr>
      <vt:lpstr>DEER 2026 Update and Measure Package Submission/Review Timeline</vt:lpstr>
      <vt:lpstr>Measure Lifecycle Management (MLM) in DEER</vt:lpstr>
      <vt:lpstr>DEER Off-Cycle Adjustments to the Locked Ex-Ante Values</vt:lpstr>
      <vt:lpstr>Fuel Substitution Calculator Updates</vt:lpstr>
      <vt:lpstr>Add-On-Equipment (AOE) Host Clarification</vt:lpstr>
      <vt:lpstr>AOE Host or Host Proxy for EUL Determination</vt:lpstr>
      <vt:lpstr>Building Envelope Measures No Longer AOE— Now Building Weatherization</vt:lpstr>
      <vt:lpstr>New DEER Tables</vt:lpstr>
      <vt:lpstr>Structural Changes to DEER Tables</vt:lpstr>
      <vt:lpstr>Aggregated Building Description Fields</vt:lpstr>
      <vt:lpstr>Updates to DEER Support Table Values</vt:lpstr>
      <vt:lpstr>Updates to DEER Support Table Values</vt:lpstr>
      <vt:lpstr>Updates to DEER Support Table Values</vt:lpstr>
      <vt:lpstr>Updates to DEER NTG Ratios</vt:lpstr>
      <vt:lpstr>EnergyPlus Transition</vt:lpstr>
      <vt:lpstr>EnergyPlus Prototypes, Residential</vt:lpstr>
      <vt:lpstr>EnergyPlus Prototypes, Residential Wall Insulation</vt:lpstr>
      <vt:lpstr>PAs Responsible for Modeling DEER and Historically Non-DEER Values</vt:lpstr>
      <vt:lpstr>Research for PY2026-27</vt:lpstr>
      <vt:lpstr>CPUC Research: EnergyPlus Prototypes, Commercial</vt:lpstr>
      <vt:lpstr>CPUC Research: Improve Water Heater Measures</vt:lpstr>
      <vt:lpstr>DEER 2026 Update Timeline from CPUC Research</vt:lpstr>
      <vt:lpstr>CPUC Research: Net-to-Gross Ratio for Hard-to-Reach Customers</vt:lpstr>
      <vt:lpstr>High-SEER Heat Pump and AC Performance Curves, Non-residential and Residential</vt:lpstr>
      <vt:lpstr>Boiler Compliance with Condensation of Exhaust Gases and EE Assumptions</vt:lpstr>
      <vt:lpstr>DEER 2026 Update Timeline from PA Research</vt:lpstr>
      <vt:lpstr>Research-based Guidance (EM&amp;V and other studies)</vt:lpstr>
      <vt:lpstr>Guidance Based on Industry Standard Practice (ISP) Studies </vt:lpstr>
      <vt:lpstr>Guidance from 2019 Custom Industrial, Agricultural, and Commercial (CIAC) Impact Evaluation Review</vt:lpstr>
      <vt:lpstr>Guidance from Review of 2022 EM&amp;V Reports for PY2020 Deemed Measure Claims</vt:lpstr>
      <vt:lpstr>Guidance from Review of 2022 EM&amp;V Reports for PY2020 Deemed Measure Claims</vt:lpstr>
      <vt:lpstr>Guidance from Review of 2022 EM&amp;V Reports for PY2020 Deemed Measure Claims</vt:lpstr>
      <vt:lpstr>Measure Adoption</vt:lpstr>
      <vt:lpstr>PY2023 and PY2024-25 Measure Adoption</vt:lpstr>
      <vt:lpstr>PowerPoint Presentation</vt:lpstr>
      <vt:lpstr>Wrap Up and Final Q&amp;A</vt:lpstr>
      <vt:lpstr>How to Submit Comments re Resolution E-5221</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DEER2024 Webinar 2022-08-31</dc:title>
  <dc:creator>Biermayer, Peter;Rachel.Murray@dnv.com;Jennifer.McWilliams@dnv.com;Kerri-Ann.Richard@dnv.com;Cameron.Tuttle.Pe@dnv.com;Dan.Pidgeon@dnv.com</dc:creator>
  <cp:revision>1</cp:revision>
  <dcterms:created xsi:type="dcterms:W3CDTF">2021-05-17T17:58:51Z</dcterms:created>
  <dcterms:modified xsi:type="dcterms:W3CDTF">2022-08-31T16:20:25Z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0x010100E7B0CB52958DE244B956FFB60906530E</vt:lpwstr>
  </property>
  <property fmtid="{D5CDD505-2E9C-101B-9397-08002B2CF9AE}" pid="3" name="DocumentInfoFinished">
    <vt:lpwstr>True</vt:lpwstr>
  </property>
  <property fmtid="{D5CDD505-2E9C-101B-9397-08002B2CF9AE}" pid="4" name="MSIP_Label_7340d318-f867-4a4c-9861-eaaff4d93030_Enabled">
    <vt:lpwstr>true</vt:lpwstr>
  </property>
  <property fmtid="{D5CDD505-2E9C-101B-9397-08002B2CF9AE}" pid="5" name="MSIP_Label_7340d318-f867-4a4c-9861-eaaff4d93030_SetDate">
    <vt:lpwstr>2021-06-21T17:41:47Z</vt:lpwstr>
  </property>
  <property fmtid="{D5CDD505-2E9C-101B-9397-08002B2CF9AE}" pid="6" name="MSIP_Label_7340d318-f867-4a4c-9861-eaaff4d93030_Method">
    <vt:lpwstr>Privileged</vt:lpwstr>
  </property>
  <property fmtid="{D5CDD505-2E9C-101B-9397-08002B2CF9AE}" pid="7" name="MSIP_Label_7340d318-f867-4a4c-9861-eaaff4d93030_Name">
    <vt:lpwstr>7340d318-f867-4a4c-9861-eaaff4d93030</vt:lpwstr>
  </property>
  <property fmtid="{D5CDD505-2E9C-101B-9397-08002B2CF9AE}" pid="8" name="MSIP_Label_7340d318-f867-4a4c-9861-eaaff4d93030_SiteId">
    <vt:lpwstr>adf10e2b-b6e9-41d6-be2f-c12bb566019c</vt:lpwstr>
  </property>
  <property fmtid="{D5CDD505-2E9C-101B-9397-08002B2CF9AE}" pid="9" name="MSIP_Label_7340d318-f867-4a4c-9861-eaaff4d93030_ActionId">
    <vt:lpwstr>daa38de3-17b5-4bb7-875c-e7574ce128e1</vt:lpwstr>
  </property>
  <property fmtid="{D5CDD505-2E9C-101B-9397-08002B2CF9AE}" pid="10" name="MSIP_Label_7340d318-f867-4a4c-9861-eaaff4d93030_ContentBits">
    <vt:lpwstr>0</vt:lpwstr>
  </property>
</Properties>
</file>