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910" r:id="rId5"/>
  </p:sldMasterIdLst>
  <p:notesMasterIdLst>
    <p:notesMasterId r:id="rId17"/>
  </p:notesMasterIdLst>
  <p:handoutMasterIdLst>
    <p:handoutMasterId r:id="rId18"/>
  </p:handoutMasterIdLst>
  <p:sldIdLst>
    <p:sldId id="371" r:id="rId6"/>
    <p:sldId id="400" r:id="rId7"/>
    <p:sldId id="401" r:id="rId8"/>
    <p:sldId id="403" r:id="rId9"/>
    <p:sldId id="409" r:id="rId10"/>
    <p:sldId id="410" r:id="rId11"/>
    <p:sldId id="406" r:id="rId12"/>
    <p:sldId id="414" r:id="rId13"/>
    <p:sldId id="413" r:id="rId14"/>
    <p:sldId id="415" r:id="rId15"/>
    <p:sldId id="416" r:id="rId16"/>
  </p:sldIdLst>
  <p:sldSz cx="9144000" cy="6858000" type="screen4x3"/>
  <p:notesSz cx="7010400" cy="9296400"/>
  <p:custDataLst>
    <p:tags r:id="rId19"/>
  </p:custDataLst>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CECFF"/>
    <a:srgbClr val="D5F9FF"/>
    <a:srgbClr val="25CBFF"/>
    <a:srgbClr val="00A9DE"/>
    <a:srgbClr val="008CB8"/>
    <a:srgbClr val="00AFE6"/>
    <a:srgbClr val="E46C0A"/>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8210" autoAdjust="0"/>
    <p:restoredTop sz="88767" autoAdjust="0"/>
  </p:normalViewPr>
  <p:slideViewPr>
    <p:cSldViewPr>
      <p:cViewPr varScale="1">
        <p:scale>
          <a:sx n="83" d="100"/>
          <a:sy n="83" d="100"/>
        </p:scale>
        <p:origin x="102" y="348"/>
      </p:cViewPr>
      <p:guideLst>
        <p:guide orient="horz" pos="2160"/>
        <p:guide pos="2880"/>
      </p:guideLst>
    </p:cSldViewPr>
  </p:slideViewPr>
  <p:notesTextViewPr>
    <p:cViewPr>
      <p:scale>
        <a:sx n="100" d="100"/>
        <a:sy n="100" d="100"/>
      </p:scale>
      <p:origin x="0" y="0"/>
    </p:cViewPr>
  </p:notesTextViewPr>
  <p:sorterViewPr>
    <p:cViewPr>
      <p:scale>
        <a:sx n="200" d="100"/>
        <a:sy n="200" d="100"/>
      </p:scale>
      <p:origin x="0" y="238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defRPr>
            </a:lvl1pPr>
          </a:lstStyle>
          <a:p>
            <a:pPr>
              <a:defRPr/>
            </a:pPr>
            <a:endParaRPr lang="en-US" dirty="0"/>
          </a:p>
        </p:txBody>
      </p:sp>
      <p:sp>
        <p:nvSpPr>
          <p:cNvPr id="3" name="Date Placeholder 2"/>
          <p:cNvSpPr>
            <a:spLocks noGrp="1"/>
          </p:cNvSpPr>
          <p:nvPr>
            <p:ph type="dt" sz="quarter"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a:latin typeface="+mn-lt"/>
              </a:defRPr>
            </a:lvl1pPr>
          </a:lstStyle>
          <a:p>
            <a:pPr>
              <a:defRPr/>
            </a:pPr>
            <a:fld id="{44965B0E-3F60-4CE1-8DAF-446C5F311231}" type="datetimeFigureOut">
              <a:rPr lang="en-US"/>
              <a:pPr>
                <a:defRPr/>
              </a:pPr>
              <a:t>6/7/2018</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defRPr>
            </a:lvl1pPr>
          </a:lstStyle>
          <a:p>
            <a:pPr>
              <a:defRPr/>
            </a:pPr>
            <a:endParaRPr lang="en-US"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a:latin typeface="+mn-lt"/>
              </a:defRPr>
            </a:lvl1pPr>
          </a:lstStyle>
          <a:p>
            <a:pPr>
              <a:defRPr/>
            </a:pPr>
            <a:fld id="{7841E001-A6FD-4FD1-BEF9-EA241A240C37}" type="slidenum">
              <a:rPr lang="en-US"/>
              <a:pPr>
                <a:defRPr/>
              </a:pPr>
              <a:t>‹#›</a:t>
            </a:fld>
            <a:endParaRPr lang="en-US" dirty="0"/>
          </a:p>
        </p:txBody>
      </p:sp>
    </p:spTree>
    <p:extLst>
      <p:ext uri="{BB962C8B-B14F-4D97-AF65-F5344CB8AC3E}">
        <p14:creationId xmlns:p14="http://schemas.microsoft.com/office/powerpoint/2010/main" val="27537043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defRPr>
            </a:lvl1pPr>
          </a:lstStyle>
          <a:p>
            <a:pPr>
              <a:defRPr/>
            </a:pPr>
            <a:endParaRPr lang="en-US" dirty="0"/>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a:latin typeface="+mn-lt"/>
              </a:defRPr>
            </a:lvl1pPr>
          </a:lstStyle>
          <a:p>
            <a:pPr>
              <a:defRPr/>
            </a:pPr>
            <a:fld id="{51BF3BB6-FDEF-4BA6-9880-9D6A7B433373}" type="datetimeFigureOut">
              <a:rPr lang="en-US"/>
              <a:pPr>
                <a:defRPr/>
              </a:pPr>
              <a:t>6/7/2018</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dirty="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defRPr>
            </a:lvl1pPr>
          </a:lstStyle>
          <a:p>
            <a:pPr>
              <a:defRPr/>
            </a:pPr>
            <a:endParaRPr lang="en-US" dirty="0"/>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a:latin typeface="+mn-lt"/>
              </a:defRPr>
            </a:lvl1pPr>
          </a:lstStyle>
          <a:p>
            <a:pPr>
              <a:defRPr/>
            </a:pPr>
            <a:fld id="{848C2F87-EF30-4411-BF97-E87F6784A8CF}" type="slidenum">
              <a:rPr lang="en-US"/>
              <a:pPr>
                <a:defRPr/>
              </a:pPr>
              <a:t>‹#›</a:t>
            </a:fld>
            <a:endParaRPr lang="en-US" dirty="0"/>
          </a:p>
        </p:txBody>
      </p:sp>
    </p:spTree>
    <p:extLst>
      <p:ext uri="{BB962C8B-B14F-4D97-AF65-F5344CB8AC3E}">
        <p14:creationId xmlns:p14="http://schemas.microsoft.com/office/powerpoint/2010/main" val="25154106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50.xml"/><Relationship Id="rId13" Type="http://schemas.openxmlformats.org/officeDocument/2006/relationships/image" Target="../media/image1.png"/><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oleObject" Target="../embeddings/oleObject2.bin"/><Relationship Id="rId2" Type="http://schemas.openxmlformats.org/officeDocument/2006/relationships/tags" Target="../tags/tag44.xml"/><Relationship Id="rId1" Type="http://schemas.openxmlformats.org/officeDocument/2006/relationships/vmlDrawing" Target="../drawings/vmlDrawing2.vml"/><Relationship Id="rId6" Type="http://schemas.openxmlformats.org/officeDocument/2006/relationships/tags" Target="../tags/tag48.xml"/><Relationship Id="rId11" Type="http://schemas.openxmlformats.org/officeDocument/2006/relationships/slideMaster" Target="../slideMasters/slideMaster1.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379.xml"/><Relationship Id="rId13" Type="http://schemas.openxmlformats.org/officeDocument/2006/relationships/tags" Target="../tags/tag384.xml"/><Relationship Id="rId18" Type="http://schemas.openxmlformats.org/officeDocument/2006/relationships/tags" Target="../tags/tag389.xml"/><Relationship Id="rId26" Type="http://schemas.openxmlformats.org/officeDocument/2006/relationships/tags" Target="../tags/tag397.xml"/><Relationship Id="rId39" Type="http://schemas.openxmlformats.org/officeDocument/2006/relationships/tags" Target="../tags/tag410.xml"/><Relationship Id="rId3" Type="http://schemas.openxmlformats.org/officeDocument/2006/relationships/tags" Target="../tags/tag374.xml"/><Relationship Id="rId21" Type="http://schemas.openxmlformats.org/officeDocument/2006/relationships/tags" Target="../tags/tag392.xml"/><Relationship Id="rId34" Type="http://schemas.openxmlformats.org/officeDocument/2006/relationships/tags" Target="../tags/tag405.xml"/><Relationship Id="rId42" Type="http://schemas.openxmlformats.org/officeDocument/2006/relationships/slideMaster" Target="../slideMasters/slideMaster1.xml"/><Relationship Id="rId7" Type="http://schemas.openxmlformats.org/officeDocument/2006/relationships/tags" Target="../tags/tag378.xml"/><Relationship Id="rId12" Type="http://schemas.openxmlformats.org/officeDocument/2006/relationships/tags" Target="../tags/tag383.xml"/><Relationship Id="rId17" Type="http://schemas.openxmlformats.org/officeDocument/2006/relationships/tags" Target="../tags/tag388.xml"/><Relationship Id="rId25" Type="http://schemas.openxmlformats.org/officeDocument/2006/relationships/tags" Target="../tags/tag396.xml"/><Relationship Id="rId33" Type="http://schemas.openxmlformats.org/officeDocument/2006/relationships/tags" Target="../tags/tag404.xml"/><Relationship Id="rId38" Type="http://schemas.openxmlformats.org/officeDocument/2006/relationships/tags" Target="../tags/tag409.xml"/><Relationship Id="rId2" Type="http://schemas.openxmlformats.org/officeDocument/2006/relationships/tags" Target="../tags/tag373.xml"/><Relationship Id="rId16" Type="http://schemas.openxmlformats.org/officeDocument/2006/relationships/tags" Target="../tags/tag387.xml"/><Relationship Id="rId20" Type="http://schemas.openxmlformats.org/officeDocument/2006/relationships/tags" Target="../tags/tag391.xml"/><Relationship Id="rId29" Type="http://schemas.openxmlformats.org/officeDocument/2006/relationships/tags" Target="../tags/tag400.xml"/><Relationship Id="rId41" Type="http://schemas.openxmlformats.org/officeDocument/2006/relationships/tags" Target="../tags/tag412.xml"/><Relationship Id="rId1" Type="http://schemas.openxmlformats.org/officeDocument/2006/relationships/vmlDrawing" Target="../drawings/vmlDrawing11.vml"/><Relationship Id="rId6" Type="http://schemas.openxmlformats.org/officeDocument/2006/relationships/tags" Target="../tags/tag377.xml"/><Relationship Id="rId11" Type="http://schemas.openxmlformats.org/officeDocument/2006/relationships/tags" Target="../tags/tag382.xml"/><Relationship Id="rId24" Type="http://schemas.openxmlformats.org/officeDocument/2006/relationships/tags" Target="../tags/tag395.xml"/><Relationship Id="rId32" Type="http://schemas.openxmlformats.org/officeDocument/2006/relationships/tags" Target="../tags/tag403.xml"/><Relationship Id="rId37" Type="http://schemas.openxmlformats.org/officeDocument/2006/relationships/tags" Target="../tags/tag408.xml"/><Relationship Id="rId40" Type="http://schemas.openxmlformats.org/officeDocument/2006/relationships/tags" Target="../tags/tag411.xml"/><Relationship Id="rId5" Type="http://schemas.openxmlformats.org/officeDocument/2006/relationships/tags" Target="../tags/tag376.xml"/><Relationship Id="rId15" Type="http://schemas.openxmlformats.org/officeDocument/2006/relationships/tags" Target="../tags/tag386.xml"/><Relationship Id="rId23" Type="http://schemas.openxmlformats.org/officeDocument/2006/relationships/tags" Target="../tags/tag394.xml"/><Relationship Id="rId28" Type="http://schemas.openxmlformats.org/officeDocument/2006/relationships/tags" Target="../tags/tag399.xml"/><Relationship Id="rId36" Type="http://schemas.openxmlformats.org/officeDocument/2006/relationships/tags" Target="../tags/tag407.xml"/><Relationship Id="rId10" Type="http://schemas.openxmlformats.org/officeDocument/2006/relationships/tags" Target="../tags/tag381.xml"/><Relationship Id="rId19" Type="http://schemas.openxmlformats.org/officeDocument/2006/relationships/tags" Target="../tags/tag390.xml"/><Relationship Id="rId31" Type="http://schemas.openxmlformats.org/officeDocument/2006/relationships/tags" Target="../tags/tag402.xml"/><Relationship Id="rId44" Type="http://schemas.openxmlformats.org/officeDocument/2006/relationships/image" Target="../media/image1.png"/><Relationship Id="rId4" Type="http://schemas.openxmlformats.org/officeDocument/2006/relationships/tags" Target="../tags/tag375.xml"/><Relationship Id="rId9" Type="http://schemas.openxmlformats.org/officeDocument/2006/relationships/tags" Target="../tags/tag380.xml"/><Relationship Id="rId14" Type="http://schemas.openxmlformats.org/officeDocument/2006/relationships/tags" Target="../tags/tag385.xml"/><Relationship Id="rId22" Type="http://schemas.openxmlformats.org/officeDocument/2006/relationships/tags" Target="../tags/tag393.xml"/><Relationship Id="rId27" Type="http://schemas.openxmlformats.org/officeDocument/2006/relationships/tags" Target="../tags/tag398.xml"/><Relationship Id="rId30" Type="http://schemas.openxmlformats.org/officeDocument/2006/relationships/tags" Target="../tags/tag401.xml"/><Relationship Id="rId35" Type="http://schemas.openxmlformats.org/officeDocument/2006/relationships/tags" Target="../tags/tag406.xml"/><Relationship Id="rId43" Type="http://schemas.openxmlformats.org/officeDocument/2006/relationships/oleObject" Target="../embeddings/oleObject11.bin"/></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419.xml"/><Relationship Id="rId13" Type="http://schemas.openxmlformats.org/officeDocument/2006/relationships/tags" Target="../tags/tag424.xml"/><Relationship Id="rId18" Type="http://schemas.openxmlformats.org/officeDocument/2006/relationships/tags" Target="../tags/tag429.xml"/><Relationship Id="rId26" Type="http://schemas.openxmlformats.org/officeDocument/2006/relationships/tags" Target="../tags/tag437.xml"/><Relationship Id="rId39" Type="http://schemas.openxmlformats.org/officeDocument/2006/relationships/tags" Target="../tags/tag450.xml"/><Relationship Id="rId3" Type="http://schemas.openxmlformats.org/officeDocument/2006/relationships/tags" Target="../tags/tag414.xml"/><Relationship Id="rId21" Type="http://schemas.openxmlformats.org/officeDocument/2006/relationships/tags" Target="../tags/tag432.xml"/><Relationship Id="rId34" Type="http://schemas.openxmlformats.org/officeDocument/2006/relationships/tags" Target="../tags/tag445.xml"/><Relationship Id="rId42" Type="http://schemas.openxmlformats.org/officeDocument/2006/relationships/slideMaster" Target="../slideMasters/slideMaster1.xml"/><Relationship Id="rId7" Type="http://schemas.openxmlformats.org/officeDocument/2006/relationships/tags" Target="../tags/tag418.xml"/><Relationship Id="rId12" Type="http://schemas.openxmlformats.org/officeDocument/2006/relationships/tags" Target="../tags/tag423.xml"/><Relationship Id="rId17" Type="http://schemas.openxmlformats.org/officeDocument/2006/relationships/tags" Target="../tags/tag428.xml"/><Relationship Id="rId25" Type="http://schemas.openxmlformats.org/officeDocument/2006/relationships/tags" Target="../tags/tag436.xml"/><Relationship Id="rId33" Type="http://schemas.openxmlformats.org/officeDocument/2006/relationships/tags" Target="../tags/tag444.xml"/><Relationship Id="rId38" Type="http://schemas.openxmlformats.org/officeDocument/2006/relationships/tags" Target="../tags/tag449.xml"/><Relationship Id="rId2" Type="http://schemas.openxmlformats.org/officeDocument/2006/relationships/tags" Target="../tags/tag413.xml"/><Relationship Id="rId16" Type="http://schemas.openxmlformats.org/officeDocument/2006/relationships/tags" Target="../tags/tag427.xml"/><Relationship Id="rId20" Type="http://schemas.openxmlformats.org/officeDocument/2006/relationships/tags" Target="../tags/tag431.xml"/><Relationship Id="rId29" Type="http://schemas.openxmlformats.org/officeDocument/2006/relationships/tags" Target="../tags/tag440.xml"/><Relationship Id="rId41" Type="http://schemas.openxmlformats.org/officeDocument/2006/relationships/tags" Target="../tags/tag452.xml"/><Relationship Id="rId1" Type="http://schemas.openxmlformats.org/officeDocument/2006/relationships/vmlDrawing" Target="../drawings/vmlDrawing12.vml"/><Relationship Id="rId6" Type="http://schemas.openxmlformats.org/officeDocument/2006/relationships/tags" Target="../tags/tag417.xml"/><Relationship Id="rId11" Type="http://schemas.openxmlformats.org/officeDocument/2006/relationships/tags" Target="../tags/tag422.xml"/><Relationship Id="rId24" Type="http://schemas.openxmlformats.org/officeDocument/2006/relationships/tags" Target="../tags/tag435.xml"/><Relationship Id="rId32" Type="http://schemas.openxmlformats.org/officeDocument/2006/relationships/tags" Target="../tags/tag443.xml"/><Relationship Id="rId37" Type="http://schemas.openxmlformats.org/officeDocument/2006/relationships/tags" Target="../tags/tag448.xml"/><Relationship Id="rId40" Type="http://schemas.openxmlformats.org/officeDocument/2006/relationships/tags" Target="../tags/tag451.xml"/><Relationship Id="rId5" Type="http://schemas.openxmlformats.org/officeDocument/2006/relationships/tags" Target="../tags/tag416.xml"/><Relationship Id="rId15" Type="http://schemas.openxmlformats.org/officeDocument/2006/relationships/tags" Target="../tags/tag426.xml"/><Relationship Id="rId23" Type="http://schemas.openxmlformats.org/officeDocument/2006/relationships/tags" Target="../tags/tag434.xml"/><Relationship Id="rId28" Type="http://schemas.openxmlformats.org/officeDocument/2006/relationships/tags" Target="../tags/tag439.xml"/><Relationship Id="rId36" Type="http://schemas.openxmlformats.org/officeDocument/2006/relationships/tags" Target="../tags/tag447.xml"/><Relationship Id="rId10" Type="http://schemas.openxmlformats.org/officeDocument/2006/relationships/tags" Target="../tags/tag421.xml"/><Relationship Id="rId19" Type="http://schemas.openxmlformats.org/officeDocument/2006/relationships/tags" Target="../tags/tag430.xml"/><Relationship Id="rId31" Type="http://schemas.openxmlformats.org/officeDocument/2006/relationships/tags" Target="../tags/tag442.xml"/><Relationship Id="rId44" Type="http://schemas.openxmlformats.org/officeDocument/2006/relationships/image" Target="../media/image1.png"/><Relationship Id="rId4" Type="http://schemas.openxmlformats.org/officeDocument/2006/relationships/tags" Target="../tags/tag415.xml"/><Relationship Id="rId9" Type="http://schemas.openxmlformats.org/officeDocument/2006/relationships/tags" Target="../tags/tag420.xml"/><Relationship Id="rId14" Type="http://schemas.openxmlformats.org/officeDocument/2006/relationships/tags" Target="../tags/tag425.xml"/><Relationship Id="rId22" Type="http://schemas.openxmlformats.org/officeDocument/2006/relationships/tags" Target="../tags/tag433.xml"/><Relationship Id="rId27" Type="http://schemas.openxmlformats.org/officeDocument/2006/relationships/tags" Target="../tags/tag438.xml"/><Relationship Id="rId30" Type="http://schemas.openxmlformats.org/officeDocument/2006/relationships/tags" Target="../tags/tag441.xml"/><Relationship Id="rId35" Type="http://schemas.openxmlformats.org/officeDocument/2006/relationships/tags" Target="../tags/tag446.xml"/><Relationship Id="rId43" Type="http://schemas.openxmlformats.org/officeDocument/2006/relationships/oleObject" Target="../embeddings/oleObject12.bin"/></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59.xml"/><Relationship Id="rId13" Type="http://schemas.openxmlformats.org/officeDocument/2006/relationships/tags" Target="../tags/tag64.xml"/><Relationship Id="rId18" Type="http://schemas.openxmlformats.org/officeDocument/2006/relationships/tags" Target="../tags/tag69.xml"/><Relationship Id="rId26" Type="http://schemas.openxmlformats.org/officeDocument/2006/relationships/tags" Target="../tags/tag77.xml"/><Relationship Id="rId39" Type="http://schemas.openxmlformats.org/officeDocument/2006/relationships/tags" Target="../tags/tag90.xml"/><Relationship Id="rId3" Type="http://schemas.openxmlformats.org/officeDocument/2006/relationships/tags" Target="../tags/tag54.xml"/><Relationship Id="rId21" Type="http://schemas.openxmlformats.org/officeDocument/2006/relationships/tags" Target="../tags/tag72.xml"/><Relationship Id="rId34" Type="http://schemas.openxmlformats.org/officeDocument/2006/relationships/tags" Target="../tags/tag85.xml"/><Relationship Id="rId42" Type="http://schemas.openxmlformats.org/officeDocument/2006/relationships/slideMaster" Target="../slideMasters/slideMaster1.xml"/><Relationship Id="rId7" Type="http://schemas.openxmlformats.org/officeDocument/2006/relationships/tags" Target="../tags/tag58.xml"/><Relationship Id="rId12" Type="http://schemas.openxmlformats.org/officeDocument/2006/relationships/tags" Target="../tags/tag63.xml"/><Relationship Id="rId17" Type="http://schemas.openxmlformats.org/officeDocument/2006/relationships/tags" Target="../tags/tag68.xml"/><Relationship Id="rId25" Type="http://schemas.openxmlformats.org/officeDocument/2006/relationships/tags" Target="../tags/tag76.xml"/><Relationship Id="rId33" Type="http://schemas.openxmlformats.org/officeDocument/2006/relationships/tags" Target="../tags/tag84.xml"/><Relationship Id="rId38" Type="http://schemas.openxmlformats.org/officeDocument/2006/relationships/tags" Target="../tags/tag89.xml"/><Relationship Id="rId2" Type="http://schemas.openxmlformats.org/officeDocument/2006/relationships/tags" Target="../tags/tag53.xml"/><Relationship Id="rId16" Type="http://schemas.openxmlformats.org/officeDocument/2006/relationships/tags" Target="../tags/tag67.xml"/><Relationship Id="rId20" Type="http://schemas.openxmlformats.org/officeDocument/2006/relationships/tags" Target="../tags/tag71.xml"/><Relationship Id="rId29" Type="http://schemas.openxmlformats.org/officeDocument/2006/relationships/tags" Target="../tags/tag80.xml"/><Relationship Id="rId41" Type="http://schemas.openxmlformats.org/officeDocument/2006/relationships/tags" Target="../tags/tag92.xml"/><Relationship Id="rId1" Type="http://schemas.openxmlformats.org/officeDocument/2006/relationships/vmlDrawing" Target="../drawings/vmlDrawing3.vml"/><Relationship Id="rId6" Type="http://schemas.openxmlformats.org/officeDocument/2006/relationships/tags" Target="../tags/tag57.xml"/><Relationship Id="rId11" Type="http://schemas.openxmlformats.org/officeDocument/2006/relationships/tags" Target="../tags/tag62.xml"/><Relationship Id="rId24" Type="http://schemas.openxmlformats.org/officeDocument/2006/relationships/tags" Target="../tags/tag75.xml"/><Relationship Id="rId32" Type="http://schemas.openxmlformats.org/officeDocument/2006/relationships/tags" Target="../tags/tag83.xml"/><Relationship Id="rId37" Type="http://schemas.openxmlformats.org/officeDocument/2006/relationships/tags" Target="../tags/tag88.xml"/><Relationship Id="rId40" Type="http://schemas.openxmlformats.org/officeDocument/2006/relationships/tags" Target="../tags/tag91.xml"/><Relationship Id="rId5" Type="http://schemas.openxmlformats.org/officeDocument/2006/relationships/tags" Target="../tags/tag56.xml"/><Relationship Id="rId15" Type="http://schemas.openxmlformats.org/officeDocument/2006/relationships/tags" Target="../tags/tag66.xml"/><Relationship Id="rId23" Type="http://schemas.openxmlformats.org/officeDocument/2006/relationships/tags" Target="../tags/tag74.xml"/><Relationship Id="rId28" Type="http://schemas.openxmlformats.org/officeDocument/2006/relationships/tags" Target="../tags/tag79.xml"/><Relationship Id="rId36" Type="http://schemas.openxmlformats.org/officeDocument/2006/relationships/tags" Target="../tags/tag87.xml"/><Relationship Id="rId10" Type="http://schemas.openxmlformats.org/officeDocument/2006/relationships/tags" Target="../tags/tag61.xml"/><Relationship Id="rId19" Type="http://schemas.openxmlformats.org/officeDocument/2006/relationships/tags" Target="../tags/tag70.xml"/><Relationship Id="rId31" Type="http://schemas.openxmlformats.org/officeDocument/2006/relationships/tags" Target="../tags/tag82.xml"/><Relationship Id="rId44" Type="http://schemas.openxmlformats.org/officeDocument/2006/relationships/image" Target="../media/image1.png"/><Relationship Id="rId4" Type="http://schemas.openxmlformats.org/officeDocument/2006/relationships/tags" Target="../tags/tag55.xml"/><Relationship Id="rId9" Type="http://schemas.openxmlformats.org/officeDocument/2006/relationships/tags" Target="../tags/tag60.xml"/><Relationship Id="rId14" Type="http://schemas.openxmlformats.org/officeDocument/2006/relationships/tags" Target="../tags/tag65.xml"/><Relationship Id="rId22" Type="http://schemas.openxmlformats.org/officeDocument/2006/relationships/tags" Target="../tags/tag73.xml"/><Relationship Id="rId27" Type="http://schemas.openxmlformats.org/officeDocument/2006/relationships/tags" Target="../tags/tag78.xml"/><Relationship Id="rId30" Type="http://schemas.openxmlformats.org/officeDocument/2006/relationships/tags" Target="../tags/tag81.xml"/><Relationship Id="rId35" Type="http://schemas.openxmlformats.org/officeDocument/2006/relationships/tags" Target="../tags/tag86.xml"/><Relationship Id="rId43" Type="http://schemas.openxmlformats.org/officeDocument/2006/relationships/oleObject" Target="../embeddings/oleObject3.bin"/></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99.xml"/><Relationship Id="rId13" Type="http://schemas.openxmlformats.org/officeDocument/2006/relationships/tags" Target="../tags/tag104.xml"/><Relationship Id="rId18" Type="http://schemas.openxmlformats.org/officeDocument/2006/relationships/tags" Target="../tags/tag109.xml"/><Relationship Id="rId26" Type="http://schemas.openxmlformats.org/officeDocument/2006/relationships/tags" Target="../tags/tag117.xml"/><Relationship Id="rId39" Type="http://schemas.openxmlformats.org/officeDocument/2006/relationships/tags" Target="../tags/tag130.xml"/><Relationship Id="rId3" Type="http://schemas.openxmlformats.org/officeDocument/2006/relationships/tags" Target="../tags/tag94.xml"/><Relationship Id="rId21" Type="http://schemas.openxmlformats.org/officeDocument/2006/relationships/tags" Target="../tags/tag112.xml"/><Relationship Id="rId34" Type="http://schemas.openxmlformats.org/officeDocument/2006/relationships/tags" Target="../tags/tag125.xml"/><Relationship Id="rId42" Type="http://schemas.openxmlformats.org/officeDocument/2006/relationships/slideMaster" Target="../slideMasters/slideMaster1.xml"/><Relationship Id="rId7" Type="http://schemas.openxmlformats.org/officeDocument/2006/relationships/tags" Target="../tags/tag98.xml"/><Relationship Id="rId12" Type="http://schemas.openxmlformats.org/officeDocument/2006/relationships/tags" Target="../tags/tag103.xml"/><Relationship Id="rId17" Type="http://schemas.openxmlformats.org/officeDocument/2006/relationships/tags" Target="../tags/tag108.xml"/><Relationship Id="rId25" Type="http://schemas.openxmlformats.org/officeDocument/2006/relationships/tags" Target="../tags/tag116.xml"/><Relationship Id="rId33" Type="http://schemas.openxmlformats.org/officeDocument/2006/relationships/tags" Target="../tags/tag124.xml"/><Relationship Id="rId38" Type="http://schemas.openxmlformats.org/officeDocument/2006/relationships/tags" Target="../tags/tag129.xml"/><Relationship Id="rId2" Type="http://schemas.openxmlformats.org/officeDocument/2006/relationships/tags" Target="../tags/tag93.xml"/><Relationship Id="rId16" Type="http://schemas.openxmlformats.org/officeDocument/2006/relationships/tags" Target="../tags/tag107.xml"/><Relationship Id="rId20" Type="http://schemas.openxmlformats.org/officeDocument/2006/relationships/tags" Target="../tags/tag111.xml"/><Relationship Id="rId29" Type="http://schemas.openxmlformats.org/officeDocument/2006/relationships/tags" Target="../tags/tag120.xml"/><Relationship Id="rId41" Type="http://schemas.openxmlformats.org/officeDocument/2006/relationships/tags" Target="../tags/tag132.xml"/><Relationship Id="rId1" Type="http://schemas.openxmlformats.org/officeDocument/2006/relationships/vmlDrawing" Target="../drawings/vmlDrawing4.vml"/><Relationship Id="rId6" Type="http://schemas.openxmlformats.org/officeDocument/2006/relationships/tags" Target="../tags/tag97.xml"/><Relationship Id="rId11" Type="http://schemas.openxmlformats.org/officeDocument/2006/relationships/tags" Target="../tags/tag102.xml"/><Relationship Id="rId24" Type="http://schemas.openxmlformats.org/officeDocument/2006/relationships/tags" Target="../tags/tag115.xml"/><Relationship Id="rId32" Type="http://schemas.openxmlformats.org/officeDocument/2006/relationships/tags" Target="../tags/tag123.xml"/><Relationship Id="rId37" Type="http://schemas.openxmlformats.org/officeDocument/2006/relationships/tags" Target="../tags/tag128.xml"/><Relationship Id="rId40" Type="http://schemas.openxmlformats.org/officeDocument/2006/relationships/tags" Target="../tags/tag131.xml"/><Relationship Id="rId5" Type="http://schemas.openxmlformats.org/officeDocument/2006/relationships/tags" Target="../tags/tag96.xml"/><Relationship Id="rId15" Type="http://schemas.openxmlformats.org/officeDocument/2006/relationships/tags" Target="../tags/tag106.xml"/><Relationship Id="rId23" Type="http://schemas.openxmlformats.org/officeDocument/2006/relationships/tags" Target="../tags/tag114.xml"/><Relationship Id="rId28" Type="http://schemas.openxmlformats.org/officeDocument/2006/relationships/tags" Target="../tags/tag119.xml"/><Relationship Id="rId36" Type="http://schemas.openxmlformats.org/officeDocument/2006/relationships/tags" Target="../tags/tag127.xml"/><Relationship Id="rId10" Type="http://schemas.openxmlformats.org/officeDocument/2006/relationships/tags" Target="../tags/tag101.xml"/><Relationship Id="rId19" Type="http://schemas.openxmlformats.org/officeDocument/2006/relationships/tags" Target="../tags/tag110.xml"/><Relationship Id="rId31" Type="http://schemas.openxmlformats.org/officeDocument/2006/relationships/tags" Target="../tags/tag122.xml"/><Relationship Id="rId44" Type="http://schemas.openxmlformats.org/officeDocument/2006/relationships/image" Target="../media/image1.png"/><Relationship Id="rId4" Type="http://schemas.openxmlformats.org/officeDocument/2006/relationships/tags" Target="../tags/tag95.xml"/><Relationship Id="rId9" Type="http://schemas.openxmlformats.org/officeDocument/2006/relationships/tags" Target="../tags/tag100.xml"/><Relationship Id="rId14" Type="http://schemas.openxmlformats.org/officeDocument/2006/relationships/tags" Target="../tags/tag105.xml"/><Relationship Id="rId22" Type="http://schemas.openxmlformats.org/officeDocument/2006/relationships/tags" Target="../tags/tag113.xml"/><Relationship Id="rId27" Type="http://schemas.openxmlformats.org/officeDocument/2006/relationships/tags" Target="../tags/tag118.xml"/><Relationship Id="rId30" Type="http://schemas.openxmlformats.org/officeDocument/2006/relationships/tags" Target="../tags/tag121.xml"/><Relationship Id="rId35" Type="http://schemas.openxmlformats.org/officeDocument/2006/relationships/tags" Target="../tags/tag126.xml"/><Relationship Id="rId43" Type="http://schemas.openxmlformats.org/officeDocument/2006/relationships/oleObject" Target="../embeddings/oleObject4.bin"/></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139.xml"/><Relationship Id="rId13" Type="http://schemas.openxmlformats.org/officeDocument/2006/relationships/tags" Target="../tags/tag144.xml"/><Relationship Id="rId18" Type="http://schemas.openxmlformats.org/officeDocument/2006/relationships/tags" Target="../tags/tag149.xml"/><Relationship Id="rId26" Type="http://schemas.openxmlformats.org/officeDocument/2006/relationships/tags" Target="../tags/tag157.xml"/><Relationship Id="rId39" Type="http://schemas.openxmlformats.org/officeDocument/2006/relationships/tags" Target="../tags/tag170.xml"/><Relationship Id="rId3" Type="http://schemas.openxmlformats.org/officeDocument/2006/relationships/tags" Target="../tags/tag134.xml"/><Relationship Id="rId21" Type="http://schemas.openxmlformats.org/officeDocument/2006/relationships/tags" Target="../tags/tag152.xml"/><Relationship Id="rId34" Type="http://schemas.openxmlformats.org/officeDocument/2006/relationships/tags" Target="../tags/tag165.xml"/><Relationship Id="rId42" Type="http://schemas.openxmlformats.org/officeDocument/2006/relationships/slideMaster" Target="../slideMasters/slideMaster1.xml"/><Relationship Id="rId7" Type="http://schemas.openxmlformats.org/officeDocument/2006/relationships/tags" Target="../tags/tag138.xml"/><Relationship Id="rId12" Type="http://schemas.openxmlformats.org/officeDocument/2006/relationships/tags" Target="../tags/tag143.xml"/><Relationship Id="rId17" Type="http://schemas.openxmlformats.org/officeDocument/2006/relationships/tags" Target="../tags/tag148.xml"/><Relationship Id="rId25" Type="http://schemas.openxmlformats.org/officeDocument/2006/relationships/tags" Target="../tags/tag156.xml"/><Relationship Id="rId33" Type="http://schemas.openxmlformats.org/officeDocument/2006/relationships/tags" Target="../tags/tag164.xml"/><Relationship Id="rId38" Type="http://schemas.openxmlformats.org/officeDocument/2006/relationships/tags" Target="../tags/tag169.xml"/><Relationship Id="rId2" Type="http://schemas.openxmlformats.org/officeDocument/2006/relationships/tags" Target="../tags/tag133.xml"/><Relationship Id="rId16" Type="http://schemas.openxmlformats.org/officeDocument/2006/relationships/tags" Target="../tags/tag147.xml"/><Relationship Id="rId20" Type="http://schemas.openxmlformats.org/officeDocument/2006/relationships/tags" Target="../tags/tag151.xml"/><Relationship Id="rId29" Type="http://schemas.openxmlformats.org/officeDocument/2006/relationships/tags" Target="../tags/tag160.xml"/><Relationship Id="rId41" Type="http://schemas.openxmlformats.org/officeDocument/2006/relationships/tags" Target="../tags/tag172.xml"/><Relationship Id="rId1" Type="http://schemas.openxmlformats.org/officeDocument/2006/relationships/vmlDrawing" Target="../drawings/vmlDrawing5.vml"/><Relationship Id="rId6" Type="http://schemas.openxmlformats.org/officeDocument/2006/relationships/tags" Target="../tags/tag137.xml"/><Relationship Id="rId11" Type="http://schemas.openxmlformats.org/officeDocument/2006/relationships/tags" Target="../tags/tag142.xml"/><Relationship Id="rId24" Type="http://schemas.openxmlformats.org/officeDocument/2006/relationships/tags" Target="../tags/tag155.xml"/><Relationship Id="rId32" Type="http://schemas.openxmlformats.org/officeDocument/2006/relationships/tags" Target="../tags/tag163.xml"/><Relationship Id="rId37" Type="http://schemas.openxmlformats.org/officeDocument/2006/relationships/tags" Target="../tags/tag168.xml"/><Relationship Id="rId40" Type="http://schemas.openxmlformats.org/officeDocument/2006/relationships/tags" Target="../tags/tag171.xml"/><Relationship Id="rId5" Type="http://schemas.openxmlformats.org/officeDocument/2006/relationships/tags" Target="../tags/tag136.xml"/><Relationship Id="rId15" Type="http://schemas.openxmlformats.org/officeDocument/2006/relationships/tags" Target="../tags/tag146.xml"/><Relationship Id="rId23" Type="http://schemas.openxmlformats.org/officeDocument/2006/relationships/tags" Target="../tags/tag154.xml"/><Relationship Id="rId28" Type="http://schemas.openxmlformats.org/officeDocument/2006/relationships/tags" Target="../tags/tag159.xml"/><Relationship Id="rId36" Type="http://schemas.openxmlformats.org/officeDocument/2006/relationships/tags" Target="../tags/tag167.xml"/><Relationship Id="rId10" Type="http://schemas.openxmlformats.org/officeDocument/2006/relationships/tags" Target="../tags/tag141.xml"/><Relationship Id="rId19" Type="http://schemas.openxmlformats.org/officeDocument/2006/relationships/tags" Target="../tags/tag150.xml"/><Relationship Id="rId31" Type="http://schemas.openxmlformats.org/officeDocument/2006/relationships/tags" Target="../tags/tag162.xml"/><Relationship Id="rId44" Type="http://schemas.openxmlformats.org/officeDocument/2006/relationships/image" Target="../media/image1.png"/><Relationship Id="rId4" Type="http://schemas.openxmlformats.org/officeDocument/2006/relationships/tags" Target="../tags/tag135.xml"/><Relationship Id="rId9" Type="http://schemas.openxmlformats.org/officeDocument/2006/relationships/tags" Target="../tags/tag140.xml"/><Relationship Id="rId14" Type="http://schemas.openxmlformats.org/officeDocument/2006/relationships/tags" Target="../tags/tag145.xml"/><Relationship Id="rId22" Type="http://schemas.openxmlformats.org/officeDocument/2006/relationships/tags" Target="../tags/tag153.xml"/><Relationship Id="rId27" Type="http://schemas.openxmlformats.org/officeDocument/2006/relationships/tags" Target="../tags/tag158.xml"/><Relationship Id="rId30" Type="http://schemas.openxmlformats.org/officeDocument/2006/relationships/tags" Target="../tags/tag161.xml"/><Relationship Id="rId35" Type="http://schemas.openxmlformats.org/officeDocument/2006/relationships/tags" Target="../tags/tag166.xml"/><Relationship Id="rId43" Type="http://schemas.openxmlformats.org/officeDocument/2006/relationships/oleObject" Target="../embeddings/oleObject5.bin"/></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179.xml"/><Relationship Id="rId13" Type="http://schemas.openxmlformats.org/officeDocument/2006/relationships/tags" Target="../tags/tag184.xml"/><Relationship Id="rId18" Type="http://schemas.openxmlformats.org/officeDocument/2006/relationships/tags" Target="../tags/tag189.xml"/><Relationship Id="rId26" Type="http://schemas.openxmlformats.org/officeDocument/2006/relationships/tags" Target="../tags/tag197.xml"/><Relationship Id="rId39" Type="http://schemas.openxmlformats.org/officeDocument/2006/relationships/tags" Target="../tags/tag210.xml"/><Relationship Id="rId3" Type="http://schemas.openxmlformats.org/officeDocument/2006/relationships/tags" Target="../tags/tag174.xml"/><Relationship Id="rId21" Type="http://schemas.openxmlformats.org/officeDocument/2006/relationships/tags" Target="../tags/tag192.xml"/><Relationship Id="rId34" Type="http://schemas.openxmlformats.org/officeDocument/2006/relationships/tags" Target="../tags/tag205.xml"/><Relationship Id="rId42" Type="http://schemas.openxmlformats.org/officeDocument/2006/relationships/slideMaster" Target="../slideMasters/slideMaster1.xml"/><Relationship Id="rId7" Type="http://schemas.openxmlformats.org/officeDocument/2006/relationships/tags" Target="../tags/tag178.xml"/><Relationship Id="rId12" Type="http://schemas.openxmlformats.org/officeDocument/2006/relationships/tags" Target="../tags/tag183.xml"/><Relationship Id="rId17" Type="http://schemas.openxmlformats.org/officeDocument/2006/relationships/tags" Target="../tags/tag188.xml"/><Relationship Id="rId25" Type="http://schemas.openxmlformats.org/officeDocument/2006/relationships/tags" Target="../tags/tag196.xml"/><Relationship Id="rId33" Type="http://schemas.openxmlformats.org/officeDocument/2006/relationships/tags" Target="../tags/tag204.xml"/><Relationship Id="rId38" Type="http://schemas.openxmlformats.org/officeDocument/2006/relationships/tags" Target="../tags/tag209.xml"/><Relationship Id="rId2" Type="http://schemas.openxmlformats.org/officeDocument/2006/relationships/tags" Target="../tags/tag173.xml"/><Relationship Id="rId16" Type="http://schemas.openxmlformats.org/officeDocument/2006/relationships/tags" Target="../tags/tag187.xml"/><Relationship Id="rId20" Type="http://schemas.openxmlformats.org/officeDocument/2006/relationships/tags" Target="../tags/tag191.xml"/><Relationship Id="rId29" Type="http://schemas.openxmlformats.org/officeDocument/2006/relationships/tags" Target="../tags/tag200.xml"/><Relationship Id="rId41" Type="http://schemas.openxmlformats.org/officeDocument/2006/relationships/tags" Target="../tags/tag212.xml"/><Relationship Id="rId1" Type="http://schemas.openxmlformats.org/officeDocument/2006/relationships/vmlDrawing" Target="../drawings/vmlDrawing6.vml"/><Relationship Id="rId6" Type="http://schemas.openxmlformats.org/officeDocument/2006/relationships/tags" Target="../tags/tag177.xml"/><Relationship Id="rId11" Type="http://schemas.openxmlformats.org/officeDocument/2006/relationships/tags" Target="../tags/tag182.xml"/><Relationship Id="rId24" Type="http://schemas.openxmlformats.org/officeDocument/2006/relationships/tags" Target="../tags/tag195.xml"/><Relationship Id="rId32" Type="http://schemas.openxmlformats.org/officeDocument/2006/relationships/tags" Target="../tags/tag203.xml"/><Relationship Id="rId37" Type="http://schemas.openxmlformats.org/officeDocument/2006/relationships/tags" Target="../tags/tag208.xml"/><Relationship Id="rId40" Type="http://schemas.openxmlformats.org/officeDocument/2006/relationships/tags" Target="../tags/tag211.xml"/><Relationship Id="rId5" Type="http://schemas.openxmlformats.org/officeDocument/2006/relationships/tags" Target="../tags/tag176.xml"/><Relationship Id="rId15" Type="http://schemas.openxmlformats.org/officeDocument/2006/relationships/tags" Target="../tags/tag186.xml"/><Relationship Id="rId23" Type="http://schemas.openxmlformats.org/officeDocument/2006/relationships/tags" Target="../tags/tag194.xml"/><Relationship Id="rId28" Type="http://schemas.openxmlformats.org/officeDocument/2006/relationships/tags" Target="../tags/tag199.xml"/><Relationship Id="rId36" Type="http://schemas.openxmlformats.org/officeDocument/2006/relationships/tags" Target="../tags/tag207.xml"/><Relationship Id="rId10" Type="http://schemas.openxmlformats.org/officeDocument/2006/relationships/tags" Target="../tags/tag181.xml"/><Relationship Id="rId19" Type="http://schemas.openxmlformats.org/officeDocument/2006/relationships/tags" Target="../tags/tag190.xml"/><Relationship Id="rId31" Type="http://schemas.openxmlformats.org/officeDocument/2006/relationships/tags" Target="../tags/tag202.xml"/><Relationship Id="rId44" Type="http://schemas.openxmlformats.org/officeDocument/2006/relationships/image" Target="../media/image1.png"/><Relationship Id="rId4" Type="http://schemas.openxmlformats.org/officeDocument/2006/relationships/tags" Target="../tags/tag175.xml"/><Relationship Id="rId9" Type="http://schemas.openxmlformats.org/officeDocument/2006/relationships/tags" Target="../tags/tag180.xml"/><Relationship Id="rId14" Type="http://schemas.openxmlformats.org/officeDocument/2006/relationships/tags" Target="../tags/tag185.xml"/><Relationship Id="rId22" Type="http://schemas.openxmlformats.org/officeDocument/2006/relationships/tags" Target="../tags/tag193.xml"/><Relationship Id="rId27" Type="http://schemas.openxmlformats.org/officeDocument/2006/relationships/tags" Target="../tags/tag198.xml"/><Relationship Id="rId30" Type="http://schemas.openxmlformats.org/officeDocument/2006/relationships/tags" Target="../tags/tag201.xml"/><Relationship Id="rId35" Type="http://schemas.openxmlformats.org/officeDocument/2006/relationships/tags" Target="../tags/tag206.xml"/><Relationship Id="rId43" Type="http://schemas.openxmlformats.org/officeDocument/2006/relationships/oleObject" Target="../embeddings/oleObject6.bin"/></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219.xml"/><Relationship Id="rId13" Type="http://schemas.openxmlformats.org/officeDocument/2006/relationships/tags" Target="../tags/tag224.xml"/><Relationship Id="rId18" Type="http://schemas.openxmlformats.org/officeDocument/2006/relationships/tags" Target="../tags/tag229.xml"/><Relationship Id="rId26" Type="http://schemas.openxmlformats.org/officeDocument/2006/relationships/tags" Target="../tags/tag237.xml"/><Relationship Id="rId39" Type="http://schemas.openxmlformats.org/officeDocument/2006/relationships/tags" Target="../tags/tag250.xml"/><Relationship Id="rId3" Type="http://schemas.openxmlformats.org/officeDocument/2006/relationships/tags" Target="../tags/tag214.xml"/><Relationship Id="rId21" Type="http://schemas.openxmlformats.org/officeDocument/2006/relationships/tags" Target="../tags/tag232.xml"/><Relationship Id="rId34" Type="http://schemas.openxmlformats.org/officeDocument/2006/relationships/tags" Target="../tags/tag245.xml"/><Relationship Id="rId42" Type="http://schemas.openxmlformats.org/officeDocument/2006/relationships/slideMaster" Target="../slideMasters/slideMaster1.xml"/><Relationship Id="rId7" Type="http://schemas.openxmlformats.org/officeDocument/2006/relationships/tags" Target="../tags/tag218.xml"/><Relationship Id="rId12" Type="http://schemas.openxmlformats.org/officeDocument/2006/relationships/tags" Target="../tags/tag223.xml"/><Relationship Id="rId17" Type="http://schemas.openxmlformats.org/officeDocument/2006/relationships/tags" Target="../tags/tag228.xml"/><Relationship Id="rId25" Type="http://schemas.openxmlformats.org/officeDocument/2006/relationships/tags" Target="../tags/tag236.xml"/><Relationship Id="rId33" Type="http://schemas.openxmlformats.org/officeDocument/2006/relationships/tags" Target="../tags/tag244.xml"/><Relationship Id="rId38" Type="http://schemas.openxmlformats.org/officeDocument/2006/relationships/tags" Target="../tags/tag249.xml"/><Relationship Id="rId2" Type="http://schemas.openxmlformats.org/officeDocument/2006/relationships/tags" Target="../tags/tag213.xml"/><Relationship Id="rId16" Type="http://schemas.openxmlformats.org/officeDocument/2006/relationships/tags" Target="../tags/tag227.xml"/><Relationship Id="rId20" Type="http://schemas.openxmlformats.org/officeDocument/2006/relationships/tags" Target="../tags/tag231.xml"/><Relationship Id="rId29" Type="http://schemas.openxmlformats.org/officeDocument/2006/relationships/tags" Target="../tags/tag240.xml"/><Relationship Id="rId41" Type="http://schemas.openxmlformats.org/officeDocument/2006/relationships/tags" Target="../tags/tag252.xml"/><Relationship Id="rId1" Type="http://schemas.openxmlformats.org/officeDocument/2006/relationships/vmlDrawing" Target="../drawings/vmlDrawing7.vml"/><Relationship Id="rId6" Type="http://schemas.openxmlformats.org/officeDocument/2006/relationships/tags" Target="../tags/tag217.xml"/><Relationship Id="rId11" Type="http://schemas.openxmlformats.org/officeDocument/2006/relationships/tags" Target="../tags/tag222.xml"/><Relationship Id="rId24" Type="http://schemas.openxmlformats.org/officeDocument/2006/relationships/tags" Target="../tags/tag235.xml"/><Relationship Id="rId32" Type="http://schemas.openxmlformats.org/officeDocument/2006/relationships/tags" Target="../tags/tag243.xml"/><Relationship Id="rId37" Type="http://schemas.openxmlformats.org/officeDocument/2006/relationships/tags" Target="../tags/tag248.xml"/><Relationship Id="rId40" Type="http://schemas.openxmlformats.org/officeDocument/2006/relationships/tags" Target="../tags/tag251.xml"/><Relationship Id="rId5" Type="http://schemas.openxmlformats.org/officeDocument/2006/relationships/tags" Target="../tags/tag216.xml"/><Relationship Id="rId15" Type="http://schemas.openxmlformats.org/officeDocument/2006/relationships/tags" Target="../tags/tag226.xml"/><Relationship Id="rId23" Type="http://schemas.openxmlformats.org/officeDocument/2006/relationships/tags" Target="../tags/tag234.xml"/><Relationship Id="rId28" Type="http://schemas.openxmlformats.org/officeDocument/2006/relationships/tags" Target="../tags/tag239.xml"/><Relationship Id="rId36" Type="http://schemas.openxmlformats.org/officeDocument/2006/relationships/tags" Target="../tags/tag247.xml"/><Relationship Id="rId10" Type="http://schemas.openxmlformats.org/officeDocument/2006/relationships/tags" Target="../tags/tag221.xml"/><Relationship Id="rId19" Type="http://schemas.openxmlformats.org/officeDocument/2006/relationships/tags" Target="../tags/tag230.xml"/><Relationship Id="rId31" Type="http://schemas.openxmlformats.org/officeDocument/2006/relationships/tags" Target="../tags/tag242.xml"/><Relationship Id="rId44" Type="http://schemas.openxmlformats.org/officeDocument/2006/relationships/image" Target="../media/image1.png"/><Relationship Id="rId4" Type="http://schemas.openxmlformats.org/officeDocument/2006/relationships/tags" Target="../tags/tag215.xml"/><Relationship Id="rId9" Type="http://schemas.openxmlformats.org/officeDocument/2006/relationships/tags" Target="../tags/tag220.xml"/><Relationship Id="rId14" Type="http://schemas.openxmlformats.org/officeDocument/2006/relationships/tags" Target="../tags/tag225.xml"/><Relationship Id="rId22" Type="http://schemas.openxmlformats.org/officeDocument/2006/relationships/tags" Target="../tags/tag233.xml"/><Relationship Id="rId27" Type="http://schemas.openxmlformats.org/officeDocument/2006/relationships/tags" Target="../tags/tag238.xml"/><Relationship Id="rId30" Type="http://schemas.openxmlformats.org/officeDocument/2006/relationships/tags" Target="../tags/tag241.xml"/><Relationship Id="rId35" Type="http://schemas.openxmlformats.org/officeDocument/2006/relationships/tags" Target="../tags/tag246.xml"/><Relationship Id="rId43" Type="http://schemas.openxmlformats.org/officeDocument/2006/relationships/oleObject" Target="../embeddings/oleObject7.bin"/></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259.xml"/><Relationship Id="rId13" Type="http://schemas.openxmlformats.org/officeDocument/2006/relationships/tags" Target="../tags/tag264.xml"/><Relationship Id="rId18" Type="http://schemas.openxmlformats.org/officeDocument/2006/relationships/tags" Target="../tags/tag269.xml"/><Relationship Id="rId26" Type="http://schemas.openxmlformats.org/officeDocument/2006/relationships/tags" Target="../tags/tag277.xml"/><Relationship Id="rId39" Type="http://schemas.openxmlformats.org/officeDocument/2006/relationships/tags" Target="../tags/tag290.xml"/><Relationship Id="rId3" Type="http://schemas.openxmlformats.org/officeDocument/2006/relationships/tags" Target="../tags/tag254.xml"/><Relationship Id="rId21" Type="http://schemas.openxmlformats.org/officeDocument/2006/relationships/tags" Target="../tags/tag272.xml"/><Relationship Id="rId34" Type="http://schemas.openxmlformats.org/officeDocument/2006/relationships/tags" Target="../tags/tag285.xml"/><Relationship Id="rId42" Type="http://schemas.openxmlformats.org/officeDocument/2006/relationships/slideMaster" Target="../slideMasters/slideMaster1.xml"/><Relationship Id="rId7" Type="http://schemas.openxmlformats.org/officeDocument/2006/relationships/tags" Target="../tags/tag258.xml"/><Relationship Id="rId12" Type="http://schemas.openxmlformats.org/officeDocument/2006/relationships/tags" Target="../tags/tag263.xml"/><Relationship Id="rId17" Type="http://schemas.openxmlformats.org/officeDocument/2006/relationships/tags" Target="../tags/tag268.xml"/><Relationship Id="rId25" Type="http://schemas.openxmlformats.org/officeDocument/2006/relationships/tags" Target="../tags/tag276.xml"/><Relationship Id="rId33" Type="http://schemas.openxmlformats.org/officeDocument/2006/relationships/tags" Target="../tags/tag284.xml"/><Relationship Id="rId38" Type="http://schemas.openxmlformats.org/officeDocument/2006/relationships/tags" Target="../tags/tag289.xml"/><Relationship Id="rId2" Type="http://schemas.openxmlformats.org/officeDocument/2006/relationships/tags" Target="../tags/tag253.xml"/><Relationship Id="rId16" Type="http://schemas.openxmlformats.org/officeDocument/2006/relationships/tags" Target="../tags/tag267.xml"/><Relationship Id="rId20" Type="http://schemas.openxmlformats.org/officeDocument/2006/relationships/tags" Target="../tags/tag271.xml"/><Relationship Id="rId29" Type="http://schemas.openxmlformats.org/officeDocument/2006/relationships/tags" Target="../tags/tag280.xml"/><Relationship Id="rId41" Type="http://schemas.openxmlformats.org/officeDocument/2006/relationships/tags" Target="../tags/tag292.xml"/><Relationship Id="rId1" Type="http://schemas.openxmlformats.org/officeDocument/2006/relationships/vmlDrawing" Target="../drawings/vmlDrawing8.vml"/><Relationship Id="rId6" Type="http://schemas.openxmlformats.org/officeDocument/2006/relationships/tags" Target="../tags/tag257.xml"/><Relationship Id="rId11" Type="http://schemas.openxmlformats.org/officeDocument/2006/relationships/tags" Target="../tags/tag262.xml"/><Relationship Id="rId24" Type="http://schemas.openxmlformats.org/officeDocument/2006/relationships/tags" Target="../tags/tag275.xml"/><Relationship Id="rId32" Type="http://schemas.openxmlformats.org/officeDocument/2006/relationships/tags" Target="../tags/tag283.xml"/><Relationship Id="rId37" Type="http://schemas.openxmlformats.org/officeDocument/2006/relationships/tags" Target="../tags/tag288.xml"/><Relationship Id="rId40" Type="http://schemas.openxmlformats.org/officeDocument/2006/relationships/tags" Target="../tags/tag291.xml"/><Relationship Id="rId5" Type="http://schemas.openxmlformats.org/officeDocument/2006/relationships/tags" Target="../tags/tag256.xml"/><Relationship Id="rId15" Type="http://schemas.openxmlformats.org/officeDocument/2006/relationships/tags" Target="../tags/tag266.xml"/><Relationship Id="rId23" Type="http://schemas.openxmlformats.org/officeDocument/2006/relationships/tags" Target="../tags/tag274.xml"/><Relationship Id="rId28" Type="http://schemas.openxmlformats.org/officeDocument/2006/relationships/tags" Target="../tags/tag279.xml"/><Relationship Id="rId36" Type="http://schemas.openxmlformats.org/officeDocument/2006/relationships/tags" Target="../tags/tag287.xml"/><Relationship Id="rId10" Type="http://schemas.openxmlformats.org/officeDocument/2006/relationships/tags" Target="../tags/tag261.xml"/><Relationship Id="rId19" Type="http://schemas.openxmlformats.org/officeDocument/2006/relationships/tags" Target="../tags/tag270.xml"/><Relationship Id="rId31" Type="http://schemas.openxmlformats.org/officeDocument/2006/relationships/tags" Target="../tags/tag282.xml"/><Relationship Id="rId44" Type="http://schemas.openxmlformats.org/officeDocument/2006/relationships/image" Target="../media/image1.png"/><Relationship Id="rId4" Type="http://schemas.openxmlformats.org/officeDocument/2006/relationships/tags" Target="../tags/tag255.xml"/><Relationship Id="rId9" Type="http://schemas.openxmlformats.org/officeDocument/2006/relationships/tags" Target="../tags/tag260.xml"/><Relationship Id="rId14" Type="http://schemas.openxmlformats.org/officeDocument/2006/relationships/tags" Target="../tags/tag265.xml"/><Relationship Id="rId22" Type="http://schemas.openxmlformats.org/officeDocument/2006/relationships/tags" Target="../tags/tag273.xml"/><Relationship Id="rId27" Type="http://schemas.openxmlformats.org/officeDocument/2006/relationships/tags" Target="../tags/tag278.xml"/><Relationship Id="rId30" Type="http://schemas.openxmlformats.org/officeDocument/2006/relationships/tags" Target="../tags/tag281.xml"/><Relationship Id="rId35" Type="http://schemas.openxmlformats.org/officeDocument/2006/relationships/tags" Target="../tags/tag286.xml"/><Relationship Id="rId43" Type="http://schemas.openxmlformats.org/officeDocument/2006/relationships/oleObject" Target="../embeddings/oleObject8.bin"/></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299.xml"/><Relationship Id="rId13" Type="http://schemas.openxmlformats.org/officeDocument/2006/relationships/tags" Target="../tags/tag304.xml"/><Relationship Id="rId18" Type="http://schemas.openxmlformats.org/officeDocument/2006/relationships/tags" Target="../tags/tag309.xml"/><Relationship Id="rId26" Type="http://schemas.openxmlformats.org/officeDocument/2006/relationships/tags" Target="../tags/tag317.xml"/><Relationship Id="rId39" Type="http://schemas.openxmlformats.org/officeDocument/2006/relationships/tags" Target="../tags/tag330.xml"/><Relationship Id="rId3" Type="http://schemas.openxmlformats.org/officeDocument/2006/relationships/tags" Target="../tags/tag294.xml"/><Relationship Id="rId21" Type="http://schemas.openxmlformats.org/officeDocument/2006/relationships/tags" Target="../tags/tag312.xml"/><Relationship Id="rId34" Type="http://schemas.openxmlformats.org/officeDocument/2006/relationships/tags" Target="../tags/tag325.xml"/><Relationship Id="rId42" Type="http://schemas.openxmlformats.org/officeDocument/2006/relationships/slideMaster" Target="../slideMasters/slideMaster1.xml"/><Relationship Id="rId7" Type="http://schemas.openxmlformats.org/officeDocument/2006/relationships/tags" Target="../tags/tag298.xml"/><Relationship Id="rId12" Type="http://schemas.openxmlformats.org/officeDocument/2006/relationships/tags" Target="../tags/tag303.xml"/><Relationship Id="rId17" Type="http://schemas.openxmlformats.org/officeDocument/2006/relationships/tags" Target="../tags/tag308.xml"/><Relationship Id="rId25" Type="http://schemas.openxmlformats.org/officeDocument/2006/relationships/tags" Target="../tags/tag316.xml"/><Relationship Id="rId33" Type="http://schemas.openxmlformats.org/officeDocument/2006/relationships/tags" Target="../tags/tag324.xml"/><Relationship Id="rId38" Type="http://schemas.openxmlformats.org/officeDocument/2006/relationships/tags" Target="../tags/tag329.xml"/><Relationship Id="rId2" Type="http://schemas.openxmlformats.org/officeDocument/2006/relationships/tags" Target="../tags/tag293.xml"/><Relationship Id="rId16" Type="http://schemas.openxmlformats.org/officeDocument/2006/relationships/tags" Target="../tags/tag307.xml"/><Relationship Id="rId20" Type="http://schemas.openxmlformats.org/officeDocument/2006/relationships/tags" Target="../tags/tag311.xml"/><Relationship Id="rId29" Type="http://schemas.openxmlformats.org/officeDocument/2006/relationships/tags" Target="../tags/tag320.xml"/><Relationship Id="rId41" Type="http://schemas.openxmlformats.org/officeDocument/2006/relationships/tags" Target="../tags/tag332.xml"/><Relationship Id="rId1" Type="http://schemas.openxmlformats.org/officeDocument/2006/relationships/vmlDrawing" Target="../drawings/vmlDrawing9.vml"/><Relationship Id="rId6" Type="http://schemas.openxmlformats.org/officeDocument/2006/relationships/tags" Target="../tags/tag297.xml"/><Relationship Id="rId11" Type="http://schemas.openxmlformats.org/officeDocument/2006/relationships/tags" Target="../tags/tag302.xml"/><Relationship Id="rId24" Type="http://schemas.openxmlformats.org/officeDocument/2006/relationships/tags" Target="../tags/tag315.xml"/><Relationship Id="rId32" Type="http://schemas.openxmlformats.org/officeDocument/2006/relationships/tags" Target="../tags/tag323.xml"/><Relationship Id="rId37" Type="http://schemas.openxmlformats.org/officeDocument/2006/relationships/tags" Target="../tags/tag328.xml"/><Relationship Id="rId40" Type="http://schemas.openxmlformats.org/officeDocument/2006/relationships/tags" Target="../tags/tag331.xml"/><Relationship Id="rId5" Type="http://schemas.openxmlformats.org/officeDocument/2006/relationships/tags" Target="../tags/tag296.xml"/><Relationship Id="rId15" Type="http://schemas.openxmlformats.org/officeDocument/2006/relationships/tags" Target="../tags/tag306.xml"/><Relationship Id="rId23" Type="http://schemas.openxmlformats.org/officeDocument/2006/relationships/tags" Target="../tags/tag314.xml"/><Relationship Id="rId28" Type="http://schemas.openxmlformats.org/officeDocument/2006/relationships/tags" Target="../tags/tag319.xml"/><Relationship Id="rId36" Type="http://schemas.openxmlformats.org/officeDocument/2006/relationships/tags" Target="../tags/tag327.xml"/><Relationship Id="rId10" Type="http://schemas.openxmlformats.org/officeDocument/2006/relationships/tags" Target="../tags/tag301.xml"/><Relationship Id="rId19" Type="http://schemas.openxmlformats.org/officeDocument/2006/relationships/tags" Target="../tags/tag310.xml"/><Relationship Id="rId31" Type="http://schemas.openxmlformats.org/officeDocument/2006/relationships/tags" Target="../tags/tag322.xml"/><Relationship Id="rId44" Type="http://schemas.openxmlformats.org/officeDocument/2006/relationships/image" Target="../media/image1.png"/><Relationship Id="rId4" Type="http://schemas.openxmlformats.org/officeDocument/2006/relationships/tags" Target="../tags/tag295.xml"/><Relationship Id="rId9" Type="http://schemas.openxmlformats.org/officeDocument/2006/relationships/tags" Target="../tags/tag300.xml"/><Relationship Id="rId14" Type="http://schemas.openxmlformats.org/officeDocument/2006/relationships/tags" Target="../tags/tag305.xml"/><Relationship Id="rId22" Type="http://schemas.openxmlformats.org/officeDocument/2006/relationships/tags" Target="../tags/tag313.xml"/><Relationship Id="rId27" Type="http://schemas.openxmlformats.org/officeDocument/2006/relationships/tags" Target="../tags/tag318.xml"/><Relationship Id="rId30" Type="http://schemas.openxmlformats.org/officeDocument/2006/relationships/tags" Target="../tags/tag321.xml"/><Relationship Id="rId35" Type="http://schemas.openxmlformats.org/officeDocument/2006/relationships/tags" Target="../tags/tag326.xml"/><Relationship Id="rId43" Type="http://schemas.openxmlformats.org/officeDocument/2006/relationships/oleObject" Target="../embeddings/oleObject9.bin"/></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339.xml"/><Relationship Id="rId13" Type="http://schemas.openxmlformats.org/officeDocument/2006/relationships/tags" Target="../tags/tag344.xml"/><Relationship Id="rId18" Type="http://schemas.openxmlformats.org/officeDocument/2006/relationships/tags" Target="../tags/tag349.xml"/><Relationship Id="rId26" Type="http://schemas.openxmlformats.org/officeDocument/2006/relationships/tags" Target="../tags/tag357.xml"/><Relationship Id="rId39" Type="http://schemas.openxmlformats.org/officeDocument/2006/relationships/tags" Target="../tags/tag370.xml"/><Relationship Id="rId3" Type="http://schemas.openxmlformats.org/officeDocument/2006/relationships/tags" Target="../tags/tag334.xml"/><Relationship Id="rId21" Type="http://schemas.openxmlformats.org/officeDocument/2006/relationships/tags" Target="../tags/tag352.xml"/><Relationship Id="rId34" Type="http://schemas.openxmlformats.org/officeDocument/2006/relationships/tags" Target="../tags/tag365.xml"/><Relationship Id="rId42" Type="http://schemas.openxmlformats.org/officeDocument/2006/relationships/slideMaster" Target="../slideMasters/slideMaster1.xml"/><Relationship Id="rId7" Type="http://schemas.openxmlformats.org/officeDocument/2006/relationships/tags" Target="../tags/tag338.xml"/><Relationship Id="rId12" Type="http://schemas.openxmlformats.org/officeDocument/2006/relationships/tags" Target="../tags/tag343.xml"/><Relationship Id="rId17" Type="http://schemas.openxmlformats.org/officeDocument/2006/relationships/tags" Target="../tags/tag348.xml"/><Relationship Id="rId25" Type="http://schemas.openxmlformats.org/officeDocument/2006/relationships/tags" Target="../tags/tag356.xml"/><Relationship Id="rId33" Type="http://schemas.openxmlformats.org/officeDocument/2006/relationships/tags" Target="../tags/tag364.xml"/><Relationship Id="rId38" Type="http://schemas.openxmlformats.org/officeDocument/2006/relationships/tags" Target="../tags/tag369.xml"/><Relationship Id="rId2" Type="http://schemas.openxmlformats.org/officeDocument/2006/relationships/tags" Target="../tags/tag333.xml"/><Relationship Id="rId16" Type="http://schemas.openxmlformats.org/officeDocument/2006/relationships/tags" Target="../tags/tag347.xml"/><Relationship Id="rId20" Type="http://schemas.openxmlformats.org/officeDocument/2006/relationships/tags" Target="../tags/tag351.xml"/><Relationship Id="rId29" Type="http://schemas.openxmlformats.org/officeDocument/2006/relationships/tags" Target="../tags/tag360.xml"/><Relationship Id="rId41" Type="http://schemas.openxmlformats.org/officeDocument/2006/relationships/tags" Target="../tags/tag372.xml"/><Relationship Id="rId1" Type="http://schemas.openxmlformats.org/officeDocument/2006/relationships/vmlDrawing" Target="../drawings/vmlDrawing10.vml"/><Relationship Id="rId6" Type="http://schemas.openxmlformats.org/officeDocument/2006/relationships/tags" Target="../tags/tag337.xml"/><Relationship Id="rId11" Type="http://schemas.openxmlformats.org/officeDocument/2006/relationships/tags" Target="../tags/tag342.xml"/><Relationship Id="rId24" Type="http://schemas.openxmlformats.org/officeDocument/2006/relationships/tags" Target="../tags/tag355.xml"/><Relationship Id="rId32" Type="http://schemas.openxmlformats.org/officeDocument/2006/relationships/tags" Target="../tags/tag363.xml"/><Relationship Id="rId37" Type="http://schemas.openxmlformats.org/officeDocument/2006/relationships/tags" Target="../tags/tag368.xml"/><Relationship Id="rId40" Type="http://schemas.openxmlformats.org/officeDocument/2006/relationships/tags" Target="../tags/tag371.xml"/><Relationship Id="rId5" Type="http://schemas.openxmlformats.org/officeDocument/2006/relationships/tags" Target="../tags/tag336.xml"/><Relationship Id="rId15" Type="http://schemas.openxmlformats.org/officeDocument/2006/relationships/tags" Target="../tags/tag346.xml"/><Relationship Id="rId23" Type="http://schemas.openxmlformats.org/officeDocument/2006/relationships/tags" Target="../tags/tag354.xml"/><Relationship Id="rId28" Type="http://schemas.openxmlformats.org/officeDocument/2006/relationships/tags" Target="../tags/tag359.xml"/><Relationship Id="rId36" Type="http://schemas.openxmlformats.org/officeDocument/2006/relationships/tags" Target="../tags/tag367.xml"/><Relationship Id="rId10" Type="http://schemas.openxmlformats.org/officeDocument/2006/relationships/tags" Target="../tags/tag341.xml"/><Relationship Id="rId19" Type="http://schemas.openxmlformats.org/officeDocument/2006/relationships/tags" Target="../tags/tag350.xml"/><Relationship Id="rId31" Type="http://schemas.openxmlformats.org/officeDocument/2006/relationships/tags" Target="../tags/tag362.xml"/><Relationship Id="rId44" Type="http://schemas.openxmlformats.org/officeDocument/2006/relationships/image" Target="../media/image1.png"/><Relationship Id="rId4" Type="http://schemas.openxmlformats.org/officeDocument/2006/relationships/tags" Target="../tags/tag335.xml"/><Relationship Id="rId9" Type="http://schemas.openxmlformats.org/officeDocument/2006/relationships/tags" Target="../tags/tag340.xml"/><Relationship Id="rId14" Type="http://schemas.openxmlformats.org/officeDocument/2006/relationships/tags" Target="../tags/tag345.xml"/><Relationship Id="rId22" Type="http://schemas.openxmlformats.org/officeDocument/2006/relationships/tags" Target="../tags/tag353.xml"/><Relationship Id="rId27" Type="http://schemas.openxmlformats.org/officeDocument/2006/relationships/tags" Target="../tags/tag358.xml"/><Relationship Id="rId30" Type="http://schemas.openxmlformats.org/officeDocument/2006/relationships/tags" Target="../tags/tag361.xml"/><Relationship Id="rId35" Type="http://schemas.openxmlformats.org/officeDocument/2006/relationships/tags" Target="../tags/tag366.xml"/><Relationship Id="rId43" Type="http://schemas.openxmlformats.org/officeDocument/2006/relationships/oleObject" Target="../embeddings/oleObject10.bin"/></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graphicFrame>
        <p:nvGraphicFramePr>
          <p:cNvPr id="4" name="AutoShape 2"/>
          <p:cNvGraphicFramePr>
            <a:graphicFrameLocks/>
          </p:cNvGraphicFramePr>
          <p:nvPr>
            <p:custDataLst>
              <p:tags r:id="rId2"/>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77368" name="think-cell Slide" r:id="rId12" imgW="0" imgH="0" progId="TCLayout.ActiveDocument.1">
                  <p:embed/>
                </p:oleObj>
              </mc:Choice>
              <mc:Fallback>
                <p:oleObj name="think-cell Slide" r:id="rId12" imgW="0" imgH="0" progId="TCLayout.ActiveDocument.1">
                  <p:embed/>
                  <p:pic>
                    <p:nvPicPr>
                      <p:cNvPr id="0" name="AutoShape 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Working Draft" hidden="1"/>
          <p:cNvSpPr txBox="1">
            <a:spLocks noChangeArrowheads="1"/>
          </p:cNvSpPr>
          <p:nvPr>
            <p:custDataLst>
              <p:tags r:id="rId3"/>
            </p:custDataLst>
          </p:nvPr>
        </p:nvSpPr>
        <p:spPr bwMode="auto">
          <a:xfrm>
            <a:off x="441325" y="450850"/>
            <a:ext cx="3044825" cy="138113"/>
          </a:xfrm>
          <a:prstGeom prst="rect">
            <a:avLst/>
          </a:prstGeom>
          <a:noFill/>
          <a:ln w="9525">
            <a:noFill/>
            <a:miter lim="800000"/>
            <a:headEnd/>
            <a:tailEnd/>
          </a:ln>
          <a:effectLst/>
        </p:spPr>
        <p:txBody>
          <a:bodyPr wrap="none" lIns="0" tIns="0" rIns="0" bIns="0">
            <a:spAutoFit/>
          </a:bodyPr>
          <a:lstStyle/>
          <a:p>
            <a:pPr defTabSz="933450">
              <a:defRPr/>
            </a:pPr>
            <a:r>
              <a:rPr lang="en-US" altLang="zh-CN" sz="900" dirty="0">
                <a:solidFill>
                  <a:srgbClr val="808080"/>
                </a:solidFill>
                <a:latin typeface="+mn-lt"/>
                <a:ea typeface="宋体" pitchFamily="2" charset="-122"/>
              </a:rPr>
              <a:t>Last Modified 4/22/2009 4:16:43 PM Pacific Standard Time</a:t>
            </a:r>
          </a:p>
        </p:txBody>
      </p:sp>
      <p:sp>
        <p:nvSpPr>
          <p:cNvPr id="6" name="Printed" hidden="1"/>
          <p:cNvSpPr txBox="1">
            <a:spLocks noChangeArrowheads="1"/>
          </p:cNvSpPr>
          <p:nvPr>
            <p:custDataLst>
              <p:tags r:id="rId4"/>
            </p:custDataLst>
          </p:nvPr>
        </p:nvSpPr>
        <p:spPr bwMode="auto">
          <a:xfrm>
            <a:off x="441325" y="611188"/>
            <a:ext cx="2720975" cy="138112"/>
          </a:xfrm>
          <a:prstGeom prst="rect">
            <a:avLst/>
          </a:prstGeom>
          <a:noFill/>
          <a:ln w="9525">
            <a:noFill/>
            <a:miter lim="800000"/>
            <a:headEnd/>
            <a:tailEnd/>
          </a:ln>
          <a:effectLst/>
        </p:spPr>
        <p:txBody>
          <a:bodyPr wrap="none" lIns="0" tIns="0" rIns="0" bIns="0">
            <a:spAutoFit/>
          </a:bodyPr>
          <a:lstStyle/>
          <a:p>
            <a:pPr defTabSz="933450">
              <a:defRPr/>
            </a:pPr>
            <a:r>
              <a:rPr lang="en-US" altLang="zh-CN" sz="900" dirty="0">
                <a:solidFill>
                  <a:srgbClr val="808080"/>
                </a:solidFill>
                <a:latin typeface="+mn-lt"/>
                <a:ea typeface="宋体" pitchFamily="2" charset="-122"/>
              </a:rPr>
              <a:t>Printed 2/27/2009 4:12:52 PM Pacific Standard Time</a:t>
            </a:r>
          </a:p>
        </p:txBody>
      </p:sp>
      <p:sp>
        <p:nvSpPr>
          <p:cNvPr id="7" name="Working Draft Text" hidden="1"/>
          <p:cNvSpPr txBox="1">
            <a:spLocks noChangeArrowheads="1"/>
          </p:cNvSpPr>
          <p:nvPr>
            <p:custDataLst>
              <p:tags r:id="rId5"/>
            </p:custDataLst>
          </p:nvPr>
        </p:nvSpPr>
        <p:spPr bwMode="auto">
          <a:xfrm>
            <a:off x="441325" y="292100"/>
            <a:ext cx="1003300" cy="138113"/>
          </a:xfrm>
          <a:prstGeom prst="rect">
            <a:avLst/>
          </a:prstGeom>
          <a:noFill/>
          <a:ln w="9525">
            <a:noFill/>
            <a:miter lim="800000"/>
            <a:headEnd/>
            <a:tailEnd/>
          </a:ln>
          <a:effectLst/>
        </p:spPr>
        <p:txBody>
          <a:bodyPr wrap="none" lIns="0" tIns="0" rIns="0" bIns="0">
            <a:spAutoFit/>
          </a:bodyPr>
          <a:lstStyle/>
          <a:p>
            <a:pPr defTabSz="933450">
              <a:defRPr/>
            </a:pPr>
            <a:r>
              <a:rPr lang="en-US" altLang="zh-CN" sz="900" b="1" dirty="0">
                <a:solidFill>
                  <a:srgbClr val="808080"/>
                </a:solidFill>
                <a:latin typeface="+mn-lt"/>
                <a:ea typeface="宋体" pitchFamily="2" charset="-122"/>
              </a:rPr>
              <a:t>WORKING DRAFT</a:t>
            </a:r>
          </a:p>
        </p:txBody>
      </p:sp>
      <p:grpSp>
        <p:nvGrpSpPr>
          <p:cNvPr id="8" name="McK Title Elements"/>
          <p:cNvGrpSpPr>
            <a:grpSpLocks/>
          </p:cNvGrpSpPr>
          <p:nvPr>
            <p:custDataLst>
              <p:tags r:id="rId6"/>
            </p:custDataLst>
          </p:nvPr>
        </p:nvGrpSpPr>
        <p:grpSpPr bwMode="auto">
          <a:xfrm>
            <a:off x="441325" y="4556125"/>
            <a:ext cx="6750050" cy="2163763"/>
            <a:chOff x="272" y="2813"/>
            <a:chExt cx="4168" cy="1336"/>
          </a:xfrm>
        </p:grpSpPr>
        <p:sp>
          <p:nvSpPr>
            <p:cNvPr id="9" name="McK Document type" hidden="1"/>
            <p:cNvSpPr txBox="1">
              <a:spLocks noChangeArrowheads="1"/>
            </p:cNvSpPr>
            <p:nvPr userDrawn="1"/>
          </p:nvSpPr>
          <p:spPr bwMode="auto">
            <a:xfrm>
              <a:off x="272" y="2813"/>
              <a:ext cx="3109" cy="173"/>
            </a:xfrm>
            <a:prstGeom prst="rect">
              <a:avLst/>
            </a:prstGeom>
            <a:noFill/>
            <a:ln w="9525">
              <a:noFill/>
              <a:miter lim="800000"/>
              <a:headEnd/>
              <a:tailEnd/>
            </a:ln>
            <a:effectLst/>
          </p:spPr>
          <p:txBody>
            <a:bodyPr lIns="0" tIns="0" rIns="0" bIns="0" anchor="b">
              <a:spAutoFit/>
            </a:bodyPr>
            <a:lstStyle/>
            <a:p>
              <a:pPr defTabSz="933450">
                <a:defRPr/>
              </a:pPr>
              <a:r>
                <a:rPr lang="en-US" altLang="zh-CN" dirty="0">
                  <a:solidFill>
                    <a:srgbClr val="808080"/>
                  </a:solidFill>
                  <a:latin typeface="+mn-lt"/>
                  <a:ea typeface="宋体" pitchFamily="2" charset="-122"/>
                </a:rPr>
                <a:t>Document type</a:t>
              </a:r>
            </a:p>
          </p:txBody>
        </p:sp>
        <p:sp>
          <p:nvSpPr>
            <p:cNvPr id="10" name="McK Date" hidden="1"/>
            <p:cNvSpPr txBox="1">
              <a:spLocks noChangeArrowheads="1"/>
            </p:cNvSpPr>
            <p:nvPr userDrawn="1"/>
          </p:nvSpPr>
          <p:spPr bwMode="auto">
            <a:xfrm>
              <a:off x="272" y="3101"/>
              <a:ext cx="3109" cy="173"/>
            </a:xfrm>
            <a:prstGeom prst="rect">
              <a:avLst/>
            </a:prstGeom>
            <a:noFill/>
            <a:ln w="9525">
              <a:noFill/>
              <a:miter lim="800000"/>
              <a:headEnd/>
              <a:tailEnd/>
            </a:ln>
            <a:effectLst/>
          </p:spPr>
          <p:txBody>
            <a:bodyPr lIns="0" tIns="0" rIns="0" bIns="0">
              <a:spAutoFit/>
            </a:bodyPr>
            <a:lstStyle/>
            <a:p>
              <a:pPr defTabSz="933450">
                <a:defRPr/>
              </a:pPr>
              <a:r>
                <a:rPr lang="en-US" altLang="zh-CN" dirty="0">
                  <a:solidFill>
                    <a:srgbClr val="808080"/>
                  </a:solidFill>
                  <a:latin typeface="+mn-lt"/>
                  <a:ea typeface="宋体" pitchFamily="2" charset="-122"/>
                </a:rPr>
                <a:t>Date</a:t>
              </a:r>
            </a:p>
          </p:txBody>
        </p:sp>
        <p:sp>
          <p:nvSpPr>
            <p:cNvPr id="11" name="McK Disclaimer" hidden="1"/>
            <p:cNvSpPr>
              <a:spLocks noChangeArrowheads="1"/>
            </p:cNvSpPr>
            <p:nvPr userDrawn="1"/>
          </p:nvSpPr>
          <p:spPr bwMode="auto">
            <a:xfrm>
              <a:off x="1663" y="3995"/>
              <a:ext cx="2777" cy="154"/>
            </a:xfrm>
            <a:prstGeom prst="rect">
              <a:avLst/>
            </a:prstGeom>
            <a:noFill/>
            <a:ln w="9525">
              <a:noFill/>
              <a:miter lim="800000"/>
              <a:headEnd/>
              <a:tailEnd/>
            </a:ln>
            <a:effectLst/>
          </p:spPr>
          <p:txBody>
            <a:bodyPr lIns="0" tIns="0" rIns="0" bIns="0" anchor="b">
              <a:spAutoFit/>
            </a:bodyPr>
            <a:lstStyle/>
            <a:p>
              <a:pPr defTabSz="820738" eaLnBrk="0" hangingPunct="0">
                <a:defRPr/>
              </a:pPr>
              <a:r>
                <a:rPr lang="en-US" altLang="zh-CN" sz="800" dirty="0">
                  <a:solidFill>
                    <a:srgbClr val="000000"/>
                  </a:solidFill>
                  <a:latin typeface="+mn-lt"/>
                  <a:ea typeface="宋体" pitchFamily="2" charset="-122"/>
                </a:rPr>
                <a:t>CONFIDENTIAL AND PROPRIETARY</a:t>
              </a:r>
            </a:p>
            <a:p>
              <a:pPr defTabSz="820738" eaLnBrk="0" hangingPunct="0">
                <a:defRPr/>
              </a:pPr>
              <a:r>
                <a:rPr lang="en-US" altLang="zh-CN" sz="800" dirty="0">
                  <a:solidFill>
                    <a:srgbClr val="000000"/>
                  </a:solidFill>
                  <a:latin typeface="+mn-lt"/>
                  <a:ea typeface="宋体" pitchFamily="2" charset="-122"/>
                </a:rPr>
                <a:t>Any use of this material without specific permission of McKinsey &amp; Company is strictly prohibited</a:t>
              </a:r>
            </a:p>
          </p:txBody>
        </p:sp>
      </p:grpSp>
      <p:sp>
        <p:nvSpPr>
          <p:cNvPr id="12" name="Rectangle 12"/>
          <p:cNvSpPr>
            <a:spLocks noChangeArrowheads="1"/>
          </p:cNvSpPr>
          <p:nvPr>
            <p:custDataLst>
              <p:tags r:id="rId7"/>
            </p:custDataLst>
          </p:nvPr>
        </p:nvSpPr>
        <p:spPr bwMode="auto">
          <a:xfrm>
            <a:off x="0" y="898525"/>
            <a:ext cx="1489075" cy="381000"/>
          </a:xfrm>
          <a:prstGeom prst="rect">
            <a:avLst/>
          </a:prstGeom>
          <a:solidFill>
            <a:srgbClr val="FFCB3D"/>
          </a:solidFill>
          <a:ln w="9525">
            <a:noFill/>
            <a:miter lim="800000"/>
            <a:headEnd/>
            <a:tailEnd/>
          </a:ln>
          <a:effectLst/>
        </p:spPr>
        <p:txBody>
          <a:bodyPr wrap="none" anchor="ctr"/>
          <a:lstStyle/>
          <a:p>
            <a:pPr>
              <a:defRPr/>
            </a:pPr>
            <a:endParaRPr lang="en-US" sz="2800" b="1" dirty="0">
              <a:solidFill>
                <a:srgbClr val="91B0FF"/>
              </a:solidFill>
              <a:latin typeface="+mn-lt"/>
              <a:ea typeface="ヒラギノ角ゴ Pro W3" pitchFamily="-65" charset="-128"/>
            </a:endParaRPr>
          </a:p>
        </p:txBody>
      </p:sp>
      <p:sp>
        <p:nvSpPr>
          <p:cNvPr id="13" name="Rectangle 13"/>
          <p:cNvSpPr>
            <a:spLocks noChangeArrowheads="1"/>
          </p:cNvSpPr>
          <p:nvPr>
            <p:custDataLst>
              <p:tags r:id="rId8"/>
            </p:custDataLst>
          </p:nvPr>
        </p:nvSpPr>
        <p:spPr bwMode="black">
          <a:xfrm>
            <a:off x="549275" y="965200"/>
            <a:ext cx="8594725" cy="249238"/>
          </a:xfrm>
          <a:prstGeom prst="rect">
            <a:avLst/>
          </a:prstGeom>
          <a:solidFill>
            <a:srgbClr val="007AB0"/>
          </a:solidFill>
          <a:ln w="9525">
            <a:noFill/>
            <a:miter lim="800000"/>
            <a:headEnd/>
            <a:tailEnd/>
          </a:ln>
          <a:effectLst/>
        </p:spPr>
        <p:txBody>
          <a:bodyPr wrap="none" anchor="ctr"/>
          <a:lstStyle/>
          <a:p>
            <a:pPr>
              <a:defRPr/>
            </a:pPr>
            <a:endParaRPr lang="en-US" sz="2800" b="1" dirty="0">
              <a:solidFill>
                <a:srgbClr val="91B0FF"/>
              </a:solidFill>
              <a:latin typeface="+mn-lt"/>
              <a:ea typeface="ヒラギノ角ゴ Pro W3" pitchFamily="-65" charset="-128"/>
            </a:endParaRPr>
          </a:p>
        </p:txBody>
      </p:sp>
      <p:sp>
        <p:nvSpPr>
          <p:cNvPr id="14" name="Rectangle 14"/>
          <p:cNvSpPr>
            <a:spLocks noChangeArrowheads="1"/>
          </p:cNvSpPr>
          <p:nvPr>
            <p:custDataLst>
              <p:tags r:id="rId9"/>
            </p:custDataLst>
          </p:nvPr>
        </p:nvSpPr>
        <p:spPr bwMode="black">
          <a:xfrm>
            <a:off x="441325" y="5986463"/>
            <a:ext cx="8261350" cy="77787"/>
          </a:xfrm>
          <a:prstGeom prst="rect">
            <a:avLst/>
          </a:prstGeom>
          <a:solidFill>
            <a:srgbClr val="007AB0"/>
          </a:solidFill>
          <a:ln w="9525">
            <a:noFill/>
            <a:miter lim="800000"/>
            <a:headEnd/>
            <a:tailEnd/>
          </a:ln>
          <a:effectLst/>
        </p:spPr>
        <p:txBody>
          <a:bodyPr wrap="none" lIns="93296" tIns="46648" rIns="93296" bIns="46648" anchor="ctr"/>
          <a:lstStyle/>
          <a:p>
            <a:pPr algn="ctr" defTabSz="933450" eaLnBrk="0" hangingPunct="0">
              <a:defRPr/>
            </a:pPr>
            <a:endParaRPr lang="en-US" sz="2400" dirty="0">
              <a:solidFill>
                <a:srgbClr val="0D5C75"/>
              </a:solidFill>
              <a:latin typeface="+mn-lt"/>
              <a:ea typeface="ヒラギノ角ゴ Pro W3" pitchFamily="-65" charset="-128"/>
            </a:endParaRPr>
          </a:p>
        </p:txBody>
      </p:sp>
      <p:pic>
        <p:nvPicPr>
          <p:cNvPr id="15" name="Picture 15" descr="PGE-727333"/>
          <p:cNvPicPr>
            <a:picLocks noChangeAspect="1" noChangeArrowheads="1"/>
          </p:cNvPicPr>
          <p:nvPr>
            <p:custDataLst>
              <p:tags r:id="rId10"/>
            </p:custDataLst>
          </p:nvPr>
        </p:nvPicPr>
        <p:blipFill>
          <a:blip r:embed="rId13" cstate="print"/>
          <a:srcRect/>
          <a:stretch>
            <a:fillRect/>
          </a:stretch>
        </p:blipFill>
        <p:spPr bwMode="auto">
          <a:xfrm>
            <a:off x="115888" y="6337300"/>
            <a:ext cx="1446212" cy="388938"/>
          </a:xfrm>
          <a:prstGeom prst="rect">
            <a:avLst/>
          </a:prstGeom>
          <a:noFill/>
          <a:ln w="9525">
            <a:noFill/>
            <a:miter lim="800000"/>
            <a:headEnd/>
            <a:tailEnd/>
          </a:ln>
        </p:spPr>
      </p:pic>
      <p:sp>
        <p:nvSpPr>
          <p:cNvPr id="166915" name="Rectangle 3"/>
          <p:cNvSpPr>
            <a:spLocks noGrp="1" noChangeArrowheads="1"/>
          </p:cNvSpPr>
          <p:nvPr>
            <p:ph type="ctrTitle"/>
          </p:nvPr>
        </p:nvSpPr>
        <p:spPr>
          <a:xfrm>
            <a:off x="441325" y="2117725"/>
            <a:ext cx="7570788" cy="503238"/>
          </a:xfrm>
          <a:ln/>
        </p:spPr>
        <p:txBody>
          <a:bodyPr anchor="t"/>
          <a:lstStyle>
            <a:lvl1pPr>
              <a:defRPr sz="3300"/>
            </a:lvl1pPr>
          </a:lstStyle>
          <a:p>
            <a:r>
              <a:rPr lang="en-US" altLang="zh-CN"/>
              <a:t>Click to edit Master title</a:t>
            </a:r>
          </a:p>
        </p:txBody>
      </p:sp>
      <p:sp>
        <p:nvSpPr>
          <p:cNvPr id="166916" name="Rectangle 4"/>
          <p:cNvSpPr>
            <a:spLocks noGrp="1" noChangeArrowheads="1"/>
          </p:cNvSpPr>
          <p:nvPr>
            <p:ph type="subTitle" idx="1"/>
          </p:nvPr>
        </p:nvSpPr>
        <p:spPr>
          <a:xfrm>
            <a:off x="441325" y="3219450"/>
            <a:ext cx="7570788" cy="373063"/>
          </a:xfrm>
          <a:ln algn="ctr"/>
        </p:spPr>
        <p:txBody>
          <a:bodyPr/>
          <a:lstStyle>
            <a:lvl1pPr>
              <a:defRPr sz="2400">
                <a:solidFill>
                  <a:srgbClr val="808080"/>
                </a:solidFill>
              </a:defRPr>
            </a:lvl1pPr>
          </a:lstStyle>
          <a:p>
            <a:r>
              <a:rPr lang="en-US" altLang="zh-CN"/>
              <a:t>Click to edit Master subtitle style</a:t>
            </a:r>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graphicFrame>
        <p:nvGraphicFramePr>
          <p:cNvPr id="4" name="AutoShape 2"/>
          <p:cNvGraphicFramePr>
            <a:graphicFrameLocks/>
          </p:cNvGraphicFramePr>
          <p:nvPr>
            <p:custDataLst>
              <p:tags r:id="rId2"/>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6584" name="think-cell Slide" r:id="rId43" imgW="0" imgH="0" progId="TCLayout.ActiveDocument.1">
                  <p:embed/>
                </p:oleObj>
              </mc:Choice>
              <mc:Fallback>
                <p:oleObj name="think-cell Slide" r:id="rId43" imgW="0" imgH="0" progId="TCLayout.ActiveDocument.1">
                  <p:embed/>
                  <p:pic>
                    <p:nvPicPr>
                      <p:cNvPr id="0" name="AutoShape 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McK 3. Unit of measure" hidden="1"/>
          <p:cNvSpPr txBox="1">
            <a:spLocks noChangeArrowheads="1"/>
          </p:cNvSpPr>
          <p:nvPr>
            <p:custDataLst>
              <p:tags r:id="rId3"/>
            </p:custDataLst>
          </p:nvPr>
        </p:nvSpPr>
        <p:spPr bwMode="auto">
          <a:xfrm>
            <a:off x="122238" y="985838"/>
            <a:ext cx="8791575" cy="217487"/>
          </a:xfrm>
          <a:prstGeom prst="rect">
            <a:avLst/>
          </a:prstGeom>
          <a:noFill/>
          <a:ln w="9525">
            <a:noFill/>
            <a:miter lim="800000"/>
            <a:headEnd/>
            <a:tailEnd/>
          </a:ln>
          <a:effectLst/>
        </p:spPr>
        <p:txBody>
          <a:bodyPr lIns="0" tIns="0" rIns="0" bIns="0"/>
          <a:lstStyle/>
          <a:p>
            <a:pPr defTabSz="912813">
              <a:defRPr/>
            </a:pPr>
            <a:r>
              <a:rPr lang="en-US" altLang="zh-CN" sz="1400" dirty="0">
                <a:solidFill>
                  <a:srgbClr val="808080"/>
                </a:solidFill>
                <a:latin typeface="+mn-lt"/>
                <a:ea typeface="宋体" pitchFamily="2" charset="-122"/>
              </a:rPr>
              <a:t>Unit of measure</a:t>
            </a:r>
          </a:p>
        </p:txBody>
      </p:sp>
      <p:grpSp>
        <p:nvGrpSpPr>
          <p:cNvPr id="6" name="McK Slide Elements"/>
          <p:cNvGrpSpPr>
            <a:grpSpLocks/>
          </p:cNvGrpSpPr>
          <p:nvPr>
            <p:custDataLst>
              <p:tags r:id="rId4"/>
            </p:custDataLst>
          </p:nvPr>
        </p:nvGrpSpPr>
        <p:grpSpPr bwMode="auto">
          <a:xfrm>
            <a:off x="1627188" y="6351588"/>
            <a:ext cx="7004050" cy="384175"/>
            <a:chOff x="1005" y="3921"/>
            <a:chExt cx="4323" cy="238"/>
          </a:xfrm>
        </p:grpSpPr>
        <p:sp>
          <p:nvSpPr>
            <p:cNvPr id="7" name="McK 4. Footnote" hidden="1"/>
            <p:cNvSpPr txBox="1">
              <a:spLocks noChangeArrowheads="1"/>
            </p:cNvSpPr>
            <p:nvPr userDrawn="1"/>
          </p:nvSpPr>
          <p:spPr bwMode="auto">
            <a:xfrm>
              <a:off x="1005" y="3921"/>
              <a:ext cx="4323" cy="96"/>
            </a:xfrm>
            <a:prstGeom prst="rect">
              <a:avLst/>
            </a:prstGeom>
            <a:noFill/>
            <a:ln w="9525">
              <a:noFill/>
              <a:miter lim="800000"/>
              <a:headEnd/>
              <a:tailEnd/>
            </a:ln>
            <a:effectLst/>
          </p:spPr>
          <p:txBody>
            <a:bodyPr lIns="0" tIns="0" rIns="0" bIns="0" anchor="b"/>
            <a:lstStyle/>
            <a:p>
              <a:pPr marL="106363" indent="-106363" defTabSz="912813">
                <a:defRPr/>
              </a:pPr>
              <a:r>
                <a:rPr lang="en-US" altLang="zh-CN" sz="1000" dirty="0">
                  <a:solidFill>
                    <a:srgbClr val="000000"/>
                  </a:solidFill>
                  <a:latin typeface="+mn-lt"/>
                  <a:ea typeface="宋体" pitchFamily="2" charset="-122"/>
                </a:rPr>
                <a:t>1 Footnote</a:t>
              </a:r>
            </a:p>
          </p:txBody>
        </p:sp>
        <p:sp>
          <p:nvSpPr>
            <p:cNvPr id="8" name="McK 5. Source" hidden="1"/>
            <p:cNvSpPr>
              <a:spLocks noChangeArrowheads="1"/>
            </p:cNvSpPr>
            <p:nvPr userDrawn="1"/>
          </p:nvSpPr>
          <p:spPr bwMode="auto">
            <a:xfrm>
              <a:off x="1005" y="4063"/>
              <a:ext cx="4323" cy="96"/>
            </a:xfrm>
            <a:prstGeom prst="rect">
              <a:avLst/>
            </a:prstGeom>
            <a:noFill/>
            <a:ln w="9525">
              <a:noFill/>
              <a:miter lim="800000"/>
              <a:headEnd/>
              <a:tailEnd/>
            </a:ln>
            <a:effectLst/>
          </p:spPr>
          <p:txBody>
            <a:bodyPr lIns="0" tIns="0" rIns="0" bIns="0" anchor="ctr">
              <a:spAutoFit/>
            </a:bodyPr>
            <a:lstStyle/>
            <a:p>
              <a:pPr marL="622300" indent="-622300" defTabSz="912813">
                <a:tabLst>
                  <a:tab pos="625475" algn="l"/>
                </a:tabLst>
                <a:defRPr/>
              </a:pPr>
              <a:r>
                <a:rPr lang="en-US" altLang="zh-CN" sz="1000" dirty="0">
                  <a:solidFill>
                    <a:srgbClr val="000000"/>
                  </a:solidFill>
                  <a:latin typeface="+mn-lt"/>
                  <a:ea typeface="宋体" pitchFamily="2" charset="-122"/>
                </a:rPr>
                <a:t>SOURCE: Source</a:t>
              </a:r>
            </a:p>
          </p:txBody>
        </p:sp>
      </p:grpSp>
      <p:sp>
        <p:nvSpPr>
          <p:cNvPr id="9" name="Rectangle 10"/>
          <p:cNvSpPr>
            <a:spLocks noChangeArrowheads="1"/>
          </p:cNvSpPr>
          <p:nvPr>
            <p:custDataLst>
              <p:tags r:id="rId5"/>
            </p:custDataLst>
          </p:nvPr>
        </p:nvSpPr>
        <p:spPr bwMode="black">
          <a:xfrm flipV="1">
            <a:off x="122238" y="833438"/>
            <a:ext cx="8850312" cy="101600"/>
          </a:xfrm>
          <a:prstGeom prst="rect">
            <a:avLst/>
          </a:prstGeom>
          <a:solidFill>
            <a:srgbClr val="FFCB3D"/>
          </a:solidFill>
          <a:ln w="9525">
            <a:noFill/>
            <a:miter lim="800000"/>
            <a:headEnd/>
            <a:tailEnd/>
          </a:ln>
          <a:effectLst/>
        </p:spPr>
        <p:txBody>
          <a:bodyPr wrap="none" anchor="ctr"/>
          <a:lstStyle/>
          <a:p>
            <a:pPr>
              <a:defRPr/>
            </a:pPr>
            <a:endParaRPr lang="en-US" sz="2800" b="1" dirty="0">
              <a:solidFill>
                <a:srgbClr val="91B0FF"/>
              </a:solidFill>
              <a:latin typeface="+mn-lt"/>
              <a:ea typeface="ヒラギノ角ゴ Pro W3" pitchFamily="-65" charset="-128"/>
            </a:endParaRPr>
          </a:p>
        </p:txBody>
      </p:sp>
      <p:pic>
        <p:nvPicPr>
          <p:cNvPr id="10" name="Picture 11" descr="PGE-727333"/>
          <p:cNvPicPr>
            <a:picLocks noChangeAspect="1" noChangeArrowheads="1"/>
          </p:cNvPicPr>
          <p:nvPr>
            <p:custDataLst>
              <p:tags r:id="rId6"/>
            </p:custDataLst>
          </p:nvPr>
        </p:nvPicPr>
        <p:blipFill>
          <a:blip r:embed="rId44" cstate="print"/>
          <a:srcRect/>
          <a:stretch>
            <a:fillRect/>
          </a:stretch>
        </p:blipFill>
        <p:spPr bwMode="auto">
          <a:xfrm>
            <a:off x="115888" y="6337300"/>
            <a:ext cx="1446212" cy="388938"/>
          </a:xfrm>
          <a:prstGeom prst="rect">
            <a:avLst/>
          </a:prstGeom>
          <a:noFill/>
          <a:ln w="9525">
            <a:noFill/>
            <a:miter lim="800000"/>
            <a:headEnd/>
            <a:tailEnd/>
          </a:ln>
        </p:spPr>
      </p:pic>
      <p:grpSp>
        <p:nvGrpSpPr>
          <p:cNvPr id="11" name="McK 6. Sticker" hidden="1"/>
          <p:cNvGrpSpPr>
            <a:grpSpLocks/>
          </p:cNvGrpSpPr>
          <p:nvPr>
            <p:custDataLst>
              <p:tags r:id="rId7"/>
            </p:custDataLst>
          </p:nvPr>
        </p:nvGrpSpPr>
        <p:grpSpPr bwMode="auto">
          <a:xfrm>
            <a:off x="8204200" y="1009650"/>
            <a:ext cx="687388" cy="188913"/>
            <a:chOff x="5088" y="185"/>
            <a:chExt cx="416" cy="115"/>
          </a:xfrm>
        </p:grpSpPr>
        <p:sp>
          <p:nvSpPr>
            <p:cNvPr id="12" name="AutoShape 13" hidden="1"/>
            <p:cNvSpPr>
              <a:spLocks noChangeArrowheads="1"/>
            </p:cNvSpPr>
            <p:nvPr userDrawn="1"/>
          </p:nvSpPr>
          <p:spPr bwMode="gray">
            <a:xfrm>
              <a:off x="5096" y="185"/>
              <a:ext cx="408" cy="113"/>
            </a:xfrm>
            <a:prstGeom prst="leftRightArrow">
              <a:avLst>
                <a:gd name="adj1" fmla="val 100000"/>
                <a:gd name="adj2" fmla="val 0"/>
              </a:avLst>
            </a:prstGeom>
            <a:noFill/>
            <a:ln w="9525">
              <a:noFill/>
              <a:miter lim="800000"/>
              <a:headEnd/>
              <a:tailEnd/>
            </a:ln>
            <a:effectLst/>
          </p:spPr>
          <p:txBody>
            <a:bodyPr wrap="none" lIns="0" tIns="0" rIns="0" bIns="0">
              <a:spAutoFit/>
            </a:bodyPr>
            <a:lstStyle/>
            <a:p>
              <a:pPr defTabSz="952500">
                <a:defRPr/>
              </a:pPr>
              <a:r>
                <a:rPr lang="en-US" sz="1200" dirty="0">
                  <a:solidFill>
                    <a:srgbClr val="000000"/>
                  </a:solidFill>
                  <a:latin typeface="+mn-lt"/>
                  <a:ea typeface="ヒラギノ角ゴ Pro W3" pitchFamily="-65" charset="-128"/>
                </a:rPr>
                <a:t>STICKER</a:t>
              </a:r>
            </a:p>
          </p:txBody>
        </p:sp>
        <p:cxnSp>
          <p:nvCxnSpPr>
            <p:cNvPr id="13" name="AutoShape 14" hidden="1"/>
            <p:cNvCxnSpPr>
              <a:cxnSpLocks noChangeShapeType="1"/>
            </p:cNvCxnSpPr>
            <p:nvPr userDrawn="1"/>
          </p:nvCxnSpPr>
          <p:spPr bwMode="gray">
            <a:xfrm>
              <a:off x="5088" y="185"/>
              <a:ext cx="416" cy="0"/>
            </a:xfrm>
            <a:prstGeom prst="straightConnector1">
              <a:avLst/>
            </a:prstGeom>
            <a:noFill/>
            <a:ln w="9525">
              <a:solidFill>
                <a:schemeClr val="tx1"/>
              </a:solidFill>
              <a:round/>
              <a:headEnd/>
              <a:tailEnd/>
            </a:ln>
          </p:spPr>
        </p:cxnSp>
        <p:cxnSp>
          <p:nvCxnSpPr>
            <p:cNvPr id="14" name="AutoShape 15" hidden="1"/>
            <p:cNvCxnSpPr>
              <a:cxnSpLocks noChangeShapeType="1"/>
            </p:cNvCxnSpPr>
            <p:nvPr userDrawn="1"/>
          </p:nvCxnSpPr>
          <p:spPr bwMode="gray">
            <a:xfrm>
              <a:off x="5088" y="300"/>
              <a:ext cx="416" cy="0"/>
            </a:xfrm>
            <a:prstGeom prst="straightConnector1">
              <a:avLst/>
            </a:prstGeom>
            <a:noFill/>
            <a:ln w="9525">
              <a:solidFill>
                <a:schemeClr val="tx1"/>
              </a:solidFill>
              <a:round/>
              <a:headEnd/>
              <a:tailEnd/>
            </a:ln>
          </p:spPr>
        </p:cxnSp>
      </p:grpSp>
      <p:grpSp>
        <p:nvGrpSpPr>
          <p:cNvPr id="15" name="McK 7. Legend Boxes" hidden="1"/>
          <p:cNvGrpSpPr>
            <a:grpSpLocks/>
          </p:cNvGrpSpPr>
          <p:nvPr>
            <p:custDataLst>
              <p:tags r:id="rId8"/>
            </p:custDataLst>
          </p:nvPr>
        </p:nvGrpSpPr>
        <p:grpSpPr bwMode="auto">
          <a:xfrm>
            <a:off x="8066088" y="1009650"/>
            <a:ext cx="825500" cy="960438"/>
            <a:chOff x="1357" y="1967"/>
            <a:chExt cx="499" cy="581"/>
          </a:xfrm>
        </p:grpSpPr>
        <p:grpSp>
          <p:nvGrpSpPr>
            <p:cNvPr id="16" name="Group 17" hidden="1"/>
            <p:cNvGrpSpPr>
              <a:grpSpLocks/>
            </p:cNvGrpSpPr>
            <p:nvPr userDrawn="1">
              <p:custDataLst>
                <p:tags r:id="rId37"/>
              </p:custDataLst>
            </p:nvPr>
          </p:nvGrpSpPr>
          <p:grpSpPr bwMode="auto">
            <a:xfrm>
              <a:off x="1357" y="1978"/>
              <a:ext cx="135" cy="568"/>
              <a:chOff x="1357" y="1978"/>
              <a:chExt cx="135" cy="568"/>
            </a:xfrm>
          </p:grpSpPr>
          <p:sp>
            <p:nvSpPr>
              <p:cNvPr id="21" name="LegendRectangle1" hidden="1"/>
              <p:cNvSpPr>
                <a:spLocks noChangeArrowheads="1"/>
              </p:cNvSpPr>
              <p:nvPr/>
            </p:nvSpPr>
            <p:spPr bwMode="gray">
              <a:xfrm>
                <a:off x="1357" y="1978"/>
                <a:ext cx="135" cy="101"/>
              </a:xfrm>
              <a:prstGeom prst="rect">
                <a:avLst/>
              </a:prstGeom>
              <a:solidFill>
                <a:schemeClr val="accent1"/>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2" name="LegendRectangle2" hidden="1"/>
              <p:cNvSpPr>
                <a:spLocks noChangeArrowheads="1"/>
              </p:cNvSpPr>
              <p:nvPr/>
            </p:nvSpPr>
            <p:spPr bwMode="gray">
              <a:xfrm>
                <a:off x="1357" y="2133"/>
                <a:ext cx="135" cy="101"/>
              </a:xfrm>
              <a:prstGeom prst="rect">
                <a:avLst/>
              </a:prstGeom>
              <a:solidFill>
                <a:schemeClr val="accent2"/>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3" name="LegendRectangle3" hidden="1"/>
              <p:cNvSpPr>
                <a:spLocks noChangeArrowheads="1"/>
              </p:cNvSpPr>
              <p:nvPr/>
            </p:nvSpPr>
            <p:spPr bwMode="gray">
              <a:xfrm>
                <a:off x="1357" y="2289"/>
                <a:ext cx="135" cy="101"/>
              </a:xfrm>
              <a:prstGeom prst="rect">
                <a:avLst/>
              </a:prstGeom>
              <a:solidFill>
                <a:schemeClr val="hlink"/>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4" name="LegendRectangle4" hidden="1"/>
              <p:cNvSpPr>
                <a:spLocks noChangeArrowheads="1"/>
              </p:cNvSpPr>
              <p:nvPr/>
            </p:nvSpPr>
            <p:spPr bwMode="gray">
              <a:xfrm>
                <a:off x="1357" y="2445"/>
                <a:ext cx="135" cy="101"/>
              </a:xfrm>
              <a:prstGeom prst="rect">
                <a:avLst/>
              </a:prstGeom>
              <a:solidFill>
                <a:schemeClr val="folHlink"/>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grpSp>
        <p:sp>
          <p:nvSpPr>
            <p:cNvPr id="17" name="Rectangle 22" hidden="1"/>
            <p:cNvSpPr>
              <a:spLocks noChangeArrowheads="1"/>
            </p:cNvSpPr>
            <p:nvPr userDrawn="1">
              <p:custDataLst>
                <p:tags r:id="rId38"/>
              </p:custDataLst>
            </p:nvPr>
          </p:nvSpPr>
          <p:spPr bwMode="gray">
            <a:xfrm>
              <a:off x="1544" y="2279"/>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8" name="Rectangle 23" hidden="1"/>
            <p:cNvSpPr>
              <a:spLocks noChangeArrowheads="1"/>
            </p:cNvSpPr>
            <p:nvPr userDrawn="1">
              <p:custDataLst>
                <p:tags r:id="rId39"/>
              </p:custDataLst>
            </p:nvPr>
          </p:nvSpPr>
          <p:spPr bwMode="gray">
            <a:xfrm>
              <a:off x="1544" y="2435"/>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9" name="Rectangle 24" hidden="1"/>
            <p:cNvSpPr>
              <a:spLocks noChangeArrowheads="1"/>
            </p:cNvSpPr>
            <p:nvPr userDrawn="1">
              <p:custDataLst>
                <p:tags r:id="rId40"/>
              </p:custDataLst>
            </p:nvPr>
          </p:nvSpPr>
          <p:spPr bwMode="gray">
            <a:xfrm>
              <a:off x="1544" y="1967"/>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20" name="Rectangle 25" hidden="1"/>
            <p:cNvSpPr>
              <a:spLocks noChangeArrowheads="1"/>
            </p:cNvSpPr>
            <p:nvPr userDrawn="1">
              <p:custDataLst>
                <p:tags r:id="rId41"/>
              </p:custDataLst>
            </p:nvPr>
          </p:nvSpPr>
          <p:spPr bwMode="gray">
            <a:xfrm>
              <a:off x="1544" y="2123"/>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grpSp>
        <p:nvGrpSpPr>
          <p:cNvPr id="25" name="McK 9. Legend Moons" hidden="1"/>
          <p:cNvGrpSpPr>
            <a:grpSpLocks/>
          </p:cNvGrpSpPr>
          <p:nvPr>
            <p:custDataLst>
              <p:tags r:id="rId9"/>
            </p:custDataLst>
          </p:nvPr>
        </p:nvGrpSpPr>
        <p:grpSpPr bwMode="auto">
          <a:xfrm>
            <a:off x="8110538" y="1009650"/>
            <a:ext cx="781050" cy="1223963"/>
            <a:chOff x="5031" y="171"/>
            <a:chExt cx="472" cy="740"/>
          </a:xfrm>
        </p:grpSpPr>
        <p:grpSp>
          <p:nvGrpSpPr>
            <p:cNvPr id="26" name="Group 27" hidden="1"/>
            <p:cNvGrpSpPr>
              <a:grpSpLocks/>
            </p:cNvGrpSpPr>
            <p:nvPr userDrawn="1"/>
          </p:nvGrpSpPr>
          <p:grpSpPr bwMode="auto">
            <a:xfrm>
              <a:off x="5031" y="174"/>
              <a:ext cx="115" cy="737"/>
              <a:chOff x="1393" y="1970"/>
              <a:chExt cx="115" cy="737"/>
            </a:xfrm>
          </p:grpSpPr>
          <p:grpSp>
            <p:nvGrpSpPr>
              <p:cNvPr id="33" name="Group 28" hidden="1"/>
              <p:cNvGrpSpPr>
                <a:grpSpLocks noChangeAspect="1"/>
              </p:cNvGrpSpPr>
              <p:nvPr userDrawn="1">
                <p:custDataLst>
                  <p:tags r:id="rId22"/>
                </p:custDataLst>
              </p:nvPr>
            </p:nvGrpSpPr>
            <p:grpSpPr bwMode="auto">
              <a:xfrm>
                <a:off x="1393" y="2593"/>
                <a:ext cx="112" cy="114"/>
                <a:chOff x="1058" y="1963"/>
                <a:chExt cx="112" cy="114"/>
              </a:xfrm>
            </p:grpSpPr>
            <p:sp>
              <p:nvSpPr>
                <p:cNvPr id="46" name="Oval 29" hidden="1"/>
                <p:cNvSpPr>
                  <a:spLocks noChangeAspect="1" noChangeArrowheads="1"/>
                </p:cNvSpPr>
                <p:nvPr userDrawn="1">
                  <p:custDataLst>
                    <p:tags r:id="rId35"/>
                  </p:custDataLst>
                </p:nvPr>
              </p:nvSpPr>
              <p:spPr bwMode="gray">
                <a:xfrm>
                  <a:off x="1058" y="1963"/>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7" name="Oval 30" hidden="1"/>
                <p:cNvSpPr>
                  <a:spLocks noChangeAspect="1" noChangeArrowheads="1"/>
                </p:cNvSpPr>
                <p:nvPr userDrawn="1">
                  <p:custDataLst>
                    <p:tags r:id="rId36"/>
                  </p:custDataLst>
                </p:nvPr>
              </p:nvSpPr>
              <p:spPr bwMode="gray">
                <a:xfrm>
                  <a:off x="1058" y="1963"/>
                  <a:ext cx="112" cy="114"/>
                </a:xfrm>
                <a:prstGeom prst="ellipse">
                  <a:avLst/>
                </a:pr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4" name="Group 31" hidden="1"/>
              <p:cNvGrpSpPr>
                <a:grpSpLocks noChangeAspect="1"/>
              </p:cNvGrpSpPr>
              <p:nvPr userDrawn="1">
                <p:custDataLst>
                  <p:tags r:id="rId23"/>
                </p:custDataLst>
              </p:nvPr>
            </p:nvGrpSpPr>
            <p:grpSpPr bwMode="auto">
              <a:xfrm>
                <a:off x="1393" y="2436"/>
                <a:ext cx="112" cy="107"/>
                <a:chOff x="1058" y="2113"/>
                <a:chExt cx="112" cy="107"/>
              </a:xfrm>
            </p:grpSpPr>
            <p:sp>
              <p:nvSpPr>
                <p:cNvPr id="44" name="Oval 32" hidden="1"/>
                <p:cNvSpPr>
                  <a:spLocks noChangeAspect="1" noChangeArrowheads="1"/>
                </p:cNvSpPr>
                <p:nvPr userDrawn="1">
                  <p:custDataLst>
                    <p:tags r:id="rId33"/>
                  </p:custDataLst>
                </p:nvPr>
              </p:nvSpPr>
              <p:spPr bwMode="gray">
                <a:xfrm>
                  <a:off x="1058" y="2113"/>
                  <a:ext cx="111" cy="107"/>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5" name="Arc 33" hidden="1"/>
                <p:cNvSpPr>
                  <a:spLocks noChangeAspect="1"/>
                </p:cNvSpPr>
                <p:nvPr userDrawn="1">
                  <p:custDataLst>
                    <p:tags r:id="rId34"/>
                  </p:custDataLst>
                </p:nvPr>
              </p:nvSpPr>
              <p:spPr bwMode="gray">
                <a:xfrm>
                  <a:off x="1058" y="2113"/>
                  <a:ext cx="112" cy="107"/>
                </a:xfrm>
                <a:custGeom>
                  <a:avLst/>
                  <a:gdLst>
                    <a:gd name="G0" fmla="+- 21600 0 0"/>
                    <a:gd name="G1" fmla="+- 21600 0 0"/>
                    <a:gd name="G2" fmla="+- 21600 0 0"/>
                    <a:gd name="T0" fmla="*/ 21600 w 43200"/>
                    <a:gd name="T1" fmla="*/ 0 h 43200"/>
                    <a:gd name="T2" fmla="*/ 0 w 43200"/>
                    <a:gd name="T3" fmla="*/ 2160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5" name="Group 34" hidden="1"/>
              <p:cNvGrpSpPr>
                <a:grpSpLocks noChangeAspect="1"/>
              </p:cNvGrpSpPr>
              <p:nvPr userDrawn="1">
                <p:custDataLst>
                  <p:tags r:id="rId24"/>
                </p:custDataLst>
              </p:nvPr>
            </p:nvGrpSpPr>
            <p:grpSpPr bwMode="auto">
              <a:xfrm>
                <a:off x="1393" y="2280"/>
                <a:ext cx="115" cy="114"/>
                <a:chOff x="1058" y="2275"/>
                <a:chExt cx="115" cy="114"/>
              </a:xfrm>
            </p:grpSpPr>
            <p:sp>
              <p:nvSpPr>
                <p:cNvPr id="42" name="Oval 35" hidden="1"/>
                <p:cNvSpPr>
                  <a:spLocks noChangeAspect="1" noChangeArrowheads="1"/>
                </p:cNvSpPr>
                <p:nvPr userDrawn="1">
                  <p:custDataLst>
                    <p:tags r:id="rId31"/>
                  </p:custDataLst>
                </p:nvPr>
              </p:nvSpPr>
              <p:spPr bwMode="gray">
                <a:xfrm>
                  <a:off x="1058" y="2275"/>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3" name="Arc 36" hidden="1"/>
                <p:cNvSpPr>
                  <a:spLocks noChangeAspect="1"/>
                </p:cNvSpPr>
                <p:nvPr userDrawn="1">
                  <p:custDataLst>
                    <p:tags r:id="rId32"/>
                  </p:custDataLst>
                </p:nvPr>
              </p:nvSpPr>
              <p:spPr bwMode="gray">
                <a:xfrm>
                  <a:off x="1117" y="2275"/>
                  <a:ext cx="56" cy="114"/>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6" name="Group 37" hidden="1"/>
              <p:cNvGrpSpPr>
                <a:grpSpLocks noChangeAspect="1"/>
              </p:cNvGrpSpPr>
              <p:nvPr userDrawn="1">
                <p:custDataLst>
                  <p:tags r:id="rId25"/>
                </p:custDataLst>
              </p:nvPr>
            </p:nvGrpSpPr>
            <p:grpSpPr bwMode="auto">
              <a:xfrm>
                <a:off x="1393" y="2126"/>
                <a:ext cx="115" cy="107"/>
                <a:chOff x="1058" y="2431"/>
                <a:chExt cx="115" cy="107"/>
              </a:xfrm>
            </p:grpSpPr>
            <p:sp>
              <p:nvSpPr>
                <p:cNvPr id="40" name="Oval 38" hidden="1"/>
                <p:cNvSpPr>
                  <a:spLocks noChangeAspect="1" noChangeArrowheads="1"/>
                </p:cNvSpPr>
                <p:nvPr userDrawn="1">
                  <p:custDataLst>
                    <p:tags r:id="rId29"/>
                  </p:custDataLst>
                </p:nvPr>
              </p:nvSpPr>
              <p:spPr bwMode="gray">
                <a:xfrm>
                  <a:off x="1058" y="2431"/>
                  <a:ext cx="111" cy="107"/>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1" name="Arc 39" hidden="1"/>
                <p:cNvSpPr>
                  <a:spLocks noChangeAspect="1"/>
                </p:cNvSpPr>
                <p:nvPr userDrawn="1">
                  <p:custDataLst>
                    <p:tags r:id="rId30"/>
                  </p:custDataLst>
                </p:nvPr>
              </p:nvSpPr>
              <p:spPr bwMode="gray">
                <a:xfrm>
                  <a:off x="1117" y="2431"/>
                  <a:ext cx="56" cy="5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7" name="Group 40" hidden="1"/>
              <p:cNvGrpSpPr>
                <a:grpSpLocks noChangeAspect="1"/>
              </p:cNvGrpSpPr>
              <p:nvPr userDrawn="1">
                <p:custDataLst>
                  <p:tags r:id="rId26"/>
                </p:custDataLst>
              </p:nvPr>
            </p:nvGrpSpPr>
            <p:grpSpPr bwMode="auto">
              <a:xfrm>
                <a:off x="1393" y="1970"/>
                <a:ext cx="112" cy="114"/>
                <a:chOff x="1058" y="2617"/>
                <a:chExt cx="112" cy="114"/>
              </a:xfrm>
            </p:grpSpPr>
            <p:sp>
              <p:nvSpPr>
                <p:cNvPr id="38" name="Oval 41" hidden="1"/>
                <p:cNvSpPr>
                  <a:spLocks noChangeAspect="1" noChangeArrowheads="1"/>
                </p:cNvSpPr>
                <p:nvPr userDrawn="1">
                  <p:custDataLst>
                    <p:tags r:id="rId27"/>
                  </p:custDataLst>
                </p:nvPr>
              </p:nvSpPr>
              <p:spPr bwMode="gray">
                <a:xfrm>
                  <a:off x="1058" y="2617"/>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39" name="Arc 42" hidden="1"/>
                <p:cNvSpPr>
                  <a:spLocks noChangeAspect="1"/>
                </p:cNvSpPr>
                <p:nvPr userDrawn="1">
                  <p:custDataLst>
                    <p:tags r:id="rId28"/>
                  </p:custDataLst>
                </p:nvPr>
              </p:nvSpPr>
              <p:spPr bwMode="gray">
                <a:xfrm>
                  <a:off x="1058" y="2617"/>
                  <a:ext cx="112" cy="114"/>
                </a:xfrm>
                <a:custGeom>
                  <a:avLst/>
                  <a:gdLst>
                    <a:gd name="G0" fmla="+- 21600 0 0"/>
                    <a:gd name="G1" fmla="+- 21600 0 0"/>
                    <a:gd name="G2" fmla="+- 21600 0 0"/>
                    <a:gd name="T0" fmla="*/ 21600 w 43200"/>
                    <a:gd name="T1" fmla="*/ 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path>
                    <a:path w="43200" h="43200" stroke="0" extrusionOk="0">
                      <a:moveTo>
                        <a:pt x="21599" y="0"/>
                      </a:moveTo>
                      <a:lnTo>
                        <a:pt x="2160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grpSp>
          <p:nvGrpSpPr>
            <p:cNvPr id="27" name="Group 43" hidden="1"/>
            <p:cNvGrpSpPr>
              <a:grpSpLocks/>
            </p:cNvGrpSpPr>
            <p:nvPr userDrawn="1"/>
          </p:nvGrpSpPr>
          <p:grpSpPr bwMode="auto">
            <a:xfrm>
              <a:off x="5192" y="171"/>
              <a:ext cx="311" cy="738"/>
              <a:chOff x="1544" y="1967"/>
              <a:chExt cx="311" cy="738"/>
            </a:xfrm>
          </p:grpSpPr>
          <p:sp>
            <p:nvSpPr>
              <p:cNvPr id="28" name="Rectangle 44" hidden="1"/>
              <p:cNvSpPr>
                <a:spLocks noChangeArrowheads="1"/>
              </p:cNvSpPr>
              <p:nvPr>
                <p:custDataLst>
                  <p:tags r:id="rId17"/>
                </p:custDataLst>
              </p:nvPr>
            </p:nvSpPr>
            <p:spPr bwMode="gray">
              <a:xfrm>
                <a:off x="1544" y="2279"/>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29" name="Rectangle 45" hidden="1"/>
              <p:cNvSpPr>
                <a:spLocks noChangeArrowheads="1"/>
              </p:cNvSpPr>
              <p:nvPr>
                <p:custDataLst>
                  <p:tags r:id="rId18"/>
                </p:custDataLst>
              </p:nvPr>
            </p:nvSpPr>
            <p:spPr bwMode="gray">
              <a:xfrm>
                <a:off x="1544" y="2435"/>
                <a:ext cx="311" cy="107"/>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0" name="Rectangle 46" hidden="1"/>
              <p:cNvSpPr>
                <a:spLocks noChangeArrowheads="1"/>
              </p:cNvSpPr>
              <p:nvPr>
                <p:custDataLst>
                  <p:tags r:id="rId19"/>
                </p:custDataLst>
              </p:nvPr>
            </p:nvSpPr>
            <p:spPr bwMode="gray">
              <a:xfrm>
                <a:off x="1544" y="2592"/>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1" name="Rectangle 47" hidden="1"/>
              <p:cNvSpPr>
                <a:spLocks noChangeArrowheads="1"/>
              </p:cNvSpPr>
              <p:nvPr userDrawn="1">
                <p:custDataLst>
                  <p:tags r:id="rId20"/>
                </p:custDataLst>
              </p:nvPr>
            </p:nvSpPr>
            <p:spPr bwMode="gray">
              <a:xfrm>
                <a:off x="1544" y="1967"/>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2" name="Rectangle 48" hidden="1"/>
              <p:cNvSpPr>
                <a:spLocks noChangeArrowheads="1"/>
              </p:cNvSpPr>
              <p:nvPr userDrawn="1">
                <p:custDataLst>
                  <p:tags r:id="rId21"/>
                </p:custDataLst>
              </p:nvPr>
            </p:nvSpPr>
            <p:spPr bwMode="gray">
              <a:xfrm>
                <a:off x="1544" y="2123"/>
                <a:ext cx="311" cy="107"/>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grpSp>
      <p:grpSp>
        <p:nvGrpSpPr>
          <p:cNvPr id="48" name="McK 8. Legend Lines" hidden="1"/>
          <p:cNvGrpSpPr>
            <a:grpSpLocks/>
          </p:cNvGrpSpPr>
          <p:nvPr>
            <p:custDataLst>
              <p:tags r:id="rId10"/>
            </p:custDataLst>
          </p:nvPr>
        </p:nvGrpSpPr>
        <p:grpSpPr bwMode="auto">
          <a:xfrm>
            <a:off x="7959725" y="1009650"/>
            <a:ext cx="931863" cy="960438"/>
            <a:chOff x="2012" y="1967"/>
            <a:chExt cx="564" cy="581"/>
          </a:xfrm>
        </p:grpSpPr>
        <p:grpSp>
          <p:nvGrpSpPr>
            <p:cNvPr id="49" name="Group 50" hidden="1"/>
            <p:cNvGrpSpPr>
              <a:grpSpLocks/>
            </p:cNvGrpSpPr>
            <p:nvPr userDrawn="1">
              <p:custDataLst>
                <p:tags r:id="rId12"/>
              </p:custDataLst>
            </p:nvPr>
          </p:nvGrpSpPr>
          <p:grpSpPr bwMode="auto">
            <a:xfrm>
              <a:off x="2012" y="2025"/>
              <a:ext cx="202" cy="469"/>
              <a:chOff x="987" y="2025"/>
              <a:chExt cx="202" cy="469"/>
            </a:xfrm>
          </p:grpSpPr>
          <p:sp>
            <p:nvSpPr>
              <p:cNvPr id="54" name="Line 51" hidden="1"/>
              <p:cNvSpPr>
                <a:spLocks noChangeShapeType="1"/>
              </p:cNvSpPr>
              <p:nvPr/>
            </p:nvSpPr>
            <p:spPr bwMode="gray">
              <a:xfrm>
                <a:off x="987" y="2025"/>
                <a:ext cx="202" cy="0"/>
              </a:xfrm>
              <a:prstGeom prst="line">
                <a:avLst/>
              </a:prstGeom>
              <a:noFill/>
              <a:ln w="28575">
                <a:solidFill>
                  <a:schemeClr val="tx1"/>
                </a:solidFill>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5" name="Line 52" hidden="1"/>
              <p:cNvSpPr>
                <a:spLocks noChangeShapeType="1"/>
              </p:cNvSpPr>
              <p:nvPr/>
            </p:nvSpPr>
            <p:spPr bwMode="gray">
              <a:xfrm>
                <a:off x="987" y="2181"/>
                <a:ext cx="202" cy="0"/>
              </a:xfrm>
              <a:prstGeom prst="line">
                <a:avLst/>
              </a:prstGeom>
              <a:noFill/>
              <a:ln w="28575">
                <a:solidFill>
                  <a:schemeClr val="tx1"/>
                </a:solidFill>
                <a:prstDash val="dash"/>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6" name="Line 53" hidden="1"/>
              <p:cNvSpPr>
                <a:spLocks noChangeShapeType="1"/>
              </p:cNvSpPr>
              <p:nvPr/>
            </p:nvSpPr>
            <p:spPr bwMode="gray">
              <a:xfrm>
                <a:off x="987" y="2337"/>
                <a:ext cx="202" cy="0"/>
              </a:xfrm>
              <a:prstGeom prst="line">
                <a:avLst/>
              </a:prstGeom>
              <a:noFill/>
              <a:ln w="12700">
                <a:solidFill>
                  <a:schemeClr val="tx1"/>
                </a:solidFill>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7" name="Line 54" hidden="1"/>
              <p:cNvSpPr>
                <a:spLocks noChangeShapeType="1"/>
              </p:cNvSpPr>
              <p:nvPr/>
            </p:nvSpPr>
            <p:spPr bwMode="gray">
              <a:xfrm>
                <a:off x="987" y="2494"/>
                <a:ext cx="202" cy="0"/>
              </a:xfrm>
              <a:prstGeom prst="line">
                <a:avLst/>
              </a:prstGeom>
              <a:noFill/>
              <a:ln w="12700">
                <a:solidFill>
                  <a:schemeClr val="tx1"/>
                </a:solidFill>
                <a:prstDash val="dash"/>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grpSp>
        <p:sp>
          <p:nvSpPr>
            <p:cNvPr id="50" name="Rectangle 55" hidden="1"/>
            <p:cNvSpPr>
              <a:spLocks noChangeArrowheads="1"/>
            </p:cNvSpPr>
            <p:nvPr userDrawn="1">
              <p:custDataLst>
                <p:tags r:id="rId13"/>
              </p:custDataLst>
            </p:nvPr>
          </p:nvSpPr>
          <p:spPr bwMode="gray">
            <a:xfrm>
              <a:off x="2264" y="2279"/>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1" name="Rectangle 56" hidden="1"/>
            <p:cNvSpPr>
              <a:spLocks noChangeArrowheads="1"/>
            </p:cNvSpPr>
            <p:nvPr userDrawn="1">
              <p:custDataLst>
                <p:tags r:id="rId14"/>
              </p:custDataLst>
            </p:nvPr>
          </p:nvSpPr>
          <p:spPr bwMode="gray">
            <a:xfrm>
              <a:off x="2264" y="2435"/>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2" name="Rectangle 57" hidden="1"/>
            <p:cNvSpPr>
              <a:spLocks noChangeArrowheads="1"/>
            </p:cNvSpPr>
            <p:nvPr userDrawn="1">
              <p:custDataLst>
                <p:tags r:id="rId15"/>
              </p:custDataLst>
            </p:nvPr>
          </p:nvSpPr>
          <p:spPr bwMode="gray">
            <a:xfrm>
              <a:off x="2264" y="1967"/>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3" name="Rectangle 58" hidden="1"/>
            <p:cNvSpPr>
              <a:spLocks noChangeArrowheads="1"/>
            </p:cNvSpPr>
            <p:nvPr userDrawn="1">
              <p:custDataLst>
                <p:tags r:id="rId16"/>
              </p:custDataLst>
            </p:nvPr>
          </p:nvSpPr>
          <p:spPr bwMode="gray">
            <a:xfrm>
              <a:off x="2264" y="2123"/>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8" name="Rectangle 9"/>
          <p:cNvSpPr>
            <a:spLocks noGrp="1" noChangeArrowheads="1"/>
          </p:cNvSpPr>
          <p:nvPr>
            <p:ph type="sldNum" sz="quarter" idx="10"/>
            <p:custDataLst>
              <p:tags r:id="rId11"/>
            </p:custDataLst>
          </p:nvPr>
        </p:nvSpPr>
        <p:spPr/>
        <p:txBody>
          <a:bodyPr/>
          <a:lstStyle>
            <a:lvl1pPr fontAlgn="auto">
              <a:spcBef>
                <a:spcPts val="0"/>
              </a:spcBef>
              <a:spcAft>
                <a:spcPts val="0"/>
              </a:spcAft>
              <a:defRPr/>
            </a:lvl1pPr>
          </a:lstStyle>
          <a:p>
            <a:pPr>
              <a:defRPr/>
            </a:pPr>
            <a:fld id="{0FB2A729-E3AA-4C6D-BFAE-3907533D68E5}" type="slidenum">
              <a:rPr lang="en-US"/>
              <a:pPr>
                <a:defRPr/>
              </a:pPr>
              <a:t>‹#›</a:t>
            </a:fld>
            <a:r>
              <a:rPr lang="en-US" dirty="0"/>
              <a:t> </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aphicFrame>
        <p:nvGraphicFramePr>
          <p:cNvPr id="4" name="AutoShape 2"/>
          <p:cNvGraphicFramePr>
            <a:graphicFrameLocks/>
          </p:cNvGraphicFramePr>
          <p:nvPr>
            <p:custDataLst>
              <p:tags r:id="rId2"/>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7608" name="think-cell Slide" r:id="rId43" imgW="0" imgH="0" progId="TCLayout.ActiveDocument.1">
                  <p:embed/>
                </p:oleObj>
              </mc:Choice>
              <mc:Fallback>
                <p:oleObj name="think-cell Slide" r:id="rId43" imgW="0" imgH="0" progId="TCLayout.ActiveDocument.1">
                  <p:embed/>
                  <p:pic>
                    <p:nvPicPr>
                      <p:cNvPr id="0" name="AutoShape 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McK 3. Unit of measure" hidden="1"/>
          <p:cNvSpPr txBox="1">
            <a:spLocks noChangeArrowheads="1"/>
          </p:cNvSpPr>
          <p:nvPr>
            <p:custDataLst>
              <p:tags r:id="rId3"/>
            </p:custDataLst>
          </p:nvPr>
        </p:nvSpPr>
        <p:spPr bwMode="auto">
          <a:xfrm>
            <a:off x="122238" y="985838"/>
            <a:ext cx="8791575" cy="217487"/>
          </a:xfrm>
          <a:prstGeom prst="rect">
            <a:avLst/>
          </a:prstGeom>
          <a:noFill/>
          <a:ln w="9525">
            <a:noFill/>
            <a:miter lim="800000"/>
            <a:headEnd/>
            <a:tailEnd/>
          </a:ln>
          <a:effectLst/>
        </p:spPr>
        <p:txBody>
          <a:bodyPr lIns="0" tIns="0" rIns="0" bIns="0"/>
          <a:lstStyle/>
          <a:p>
            <a:pPr defTabSz="912813">
              <a:defRPr/>
            </a:pPr>
            <a:r>
              <a:rPr lang="en-US" altLang="zh-CN" sz="1400" dirty="0">
                <a:solidFill>
                  <a:srgbClr val="808080"/>
                </a:solidFill>
                <a:latin typeface="+mn-lt"/>
                <a:ea typeface="宋体" pitchFamily="2" charset="-122"/>
              </a:rPr>
              <a:t>Unit of measure</a:t>
            </a:r>
          </a:p>
        </p:txBody>
      </p:sp>
      <p:grpSp>
        <p:nvGrpSpPr>
          <p:cNvPr id="6" name="McK Slide Elements"/>
          <p:cNvGrpSpPr>
            <a:grpSpLocks/>
          </p:cNvGrpSpPr>
          <p:nvPr>
            <p:custDataLst>
              <p:tags r:id="rId4"/>
            </p:custDataLst>
          </p:nvPr>
        </p:nvGrpSpPr>
        <p:grpSpPr bwMode="auto">
          <a:xfrm>
            <a:off x="1627188" y="6351588"/>
            <a:ext cx="7004050" cy="384175"/>
            <a:chOff x="1005" y="3921"/>
            <a:chExt cx="4323" cy="238"/>
          </a:xfrm>
        </p:grpSpPr>
        <p:sp>
          <p:nvSpPr>
            <p:cNvPr id="7" name="McK 4. Footnote" hidden="1"/>
            <p:cNvSpPr txBox="1">
              <a:spLocks noChangeArrowheads="1"/>
            </p:cNvSpPr>
            <p:nvPr userDrawn="1"/>
          </p:nvSpPr>
          <p:spPr bwMode="auto">
            <a:xfrm>
              <a:off x="1005" y="3921"/>
              <a:ext cx="4323" cy="96"/>
            </a:xfrm>
            <a:prstGeom prst="rect">
              <a:avLst/>
            </a:prstGeom>
            <a:noFill/>
            <a:ln w="9525">
              <a:noFill/>
              <a:miter lim="800000"/>
              <a:headEnd/>
              <a:tailEnd/>
            </a:ln>
            <a:effectLst/>
          </p:spPr>
          <p:txBody>
            <a:bodyPr lIns="0" tIns="0" rIns="0" bIns="0" anchor="b"/>
            <a:lstStyle/>
            <a:p>
              <a:pPr marL="106363" indent="-106363" defTabSz="912813">
                <a:defRPr/>
              </a:pPr>
              <a:r>
                <a:rPr lang="en-US" altLang="zh-CN" sz="1000" dirty="0">
                  <a:solidFill>
                    <a:srgbClr val="000000"/>
                  </a:solidFill>
                  <a:latin typeface="+mn-lt"/>
                  <a:ea typeface="宋体" pitchFamily="2" charset="-122"/>
                </a:rPr>
                <a:t>1 Footnote</a:t>
              </a:r>
            </a:p>
          </p:txBody>
        </p:sp>
        <p:sp>
          <p:nvSpPr>
            <p:cNvPr id="8" name="McK 5. Source" hidden="1"/>
            <p:cNvSpPr>
              <a:spLocks noChangeArrowheads="1"/>
            </p:cNvSpPr>
            <p:nvPr userDrawn="1"/>
          </p:nvSpPr>
          <p:spPr bwMode="auto">
            <a:xfrm>
              <a:off x="1005" y="4063"/>
              <a:ext cx="4323" cy="96"/>
            </a:xfrm>
            <a:prstGeom prst="rect">
              <a:avLst/>
            </a:prstGeom>
            <a:noFill/>
            <a:ln w="9525">
              <a:noFill/>
              <a:miter lim="800000"/>
              <a:headEnd/>
              <a:tailEnd/>
            </a:ln>
            <a:effectLst/>
          </p:spPr>
          <p:txBody>
            <a:bodyPr lIns="0" tIns="0" rIns="0" bIns="0" anchor="ctr">
              <a:spAutoFit/>
            </a:bodyPr>
            <a:lstStyle/>
            <a:p>
              <a:pPr marL="622300" indent="-622300" defTabSz="912813">
                <a:tabLst>
                  <a:tab pos="625475" algn="l"/>
                </a:tabLst>
                <a:defRPr/>
              </a:pPr>
              <a:r>
                <a:rPr lang="en-US" altLang="zh-CN" sz="1000" dirty="0">
                  <a:solidFill>
                    <a:srgbClr val="000000"/>
                  </a:solidFill>
                  <a:latin typeface="+mn-lt"/>
                  <a:ea typeface="宋体" pitchFamily="2" charset="-122"/>
                </a:rPr>
                <a:t>SOURCE: Source</a:t>
              </a:r>
            </a:p>
          </p:txBody>
        </p:sp>
      </p:grpSp>
      <p:sp>
        <p:nvSpPr>
          <p:cNvPr id="9" name="Rectangle 10"/>
          <p:cNvSpPr>
            <a:spLocks noChangeArrowheads="1"/>
          </p:cNvSpPr>
          <p:nvPr>
            <p:custDataLst>
              <p:tags r:id="rId5"/>
            </p:custDataLst>
          </p:nvPr>
        </p:nvSpPr>
        <p:spPr bwMode="black">
          <a:xfrm flipV="1">
            <a:off x="122238" y="833438"/>
            <a:ext cx="8850312" cy="101600"/>
          </a:xfrm>
          <a:prstGeom prst="rect">
            <a:avLst/>
          </a:prstGeom>
          <a:solidFill>
            <a:srgbClr val="FFCB3D"/>
          </a:solidFill>
          <a:ln w="9525">
            <a:noFill/>
            <a:miter lim="800000"/>
            <a:headEnd/>
            <a:tailEnd/>
          </a:ln>
          <a:effectLst/>
        </p:spPr>
        <p:txBody>
          <a:bodyPr wrap="none" anchor="ctr"/>
          <a:lstStyle/>
          <a:p>
            <a:pPr>
              <a:defRPr/>
            </a:pPr>
            <a:endParaRPr lang="en-US" sz="2800" b="1" dirty="0">
              <a:solidFill>
                <a:srgbClr val="91B0FF"/>
              </a:solidFill>
              <a:latin typeface="+mn-lt"/>
              <a:ea typeface="ヒラギノ角ゴ Pro W3" pitchFamily="-65" charset="-128"/>
            </a:endParaRPr>
          </a:p>
        </p:txBody>
      </p:sp>
      <p:pic>
        <p:nvPicPr>
          <p:cNvPr id="10" name="Picture 11" descr="PGE-727333"/>
          <p:cNvPicPr>
            <a:picLocks noChangeAspect="1" noChangeArrowheads="1"/>
          </p:cNvPicPr>
          <p:nvPr>
            <p:custDataLst>
              <p:tags r:id="rId6"/>
            </p:custDataLst>
          </p:nvPr>
        </p:nvPicPr>
        <p:blipFill>
          <a:blip r:embed="rId44" cstate="print"/>
          <a:srcRect/>
          <a:stretch>
            <a:fillRect/>
          </a:stretch>
        </p:blipFill>
        <p:spPr bwMode="auto">
          <a:xfrm>
            <a:off x="115888" y="6337300"/>
            <a:ext cx="1446212" cy="388938"/>
          </a:xfrm>
          <a:prstGeom prst="rect">
            <a:avLst/>
          </a:prstGeom>
          <a:noFill/>
          <a:ln w="9525">
            <a:noFill/>
            <a:miter lim="800000"/>
            <a:headEnd/>
            <a:tailEnd/>
          </a:ln>
        </p:spPr>
      </p:pic>
      <p:grpSp>
        <p:nvGrpSpPr>
          <p:cNvPr id="11" name="McK 6. Sticker" hidden="1"/>
          <p:cNvGrpSpPr>
            <a:grpSpLocks/>
          </p:cNvGrpSpPr>
          <p:nvPr>
            <p:custDataLst>
              <p:tags r:id="rId7"/>
            </p:custDataLst>
          </p:nvPr>
        </p:nvGrpSpPr>
        <p:grpSpPr bwMode="auto">
          <a:xfrm>
            <a:off x="8204200" y="1009650"/>
            <a:ext cx="687388" cy="188913"/>
            <a:chOff x="5088" y="185"/>
            <a:chExt cx="416" cy="115"/>
          </a:xfrm>
        </p:grpSpPr>
        <p:sp>
          <p:nvSpPr>
            <p:cNvPr id="12" name="AutoShape 13" hidden="1"/>
            <p:cNvSpPr>
              <a:spLocks noChangeArrowheads="1"/>
            </p:cNvSpPr>
            <p:nvPr userDrawn="1"/>
          </p:nvSpPr>
          <p:spPr bwMode="gray">
            <a:xfrm>
              <a:off x="5096" y="185"/>
              <a:ext cx="408" cy="113"/>
            </a:xfrm>
            <a:prstGeom prst="leftRightArrow">
              <a:avLst>
                <a:gd name="adj1" fmla="val 100000"/>
                <a:gd name="adj2" fmla="val 0"/>
              </a:avLst>
            </a:prstGeom>
            <a:noFill/>
            <a:ln w="9525">
              <a:noFill/>
              <a:miter lim="800000"/>
              <a:headEnd/>
              <a:tailEnd/>
            </a:ln>
            <a:effectLst/>
          </p:spPr>
          <p:txBody>
            <a:bodyPr wrap="none" lIns="0" tIns="0" rIns="0" bIns="0">
              <a:spAutoFit/>
            </a:bodyPr>
            <a:lstStyle/>
            <a:p>
              <a:pPr defTabSz="952500">
                <a:defRPr/>
              </a:pPr>
              <a:r>
                <a:rPr lang="en-US" sz="1200" dirty="0">
                  <a:solidFill>
                    <a:srgbClr val="000000"/>
                  </a:solidFill>
                  <a:latin typeface="+mn-lt"/>
                  <a:ea typeface="ヒラギノ角ゴ Pro W3" pitchFamily="-65" charset="-128"/>
                </a:rPr>
                <a:t>STICKER</a:t>
              </a:r>
            </a:p>
          </p:txBody>
        </p:sp>
        <p:cxnSp>
          <p:nvCxnSpPr>
            <p:cNvPr id="13" name="AutoShape 14" hidden="1"/>
            <p:cNvCxnSpPr>
              <a:cxnSpLocks noChangeShapeType="1"/>
            </p:cNvCxnSpPr>
            <p:nvPr userDrawn="1"/>
          </p:nvCxnSpPr>
          <p:spPr bwMode="gray">
            <a:xfrm>
              <a:off x="5088" y="185"/>
              <a:ext cx="416" cy="0"/>
            </a:xfrm>
            <a:prstGeom prst="straightConnector1">
              <a:avLst/>
            </a:prstGeom>
            <a:noFill/>
            <a:ln w="9525">
              <a:solidFill>
                <a:schemeClr val="tx1"/>
              </a:solidFill>
              <a:round/>
              <a:headEnd/>
              <a:tailEnd/>
            </a:ln>
          </p:spPr>
        </p:cxnSp>
        <p:cxnSp>
          <p:nvCxnSpPr>
            <p:cNvPr id="14" name="AutoShape 15" hidden="1"/>
            <p:cNvCxnSpPr>
              <a:cxnSpLocks noChangeShapeType="1"/>
            </p:cNvCxnSpPr>
            <p:nvPr userDrawn="1"/>
          </p:nvCxnSpPr>
          <p:spPr bwMode="gray">
            <a:xfrm>
              <a:off x="5088" y="300"/>
              <a:ext cx="416" cy="0"/>
            </a:xfrm>
            <a:prstGeom prst="straightConnector1">
              <a:avLst/>
            </a:prstGeom>
            <a:noFill/>
            <a:ln w="9525">
              <a:solidFill>
                <a:schemeClr val="tx1"/>
              </a:solidFill>
              <a:round/>
              <a:headEnd/>
              <a:tailEnd/>
            </a:ln>
          </p:spPr>
        </p:cxnSp>
      </p:grpSp>
      <p:grpSp>
        <p:nvGrpSpPr>
          <p:cNvPr id="15" name="McK 7. Legend Boxes" hidden="1"/>
          <p:cNvGrpSpPr>
            <a:grpSpLocks/>
          </p:cNvGrpSpPr>
          <p:nvPr>
            <p:custDataLst>
              <p:tags r:id="rId8"/>
            </p:custDataLst>
          </p:nvPr>
        </p:nvGrpSpPr>
        <p:grpSpPr bwMode="auto">
          <a:xfrm>
            <a:off x="8066088" y="1009650"/>
            <a:ext cx="825500" cy="960438"/>
            <a:chOff x="1357" y="1967"/>
            <a:chExt cx="499" cy="581"/>
          </a:xfrm>
        </p:grpSpPr>
        <p:grpSp>
          <p:nvGrpSpPr>
            <p:cNvPr id="16" name="Group 17" hidden="1"/>
            <p:cNvGrpSpPr>
              <a:grpSpLocks/>
            </p:cNvGrpSpPr>
            <p:nvPr userDrawn="1">
              <p:custDataLst>
                <p:tags r:id="rId37"/>
              </p:custDataLst>
            </p:nvPr>
          </p:nvGrpSpPr>
          <p:grpSpPr bwMode="auto">
            <a:xfrm>
              <a:off x="1357" y="1978"/>
              <a:ext cx="135" cy="568"/>
              <a:chOff x="1357" y="1978"/>
              <a:chExt cx="135" cy="568"/>
            </a:xfrm>
          </p:grpSpPr>
          <p:sp>
            <p:nvSpPr>
              <p:cNvPr id="21" name="LegendRectangle1" hidden="1"/>
              <p:cNvSpPr>
                <a:spLocks noChangeArrowheads="1"/>
              </p:cNvSpPr>
              <p:nvPr/>
            </p:nvSpPr>
            <p:spPr bwMode="gray">
              <a:xfrm>
                <a:off x="1357" y="1978"/>
                <a:ext cx="135" cy="101"/>
              </a:xfrm>
              <a:prstGeom prst="rect">
                <a:avLst/>
              </a:prstGeom>
              <a:solidFill>
                <a:schemeClr val="accent1"/>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2" name="LegendRectangle2" hidden="1"/>
              <p:cNvSpPr>
                <a:spLocks noChangeArrowheads="1"/>
              </p:cNvSpPr>
              <p:nvPr/>
            </p:nvSpPr>
            <p:spPr bwMode="gray">
              <a:xfrm>
                <a:off x="1357" y="2133"/>
                <a:ext cx="135" cy="101"/>
              </a:xfrm>
              <a:prstGeom prst="rect">
                <a:avLst/>
              </a:prstGeom>
              <a:solidFill>
                <a:schemeClr val="accent2"/>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3" name="LegendRectangle3" hidden="1"/>
              <p:cNvSpPr>
                <a:spLocks noChangeArrowheads="1"/>
              </p:cNvSpPr>
              <p:nvPr/>
            </p:nvSpPr>
            <p:spPr bwMode="gray">
              <a:xfrm>
                <a:off x="1357" y="2289"/>
                <a:ext cx="135" cy="101"/>
              </a:xfrm>
              <a:prstGeom prst="rect">
                <a:avLst/>
              </a:prstGeom>
              <a:solidFill>
                <a:schemeClr val="hlink"/>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4" name="LegendRectangle4" hidden="1"/>
              <p:cNvSpPr>
                <a:spLocks noChangeArrowheads="1"/>
              </p:cNvSpPr>
              <p:nvPr/>
            </p:nvSpPr>
            <p:spPr bwMode="gray">
              <a:xfrm>
                <a:off x="1357" y="2445"/>
                <a:ext cx="135" cy="101"/>
              </a:xfrm>
              <a:prstGeom prst="rect">
                <a:avLst/>
              </a:prstGeom>
              <a:solidFill>
                <a:schemeClr val="folHlink"/>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grpSp>
        <p:sp>
          <p:nvSpPr>
            <p:cNvPr id="17" name="Rectangle 22" hidden="1"/>
            <p:cNvSpPr>
              <a:spLocks noChangeArrowheads="1"/>
            </p:cNvSpPr>
            <p:nvPr userDrawn="1">
              <p:custDataLst>
                <p:tags r:id="rId38"/>
              </p:custDataLst>
            </p:nvPr>
          </p:nvSpPr>
          <p:spPr bwMode="gray">
            <a:xfrm>
              <a:off x="1544" y="2279"/>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8" name="Rectangle 23" hidden="1"/>
            <p:cNvSpPr>
              <a:spLocks noChangeArrowheads="1"/>
            </p:cNvSpPr>
            <p:nvPr userDrawn="1">
              <p:custDataLst>
                <p:tags r:id="rId39"/>
              </p:custDataLst>
            </p:nvPr>
          </p:nvSpPr>
          <p:spPr bwMode="gray">
            <a:xfrm>
              <a:off x="1544" y="2435"/>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9" name="Rectangle 24" hidden="1"/>
            <p:cNvSpPr>
              <a:spLocks noChangeArrowheads="1"/>
            </p:cNvSpPr>
            <p:nvPr userDrawn="1">
              <p:custDataLst>
                <p:tags r:id="rId40"/>
              </p:custDataLst>
            </p:nvPr>
          </p:nvSpPr>
          <p:spPr bwMode="gray">
            <a:xfrm>
              <a:off x="1544" y="1967"/>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20" name="Rectangle 25" hidden="1"/>
            <p:cNvSpPr>
              <a:spLocks noChangeArrowheads="1"/>
            </p:cNvSpPr>
            <p:nvPr userDrawn="1">
              <p:custDataLst>
                <p:tags r:id="rId41"/>
              </p:custDataLst>
            </p:nvPr>
          </p:nvSpPr>
          <p:spPr bwMode="gray">
            <a:xfrm>
              <a:off x="1544" y="2123"/>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grpSp>
        <p:nvGrpSpPr>
          <p:cNvPr id="25" name="McK 9. Legend Moons" hidden="1"/>
          <p:cNvGrpSpPr>
            <a:grpSpLocks/>
          </p:cNvGrpSpPr>
          <p:nvPr>
            <p:custDataLst>
              <p:tags r:id="rId9"/>
            </p:custDataLst>
          </p:nvPr>
        </p:nvGrpSpPr>
        <p:grpSpPr bwMode="auto">
          <a:xfrm>
            <a:off x="8110538" y="1009650"/>
            <a:ext cx="781050" cy="1223963"/>
            <a:chOff x="5031" y="171"/>
            <a:chExt cx="472" cy="740"/>
          </a:xfrm>
        </p:grpSpPr>
        <p:grpSp>
          <p:nvGrpSpPr>
            <p:cNvPr id="26" name="Group 27" hidden="1"/>
            <p:cNvGrpSpPr>
              <a:grpSpLocks/>
            </p:cNvGrpSpPr>
            <p:nvPr userDrawn="1"/>
          </p:nvGrpSpPr>
          <p:grpSpPr bwMode="auto">
            <a:xfrm>
              <a:off x="5031" y="174"/>
              <a:ext cx="115" cy="737"/>
              <a:chOff x="1393" y="1970"/>
              <a:chExt cx="115" cy="737"/>
            </a:xfrm>
          </p:grpSpPr>
          <p:grpSp>
            <p:nvGrpSpPr>
              <p:cNvPr id="33" name="Group 28" hidden="1"/>
              <p:cNvGrpSpPr>
                <a:grpSpLocks noChangeAspect="1"/>
              </p:cNvGrpSpPr>
              <p:nvPr userDrawn="1">
                <p:custDataLst>
                  <p:tags r:id="rId22"/>
                </p:custDataLst>
              </p:nvPr>
            </p:nvGrpSpPr>
            <p:grpSpPr bwMode="auto">
              <a:xfrm>
                <a:off x="1393" y="2593"/>
                <a:ext cx="112" cy="114"/>
                <a:chOff x="1058" y="1963"/>
                <a:chExt cx="112" cy="114"/>
              </a:xfrm>
            </p:grpSpPr>
            <p:sp>
              <p:nvSpPr>
                <p:cNvPr id="46" name="Oval 29" hidden="1"/>
                <p:cNvSpPr>
                  <a:spLocks noChangeAspect="1" noChangeArrowheads="1"/>
                </p:cNvSpPr>
                <p:nvPr userDrawn="1">
                  <p:custDataLst>
                    <p:tags r:id="rId35"/>
                  </p:custDataLst>
                </p:nvPr>
              </p:nvSpPr>
              <p:spPr bwMode="gray">
                <a:xfrm>
                  <a:off x="1058" y="1963"/>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7" name="Oval 30" hidden="1"/>
                <p:cNvSpPr>
                  <a:spLocks noChangeAspect="1" noChangeArrowheads="1"/>
                </p:cNvSpPr>
                <p:nvPr userDrawn="1">
                  <p:custDataLst>
                    <p:tags r:id="rId36"/>
                  </p:custDataLst>
                </p:nvPr>
              </p:nvSpPr>
              <p:spPr bwMode="gray">
                <a:xfrm>
                  <a:off x="1058" y="1963"/>
                  <a:ext cx="112" cy="114"/>
                </a:xfrm>
                <a:prstGeom prst="ellipse">
                  <a:avLst/>
                </a:pr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4" name="Group 31" hidden="1"/>
              <p:cNvGrpSpPr>
                <a:grpSpLocks noChangeAspect="1"/>
              </p:cNvGrpSpPr>
              <p:nvPr userDrawn="1">
                <p:custDataLst>
                  <p:tags r:id="rId23"/>
                </p:custDataLst>
              </p:nvPr>
            </p:nvGrpSpPr>
            <p:grpSpPr bwMode="auto">
              <a:xfrm>
                <a:off x="1393" y="2436"/>
                <a:ext cx="112" cy="107"/>
                <a:chOff x="1058" y="2113"/>
                <a:chExt cx="112" cy="107"/>
              </a:xfrm>
            </p:grpSpPr>
            <p:sp>
              <p:nvSpPr>
                <p:cNvPr id="44" name="Oval 32" hidden="1"/>
                <p:cNvSpPr>
                  <a:spLocks noChangeAspect="1" noChangeArrowheads="1"/>
                </p:cNvSpPr>
                <p:nvPr userDrawn="1">
                  <p:custDataLst>
                    <p:tags r:id="rId33"/>
                  </p:custDataLst>
                </p:nvPr>
              </p:nvSpPr>
              <p:spPr bwMode="gray">
                <a:xfrm>
                  <a:off x="1058" y="2113"/>
                  <a:ext cx="111" cy="107"/>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5" name="Arc 33" hidden="1"/>
                <p:cNvSpPr>
                  <a:spLocks noChangeAspect="1"/>
                </p:cNvSpPr>
                <p:nvPr userDrawn="1">
                  <p:custDataLst>
                    <p:tags r:id="rId34"/>
                  </p:custDataLst>
                </p:nvPr>
              </p:nvSpPr>
              <p:spPr bwMode="gray">
                <a:xfrm>
                  <a:off x="1058" y="2113"/>
                  <a:ext cx="112" cy="107"/>
                </a:xfrm>
                <a:custGeom>
                  <a:avLst/>
                  <a:gdLst>
                    <a:gd name="G0" fmla="+- 21600 0 0"/>
                    <a:gd name="G1" fmla="+- 21600 0 0"/>
                    <a:gd name="G2" fmla="+- 21600 0 0"/>
                    <a:gd name="T0" fmla="*/ 21600 w 43200"/>
                    <a:gd name="T1" fmla="*/ 0 h 43200"/>
                    <a:gd name="T2" fmla="*/ 0 w 43200"/>
                    <a:gd name="T3" fmla="*/ 2160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5" name="Group 34" hidden="1"/>
              <p:cNvGrpSpPr>
                <a:grpSpLocks noChangeAspect="1"/>
              </p:cNvGrpSpPr>
              <p:nvPr userDrawn="1">
                <p:custDataLst>
                  <p:tags r:id="rId24"/>
                </p:custDataLst>
              </p:nvPr>
            </p:nvGrpSpPr>
            <p:grpSpPr bwMode="auto">
              <a:xfrm>
                <a:off x="1393" y="2280"/>
                <a:ext cx="115" cy="114"/>
                <a:chOff x="1058" y="2275"/>
                <a:chExt cx="115" cy="114"/>
              </a:xfrm>
            </p:grpSpPr>
            <p:sp>
              <p:nvSpPr>
                <p:cNvPr id="42" name="Oval 35" hidden="1"/>
                <p:cNvSpPr>
                  <a:spLocks noChangeAspect="1" noChangeArrowheads="1"/>
                </p:cNvSpPr>
                <p:nvPr userDrawn="1">
                  <p:custDataLst>
                    <p:tags r:id="rId31"/>
                  </p:custDataLst>
                </p:nvPr>
              </p:nvSpPr>
              <p:spPr bwMode="gray">
                <a:xfrm>
                  <a:off x="1058" y="2275"/>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3" name="Arc 36" hidden="1"/>
                <p:cNvSpPr>
                  <a:spLocks noChangeAspect="1"/>
                </p:cNvSpPr>
                <p:nvPr userDrawn="1">
                  <p:custDataLst>
                    <p:tags r:id="rId32"/>
                  </p:custDataLst>
                </p:nvPr>
              </p:nvSpPr>
              <p:spPr bwMode="gray">
                <a:xfrm>
                  <a:off x="1117" y="2275"/>
                  <a:ext cx="56" cy="114"/>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6" name="Group 37" hidden="1"/>
              <p:cNvGrpSpPr>
                <a:grpSpLocks noChangeAspect="1"/>
              </p:cNvGrpSpPr>
              <p:nvPr userDrawn="1">
                <p:custDataLst>
                  <p:tags r:id="rId25"/>
                </p:custDataLst>
              </p:nvPr>
            </p:nvGrpSpPr>
            <p:grpSpPr bwMode="auto">
              <a:xfrm>
                <a:off x="1393" y="2126"/>
                <a:ext cx="115" cy="107"/>
                <a:chOff x="1058" y="2431"/>
                <a:chExt cx="115" cy="107"/>
              </a:xfrm>
            </p:grpSpPr>
            <p:sp>
              <p:nvSpPr>
                <p:cNvPr id="40" name="Oval 38" hidden="1"/>
                <p:cNvSpPr>
                  <a:spLocks noChangeAspect="1" noChangeArrowheads="1"/>
                </p:cNvSpPr>
                <p:nvPr userDrawn="1">
                  <p:custDataLst>
                    <p:tags r:id="rId29"/>
                  </p:custDataLst>
                </p:nvPr>
              </p:nvSpPr>
              <p:spPr bwMode="gray">
                <a:xfrm>
                  <a:off x="1058" y="2431"/>
                  <a:ext cx="111" cy="107"/>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1" name="Arc 39" hidden="1"/>
                <p:cNvSpPr>
                  <a:spLocks noChangeAspect="1"/>
                </p:cNvSpPr>
                <p:nvPr userDrawn="1">
                  <p:custDataLst>
                    <p:tags r:id="rId30"/>
                  </p:custDataLst>
                </p:nvPr>
              </p:nvSpPr>
              <p:spPr bwMode="gray">
                <a:xfrm>
                  <a:off x="1117" y="2431"/>
                  <a:ext cx="56" cy="5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7" name="Group 40" hidden="1"/>
              <p:cNvGrpSpPr>
                <a:grpSpLocks noChangeAspect="1"/>
              </p:cNvGrpSpPr>
              <p:nvPr userDrawn="1">
                <p:custDataLst>
                  <p:tags r:id="rId26"/>
                </p:custDataLst>
              </p:nvPr>
            </p:nvGrpSpPr>
            <p:grpSpPr bwMode="auto">
              <a:xfrm>
                <a:off x="1393" y="1970"/>
                <a:ext cx="112" cy="114"/>
                <a:chOff x="1058" y="2617"/>
                <a:chExt cx="112" cy="114"/>
              </a:xfrm>
            </p:grpSpPr>
            <p:sp>
              <p:nvSpPr>
                <p:cNvPr id="38" name="Oval 41" hidden="1"/>
                <p:cNvSpPr>
                  <a:spLocks noChangeAspect="1" noChangeArrowheads="1"/>
                </p:cNvSpPr>
                <p:nvPr userDrawn="1">
                  <p:custDataLst>
                    <p:tags r:id="rId27"/>
                  </p:custDataLst>
                </p:nvPr>
              </p:nvSpPr>
              <p:spPr bwMode="gray">
                <a:xfrm>
                  <a:off x="1058" y="2617"/>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39" name="Arc 42" hidden="1"/>
                <p:cNvSpPr>
                  <a:spLocks noChangeAspect="1"/>
                </p:cNvSpPr>
                <p:nvPr userDrawn="1">
                  <p:custDataLst>
                    <p:tags r:id="rId28"/>
                  </p:custDataLst>
                </p:nvPr>
              </p:nvSpPr>
              <p:spPr bwMode="gray">
                <a:xfrm>
                  <a:off x="1058" y="2617"/>
                  <a:ext cx="112" cy="114"/>
                </a:xfrm>
                <a:custGeom>
                  <a:avLst/>
                  <a:gdLst>
                    <a:gd name="G0" fmla="+- 21600 0 0"/>
                    <a:gd name="G1" fmla="+- 21600 0 0"/>
                    <a:gd name="G2" fmla="+- 21600 0 0"/>
                    <a:gd name="T0" fmla="*/ 21600 w 43200"/>
                    <a:gd name="T1" fmla="*/ 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path>
                    <a:path w="43200" h="43200" stroke="0" extrusionOk="0">
                      <a:moveTo>
                        <a:pt x="21599" y="0"/>
                      </a:moveTo>
                      <a:lnTo>
                        <a:pt x="2160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grpSp>
          <p:nvGrpSpPr>
            <p:cNvPr id="27" name="Group 43" hidden="1"/>
            <p:cNvGrpSpPr>
              <a:grpSpLocks/>
            </p:cNvGrpSpPr>
            <p:nvPr userDrawn="1"/>
          </p:nvGrpSpPr>
          <p:grpSpPr bwMode="auto">
            <a:xfrm>
              <a:off x="5192" y="171"/>
              <a:ext cx="311" cy="738"/>
              <a:chOff x="1544" y="1967"/>
              <a:chExt cx="311" cy="738"/>
            </a:xfrm>
          </p:grpSpPr>
          <p:sp>
            <p:nvSpPr>
              <p:cNvPr id="28" name="Rectangle 44" hidden="1"/>
              <p:cNvSpPr>
                <a:spLocks noChangeArrowheads="1"/>
              </p:cNvSpPr>
              <p:nvPr>
                <p:custDataLst>
                  <p:tags r:id="rId17"/>
                </p:custDataLst>
              </p:nvPr>
            </p:nvSpPr>
            <p:spPr bwMode="gray">
              <a:xfrm>
                <a:off x="1544" y="2279"/>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29" name="Rectangle 45" hidden="1"/>
              <p:cNvSpPr>
                <a:spLocks noChangeArrowheads="1"/>
              </p:cNvSpPr>
              <p:nvPr>
                <p:custDataLst>
                  <p:tags r:id="rId18"/>
                </p:custDataLst>
              </p:nvPr>
            </p:nvSpPr>
            <p:spPr bwMode="gray">
              <a:xfrm>
                <a:off x="1544" y="2435"/>
                <a:ext cx="311" cy="107"/>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0" name="Rectangle 46" hidden="1"/>
              <p:cNvSpPr>
                <a:spLocks noChangeArrowheads="1"/>
              </p:cNvSpPr>
              <p:nvPr>
                <p:custDataLst>
                  <p:tags r:id="rId19"/>
                </p:custDataLst>
              </p:nvPr>
            </p:nvSpPr>
            <p:spPr bwMode="gray">
              <a:xfrm>
                <a:off x="1544" y="2592"/>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1" name="Rectangle 47" hidden="1"/>
              <p:cNvSpPr>
                <a:spLocks noChangeArrowheads="1"/>
              </p:cNvSpPr>
              <p:nvPr userDrawn="1">
                <p:custDataLst>
                  <p:tags r:id="rId20"/>
                </p:custDataLst>
              </p:nvPr>
            </p:nvSpPr>
            <p:spPr bwMode="gray">
              <a:xfrm>
                <a:off x="1544" y="1967"/>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2" name="Rectangle 48" hidden="1"/>
              <p:cNvSpPr>
                <a:spLocks noChangeArrowheads="1"/>
              </p:cNvSpPr>
              <p:nvPr userDrawn="1">
                <p:custDataLst>
                  <p:tags r:id="rId21"/>
                </p:custDataLst>
              </p:nvPr>
            </p:nvSpPr>
            <p:spPr bwMode="gray">
              <a:xfrm>
                <a:off x="1544" y="2123"/>
                <a:ext cx="311" cy="107"/>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grpSp>
      <p:grpSp>
        <p:nvGrpSpPr>
          <p:cNvPr id="48" name="McK 8. Legend Lines" hidden="1"/>
          <p:cNvGrpSpPr>
            <a:grpSpLocks/>
          </p:cNvGrpSpPr>
          <p:nvPr>
            <p:custDataLst>
              <p:tags r:id="rId10"/>
            </p:custDataLst>
          </p:nvPr>
        </p:nvGrpSpPr>
        <p:grpSpPr bwMode="auto">
          <a:xfrm>
            <a:off x="7959725" y="1009650"/>
            <a:ext cx="931863" cy="960438"/>
            <a:chOff x="2012" y="1967"/>
            <a:chExt cx="564" cy="581"/>
          </a:xfrm>
        </p:grpSpPr>
        <p:grpSp>
          <p:nvGrpSpPr>
            <p:cNvPr id="49" name="Group 50" hidden="1"/>
            <p:cNvGrpSpPr>
              <a:grpSpLocks/>
            </p:cNvGrpSpPr>
            <p:nvPr userDrawn="1">
              <p:custDataLst>
                <p:tags r:id="rId12"/>
              </p:custDataLst>
            </p:nvPr>
          </p:nvGrpSpPr>
          <p:grpSpPr bwMode="auto">
            <a:xfrm>
              <a:off x="2012" y="2025"/>
              <a:ext cx="202" cy="469"/>
              <a:chOff x="987" y="2025"/>
              <a:chExt cx="202" cy="469"/>
            </a:xfrm>
          </p:grpSpPr>
          <p:sp>
            <p:nvSpPr>
              <p:cNvPr id="54" name="Line 51" hidden="1"/>
              <p:cNvSpPr>
                <a:spLocks noChangeShapeType="1"/>
              </p:cNvSpPr>
              <p:nvPr/>
            </p:nvSpPr>
            <p:spPr bwMode="gray">
              <a:xfrm>
                <a:off x="987" y="2025"/>
                <a:ext cx="202" cy="0"/>
              </a:xfrm>
              <a:prstGeom prst="line">
                <a:avLst/>
              </a:prstGeom>
              <a:noFill/>
              <a:ln w="28575">
                <a:solidFill>
                  <a:schemeClr val="tx1"/>
                </a:solidFill>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5" name="Line 52" hidden="1"/>
              <p:cNvSpPr>
                <a:spLocks noChangeShapeType="1"/>
              </p:cNvSpPr>
              <p:nvPr/>
            </p:nvSpPr>
            <p:spPr bwMode="gray">
              <a:xfrm>
                <a:off x="987" y="2181"/>
                <a:ext cx="202" cy="0"/>
              </a:xfrm>
              <a:prstGeom prst="line">
                <a:avLst/>
              </a:prstGeom>
              <a:noFill/>
              <a:ln w="28575">
                <a:solidFill>
                  <a:schemeClr val="tx1"/>
                </a:solidFill>
                <a:prstDash val="dash"/>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6" name="Line 53" hidden="1"/>
              <p:cNvSpPr>
                <a:spLocks noChangeShapeType="1"/>
              </p:cNvSpPr>
              <p:nvPr/>
            </p:nvSpPr>
            <p:spPr bwMode="gray">
              <a:xfrm>
                <a:off x="987" y="2337"/>
                <a:ext cx="202" cy="0"/>
              </a:xfrm>
              <a:prstGeom prst="line">
                <a:avLst/>
              </a:prstGeom>
              <a:noFill/>
              <a:ln w="12700">
                <a:solidFill>
                  <a:schemeClr val="tx1"/>
                </a:solidFill>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7" name="Line 54" hidden="1"/>
              <p:cNvSpPr>
                <a:spLocks noChangeShapeType="1"/>
              </p:cNvSpPr>
              <p:nvPr/>
            </p:nvSpPr>
            <p:spPr bwMode="gray">
              <a:xfrm>
                <a:off x="987" y="2494"/>
                <a:ext cx="202" cy="0"/>
              </a:xfrm>
              <a:prstGeom prst="line">
                <a:avLst/>
              </a:prstGeom>
              <a:noFill/>
              <a:ln w="12700">
                <a:solidFill>
                  <a:schemeClr val="tx1"/>
                </a:solidFill>
                <a:prstDash val="dash"/>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grpSp>
        <p:sp>
          <p:nvSpPr>
            <p:cNvPr id="50" name="Rectangle 55" hidden="1"/>
            <p:cNvSpPr>
              <a:spLocks noChangeArrowheads="1"/>
            </p:cNvSpPr>
            <p:nvPr userDrawn="1">
              <p:custDataLst>
                <p:tags r:id="rId13"/>
              </p:custDataLst>
            </p:nvPr>
          </p:nvSpPr>
          <p:spPr bwMode="gray">
            <a:xfrm>
              <a:off x="2264" y="2279"/>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1" name="Rectangle 56" hidden="1"/>
            <p:cNvSpPr>
              <a:spLocks noChangeArrowheads="1"/>
            </p:cNvSpPr>
            <p:nvPr userDrawn="1">
              <p:custDataLst>
                <p:tags r:id="rId14"/>
              </p:custDataLst>
            </p:nvPr>
          </p:nvSpPr>
          <p:spPr bwMode="gray">
            <a:xfrm>
              <a:off x="2264" y="2435"/>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2" name="Rectangle 57" hidden="1"/>
            <p:cNvSpPr>
              <a:spLocks noChangeArrowheads="1"/>
            </p:cNvSpPr>
            <p:nvPr userDrawn="1">
              <p:custDataLst>
                <p:tags r:id="rId15"/>
              </p:custDataLst>
            </p:nvPr>
          </p:nvSpPr>
          <p:spPr bwMode="gray">
            <a:xfrm>
              <a:off x="2264" y="1967"/>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3" name="Rectangle 58" hidden="1"/>
            <p:cNvSpPr>
              <a:spLocks noChangeArrowheads="1"/>
            </p:cNvSpPr>
            <p:nvPr userDrawn="1">
              <p:custDataLst>
                <p:tags r:id="rId16"/>
              </p:custDataLst>
            </p:nvPr>
          </p:nvSpPr>
          <p:spPr bwMode="gray">
            <a:xfrm>
              <a:off x="2264" y="2123"/>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sp>
        <p:nvSpPr>
          <p:cNvPr id="2" name="Vertical Title 1"/>
          <p:cNvSpPr>
            <a:spLocks noGrp="1"/>
          </p:cNvSpPr>
          <p:nvPr>
            <p:ph type="title" orient="vert"/>
          </p:nvPr>
        </p:nvSpPr>
        <p:spPr>
          <a:xfrm>
            <a:off x="6716713" y="409575"/>
            <a:ext cx="2197100" cy="23241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2238" y="409575"/>
            <a:ext cx="6442075" cy="23241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8" name="Rectangle 9"/>
          <p:cNvSpPr>
            <a:spLocks noGrp="1" noChangeArrowheads="1"/>
          </p:cNvSpPr>
          <p:nvPr>
            <p:ph type="sldNum" sz="quarter" idx="10"/>
            <p:custDataLst>
              <p:tags r:id="rId11"/>
            </p:custDataLst>
          </p:nvPr>
        </p:nvSpPr>
        <p:spPr/>
        <p:txBody>
          <a:bodyPr/>
          <a:lstStyle>
            <a:lvl1pPr fontAlgn="auto">
              <a:spcBef>
                <a:spcPts val="0"/>
              </a:spcBef>
              <a:spcAft>
                <a:spcPts val="0"/>
              </a:spcAft>
              <a:defRPr/>
            </a:lvl1pPr>
          </a:lstStyle>
          <a:p>
            <a:pPr>
              <a:defRPr/>
            </a:pPr>
            <a:fld id="{FE036B21-CEB8-4603-B39B-F9F636734874}" type="slidenum">
              <a:rPr lang="en-US"/>
              <a:pPr>
                <a:defRPr/>
              </a:pPr>
              <a:t>‹#›</a:t>
            </a:fld>
            <a:r>
              <a:rPr lang="en-US" dirty="0"/>
              <a:t> </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 Box 8"/>
          <p:cNvSpPr txBox="1">
            <a:spLocks noChangeArrowheads="1"/>
          </p:cNvSpPr>
          <p:nvPr/>
        </p:nvSpPr>
        <p:spPr bwMode="white">
          <a:xfrm>
            <a:off x="6781800" y="381000"/>
            <a:ext cx="1981200" cy="122238"/>
          </a:xfrm>
          <a:prstGeom prst="rect">
            <a:avLst/>
          </a:prstGeom>
          <a:noFill/>
          <a:ln>
            <a:noFill/>
          </a:ln>
          <a:extLst/>
        </p:spPr>
        <p:txBody>
          <a:bodyPr lIns="0" tIns="0" rIns="0" bIns="0">
            <a:spAutoFit/>
          </a:bodyPr>
          <a:lstStyle>
            <a:lvl1pPr>
              <a:spcBef>
                <a:spcPct val="50000"/>
              </a:spcBef>
              <a:spcAft>
                <a:spcPct val="0"/>
              </a:spcAft>
              <a:defRPr>
                <a:solidFill>
                  <a:schemeClr val="tx1"/>
                </a:solidFill>
                <a:latin typeface="Arial" charset="0"/>
                <a:ea typeface="ヒラギノ角ゴ Pro W3" charset="-128"/>
              </a:defRPr>
            </a:lvl1pPr>
            <a:lvl2pPr marL="37931725" indent="-37474525">
              <a:spcBef>
                <a:spcPct val="50000"/>
              </a:spcBef>
              <a:spcAft>
                <a:spcPct val="0"/>
              </a:spcAft>
              <a:defRPr>
                <a:solidFill>
                  <a:schemeClr val="tx1"/>
                </a:solidFill>
                <a:latin typeface="Arial" charset="0"/>
                <a:ea typeface="ヒラギノ角ゴ Pro W3" charset="-128"/>
              </a:defRPr>
            </a:lvl2pPr>
            <a:lvl3pPr>
              <a:spcBef>
                <a:spcPct val="50000"/>
              </a:spcBef>
              <a:spcAft>
                <a:spcPct val="0"/>
              </a:spcAft>
              <a:defRPr>
                <a:solidFill>
                  <a:schemeClr val="tx1"/>
                </a:solidFill>
                <a:latin typeface="Arial" charset="0"/>
                <a:ea typeface="ヒラギノ角ゴ Pro W3" charset="-128"/>
              </a:defRPr>
            </a:lvl3pPr>
            <a:lvl4pPr indent="1371600">
              <a:spcBef>
                <a:spcPct val="50000"/>
              </a:spcBef>
              <a:spcAft>
                <a:spcPct val="0"/>
              </a:spcAft>
              <a:defRPr>
                <a:solidFill>
                  <a:schemeClr val="tx1"/>
                </a:solidFill>
                <a:latin typeface="Arial" charset="0"/>
                <a:ea typeface="ヒラギノ角ゴ Pro W3" charset="-128"/>
              </a:defRPr>
            </a:lvl4pPr>
            <a:lvl5pPr indent="1828800">
              <a:spcBef>
                <a:spcPct val="50000"/>
              </a:spcBef>
              <a:spcAft>
                <a:spcPct val="0"/>
              </a:spcAft>
              <a:defRPr>
                <a:solidFill>
                  <a:schemeClr val="tx1"/>
                </a:solidFill>
                <a:latin typeface="Arial" charset="0"/>
                <a:ea typeface="ヒラギノ角ゴ Pro W3" charset="-128"/>
              </a:defRPr>
            </a:lvl5pPr>
            <a:lvl6pPr marL="457200" indent="1828800" algn="ctr" eaLnBrk="0" fontAlgn="base" hangingPunct="0">
              <a:lnSpc>
                <a:spcPct val="90000"/>
              </a:lnSpc>
              <a:spcBef>
                <a:spcPct val="50000"/>
              </a:spcBef>
              <a:spcAft>
                <a:spcPct val="0"/>
              </a:spcAft>
              <a:defRPr>
                <a:solidFill>
                  <a:schemeClr val="tx1"/>
                </a:solidFill>
                <a:latin typeface="Arial" charset="0"/>
                <a:ea typeface="ヒラギノ角ゴ Pro W3" charset="-128"/>
              </a:defRPr>
            </a:lvl6pPr>
            <a:lvl7pPr marL="914400" indent="1828800" algn="ctr" eaLnBrk="0" fontAlgn="base" hangingPunct="0">
              <a:lnSpc>
                <a:spcPct val="90000"/>
              </a:lnSpc>
              <a:spcBef>
                <a:spcPct val="50000"/>
              </a:spcBef>
              <a:spcAft>
                <a:spcPct val="0"/>
              </a:spcAft>
              <a:defRPr>
                <a:solidFill>
                  <a:schemeClr val="tx1"/>
                </a:solidFill>
                <a:latin typeface="Arial" charset="0"/>
                <a:ea typeface="ヒラギノ角ゴ Pro W3" charset="-128"/>
              </a:defRPr>
            </a:lvl7pPr>
            <a:lvl8pPr marL="1371600" indent="1828800" algn="ctr" eaLnBrk="0" fontAlgn="base" hangingPunct="0">
              <a:lnSpc>
                <a:spcPct val="90000"/>
              </a:lnSpc>
              <a:spcBef>
                <a:spcPct val="50000"/>
              </a:spcBef>
              <a:spcAft>
                <a:spcPct val="0"/>
              </a:spcAft>
              <a:defRPr>
                <a:solidFill>
                  <a:schemeClr val="tx1"/>
                </a:solidFill>
                <a:latin typeface="Arial" charset="0"/>
                <a:ea typeface="ヒラギノ角ゴ Pro W3" charset="-128"/>
              </a:defRPr>
            </a:lvl8pPr>
            <a:lvl9pPr marL="1828800" indent="1828800" algn="ctr" eaLnBrk="0" fontAlgn="base" hangingPunct="0">
              <a:lnSpc>
                <a:spcPct val="90000"/>
              </a:lnSpc>
              <a:spcBef>
                <a:spcPct val="50000"/>
              </a:spcBef>
              <a:spcAft>
                <a:spcPct val="0"/>
              </a:spcAft>
              <a:defRPr>
                <a:solidFill>
                  <a:schemeClr val="tx1"/>
                </a:solidFill>
                <a:latin typeface="Arial" charset="0"/>
                <a:ea typeface="ヒラギノ角ゴ Pro W3" charset="-128"/>
              </a:defRPr>
            </a:lvl9pPr>
          </a:lstStyle>
          <a:p>
            <a:pPr algn="r">
              <a:lnSpc>
                <a:spcPct val="90000"/>
              </a:lnSpc>
              <a:spcBef>
                <a:spcPct val="0"/>
              </a:spcBef>
              <a:defRPr/>
            </a:pPr>
            <a:fld id="{2706D2EB-B95B-43A7-9B4C-247F91EFF5AC}" type="slidenum">
              <a:rPr lang="en-US" sz="900" b="1" smtClean="0">
                <a:solidFill>
                  <a:srgbClr val="FFFFFF"/>
                </a:solidFill>
              </a:rPr>
              <a:pPr algn="r">
                <a:lnSpc>
                  <a:spcPct val="90000"/>
                </a:lnSpc>
                <a:spcBef>
                  <a:spcPct val="0"/>
                </a:spcBef>
                <a:defRPr/>
              </a:pPr>
              <a:t>‹#›</a:t>
            </a:fld>
            <a:endParaRPr lang="en-US" sz="900" b="1" dirty="0">
              <a:solidFill>
                <a:srgbClr val="FFFFFF"/>
              </a:solidFill>
            </a:endParaRPr>
          </a:p>
        </p:txBody>
      </p:sp>
      <p:sp>
        <p:nvSpPr>
          <p:cNvPr id="63490" name="Rectangle 2"/>
          <p:cNvSpPr>
            <a:spLocks noGrp="1" noChangeArrowheads="1"/>
          </p:cNvSpPr>
          <p:nvPr>
            <p:ph type="ctrTitle"/>
          </p:nvPr>
        </p:nvSpPr>
        <p:spPr bwMode="white">
          <a:xfrm>
            <a:off x="1524000" y="1828800"/>
            <a:ext cx="7239000" cy="1193800"/>
          </a:xfrm>
        </p:spPr>
        <p:txBody>
          <a:bodyPr/>
          <a:lstStyle>
            <a:lvl1pPr>
              <a:defRPr sz="4600">
                <a:solidFill>
                  <a:schemeClr val="bg1"/>
                </a:solidFill>
              </a:defRPr>
            </a:lvl1pPr>
          </a:lstStyle>
          <a:p>
            <a:pPr lvl="0"/>
            <a:r>
              <a:rPr lang="en-US" noProof="0"/>
              <a:t>Click to edit Master title style</a:t>
            </a:r>
          </a:p>
        </p:txBody>
      </p:sp>
      <p:sp>
        <p:nvSpPr>
          <p:cNvPr id="63491" name="Rectangle 3"/>
          <p:cNvSpPr>
            <a:spLocks noGrp="1" noChangeArrowheads="1"/>
          </p:cNvSpPr>
          <p:nvPr>
            <p:ph type="subTitle" idx="1"/>
          </p:nvPr>
        </p:nvSpPr>
        <p:spPr bwMode="white">
          <a:xfrm>
            <a:off x="1524000" y="3200400"/>
            <a:ext cx="7239000" cy="301625"/>
          </a:xfrm>
        </p:spPr>
        <p:txBody>
          <a:bodyPr/>
          <a:lstStyle>
            <a:lvl1pPr>
              <a:spcBef>
                <a:spcPct val="0"/>
              </a:spcBef>
              <a:defRPr>
                <a:solidFill>
                  <a:schemeClr val="tx2"/>
                </a:solidFill>
              </a:defRPr>
            </a:lvl1pPr>
          </a:lstStyle>
          <a:p>
            <a:pPr lvl="0"/>
            <a:r>
              <a:rPr lang="en-US" noProof="0"/>
              <a:t>Click to edit Master subtitle style</a:t>
            </a:r>
          </a:p>
        </p:txBody>
      </p:sp>
    </p:spTree>
    <p:extLst>
      <p:ext uri="{BB962C8B-B14F-4D97-AF65-F5344CB8AC3E}">
        <p14:creationId xmlns:p14="http://schemas.microsoft.com/office/powerpoint/2010/main" val="3501725258"/>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63438488"/>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265427032"/>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90550" y="1285875"/>
            <a:ext cx="3892550" cy="908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35500" y="1285875"/>
            <a:ext cx="3892550" cy="908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74107580"/>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42362398"/>
      </p:ext>
    </p:extLst>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23558670"/>
      </p:ext>
    </p:extLst>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75780332"/>
      </p:ext>
    </p:extLst>
  </p:cSld>
  <p:clrMapOvr>
    <a:masterClrMapping/>
  </p:clrMapOvr>
  <p:transition>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153282409"/>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graphicFrame>
        <p:nvGraphicFramePr>
          <p:cNvPr id="4" name="AutoShape 2"/>
          <p:cNvGraphicFramePr>
            <a:graphicFrameLocks/>
          </p:cNvGraphicFramePr>
          <p:nvPr>
            <p:custDataLst>
              <p:tags r:id="rId2"/>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78392" name="think-cell Slide" r:id="rId43" imgW="0" imgH="0" progId="TCLayout.ActiveDocument.1">
                  <p:embed/>
                </p:oleObj>
              </mc:Choice>
              <mc:Fallback>
                <p:oleObj name="think-cell Slide" r:id="rId43" imgW="0" imgH="0" progId="TCLayout.ActiveDocument.1">
                  <p:embed/>
                  <p:pic>
                    <p:nvPicPr>
                      <p:cNvPr id="0" name="AutoShape 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McK 3. Unit of measure" hidden="1"/>
          <p:cNvSpPr txBox="1">
            <a:spLocks noChangeArrowheads="1"/>
          </p:cNvSpPr>
          <p:nvPr>
            <p:custDataLst>
              <p:tags r:id="rId3"/>
            </p:custDataLst>
          </p:nvPr>
        </p:nvSpPr>
        <p:spPr bwMode="auto">
          <a:xfrm>
            <a:off x="122238" y="985838"/>
            <a:ext cx="8791575" cy="217487"/>
          </a:xfrm>
          <a:prstGeom prst="rect">
            <a:avLst/>
          </a:prstGeom>
          <a:noFill/>
          <a:ln w="9525">
            <a:noFill/>
            <a:miter lim="800000"/>
            <a:headEnd/>
            <a:tailEnd/>
          </a:ln>
          <a:effectLst/>
        </p:spPr>
        <p:txBody>
          <a:bodyPr lIns="0" tIns="0" rIns="0" bIns="0"/>
          <a:lstStyle/>
          <a:p>
            <a:pPr defTabSz="912813">
              <a:defRPr/>
            </a:pPr>
            <a:r>
              <a:rPr lang="en-US" altLang="zh-CN" sz="1400" dirty="0">
                <a:solidFill>
                  <a:srgbClr val="808080"/>
                </a:solidFill>
                <a:latin typeface="+mn-lt"/>
                <a:ea typeface="宋体" pitchFamily="2" charset="-122"/>
              </a:rPr>
              <a:t>Unit of measure</a:t>
            </a:r>
          </a:p>
        </p:txBody>
      </p:sp>
      <p:grpSp>
        <p:nvGrpSpPr>
          <p:cNvPr id="6" name="McK Slide Elements"/>
          <p:cNvGrpSpPr>
            <a:grpSpLocks/>
          </p:cNvGrpSpPr>
          <p:nvPr>
            <p:custDataLst>
              <p:tags r:id="rId4"/>
            </p:custDataLst>
          </p:nvPr>
        </p:nvGrpSpPr>
        <p:grpSpPr bwMode="auto">
          <a:xfrm>
            <a:off x="1627188" y="6351588"/>
            <a:ext cx="7004050" cy="384175"/>
            <a:chOff x="1005" y="3921"/>
            <a:chExt cx="4323" cy="238"/>
          </a:xfrm>
        </p:grpSpPr>
        <p:sp>
          <p:nvSpPr>
            <p:cNvPr id="7" name="McK 4. Footnote" hidden="1"/>
            <p:cNvSpPr txBox="1">
              <a:spLocks noChangeArrowheads="1"/>
            </p:cNvSpPr>
            <p:nvPr userDrawn="1"/>
          </p:nvSpPr>
          <p:spPr bwMode="auto">
            <a:xfrm>
              <a:off x="1005" y="3921"/>
              <a:ext cx="4323" cy="96"/>
            </a:xfrm>
            <a:prstGeom prst="rect">
              <a:avLst/>
            </a:prstGeom>
            <a:noFill/>
            <a:ln w="9525">
              <a:noFill/>
              <a:miter lim="800000"/>
              <a:headEnd/>
              <a:tailEnd/>
            </a:ln>
            <a:effectLst/>
          </p:spPr>
          <p:txBody>
            <a:bodyPr lIns="0" tIns="0" rIns="0" bIns="0" anchor="b"/>
            <a:lstStyle/>
            <a:p>
              <a:pPr marL="106363" indent="-106363" defTabSz="912813">
                <a:defRPr/>
              </a:pPr>
              <a:r>
                <a:rPr lang="en-US" altLang="zh-CN" sz="1000" dirty="0">
                  <a:solidFill>
                    <a:srgbClr val="000000"/>
                  </a:solidFill>
                  <a:latin typeface="+mn-lt"/>
                  <a:ea typeface="宋体" pitchFamily="2" charset="-122"/>
                </a:rPr>
                <a:t>1 Footnote</a:t>
              </a:r>
            </a:p>
          </p:txBody>
        </p:sp>
        <p:sp>
          <p:nvSpPr>
            <p:cNvPr id="8" name="McK 5. Source" hidden="1"/>
            <p:cNvSpPr>
              <a:spLocks noChangeArrowheads="1"/>
            </p:cNvSpPr>
            <p:nvPr userDrawn="1"/>
          </p:nvSpPr>
          <p:spPr bwMode="auto">
            <a:xfrm>
              <a:off x="1005" y="4063"/>
              <a:ext cx="4323" cy="96"/>
            </a:xfrm>
            <a:prstGeom prst="rect">
              <a:avLst/>
            </a:prstGeom>
            <a:noFill/>
            <a:ln w="9525">
              <a:noFill/>
              <a:miter lim="800000"/>
              <a:headEnd/>
              <a:tailEnd/>
            </a:ln>
            <a:effectLst/>
          </p:spPr>
          <p:txBody>
            <a:bodyPr lIns="0" tIns="0" rIns="0" bIns="0" anchor="ctr">
              <a:spAutoFit/>
            </a:bodyPr>
            <a:lstStyle/>
            <a:p>
              <a:pPr marL="622300" indent="-622300" defTabSz="912813">
                <a:tabLst>
                  <a:tab pos="625475" algn="l"/>
                </a:tabLst>
                <a:defRPr/>
              </a:pPr>
              <a:r>
                <a:rPr lang="en-US" altLang="zh-CN" sz="1000" dirty="0">
                  <a:solidFill>
                    <a:srgbClr val="000000"/>
                  </a:solidFill>
                  <a:latin typeface="+mn-lt"/>
                  <a:ea typeface="宋体" pitchFamily="2" charset="-122"/>
                </a:rPr>
                <a:t>SOURCE: Source</a:t>
              </a:r>
            </a:p>
          </p:txBody>
        </p:sp>
      </p:grpSp>
      <p:sp>
        <p:nvSpPr>
          <p:cNvPr id="9" name="Rectangle 10"/>
          <p:cNvSpPr>
            <a:spLocks noChangeArrowheads="1"/>
          </p:cNvSpPr>
          <p:nvPr>
            <p:custDataLst>
              <p:tags r:id="rId5"/>
            </p:custDataLst>
          </p:nvPr>
        </p:nvSpPr>
        <p:spPr bwMode="black">
          <a:xfrm flipV="1">
            <a:off x="122238" y="833438"/>
            <a:ext cx="8850312" cy="101600"/>
          </a:xfrm>
          <a:prstGeom prst="rect">
            <a:avLst/>
          </a:prstGeom>
          <a:solidFill>
            <a:srgbClr val="FFCB3D"/>
          </a:solidFill>
          <a:ln w="9525">
            <a:noFill/>
            <a:miter lim="800000"/>
            <a:headEnd/>
            <a:tailEnd/>
          </a:ln>
          <a:effectLst/>
        </p:spPr>
        <p:txBody>
          <a:bodyPr wrap="none" anchor="ctr"/>
          <a:lstStyle/>
          <a:p>
            <a:pPr>
              <a:defRPr/>
            </a:pPr>
            <a:endParaRPr lang="en-US" sz="2800" b="1" dirty="0">
              <a:solidFill>
                <a:srgbClr val="91B0FF"/>
              </a:solidFill>
              <a:latin typeface="+mn-lt"/>
              <a:ea typeface="ヒラギノ角ゴ Pro W3" pitchFamily="-65" charset="-128"/>
            </a:endParaRPr>
          </a:p>
        </p:txBody>
      </p:sp>
      <p:pic>
        <p:nvPicPr>
          <p:cNvPr id="10" name="Picture 11" descr="PGE-727333"/>
          <p:cNvPicPr>
            <a:picLocks noChangeAspect="1" noChangeArrowheads="1"/>
          </p:cNvPicPr>
          <p:nvPr>
            <p:custDataLst>
              <p:tags r:id="rId6"/>
            </p:custDataLst>
          </p:nvPr>
        </p:nvPicPr>
        <p:blipFill>
          <a:blip r:embed="rId44" cstate="print"/>
          <a:srcRect/>
          <a:stretch>
            <a:fillRect/>
          </a:stretch>
        </p:blipFill>
        <p:spPr bwMode="auto">
          <a:xfrm>
            <a:off x="115888" y="6337300"/>
            <a:ext cx="1446212" cy="388938"/>
          </a:xfrm>
          <a:prstGeom prst="rect">
            <a:avLst/>
          </a:prstGeom>
          <a:noFill/>
          <a:ln w="9525">
            <a:noFill/>
            <a:miter lim="800000"/>
            <a:headEnd/>
            <a:tailEnd/>
          </a:ln>
        </p:spPr>
      </p:pic>
      <p:grpSp>
        <p:nvGrpSpPr>
          <p:cNvPr id="11" name="McK 6. Sticker" hidden="1"/>
          <p:cNvGrpSpPr>
            <a:grpSpLocks/>
          </p:cNvGrpSpPr>
          <p:nvPr>
            <p:custDataLst>
              <p:tags r:id="rId7"/>
            </p:custDataLst>
          </p:nvPr>
        </p:nvGrpSpPr>
        <p:grpSpPr bwMode="auto">
          <a:xfrm>
            <a:off x="8204200" y="1009650"/>
            <a:ext cx="687388" cy="188913"/>
            <a:chOff x="5088" y="185"/>
            <a:chExt cx="416" cy="115"/>
          </a:xfrm>
        </p:grpSpPr>
        <p:sp>
          <p:nvSpPr>
            <p:cNvPr id="12" name="AutoShape 13" hidden="1"/>
            <p:cNvSpPr>
              <a:spLocks noChangeArrowheads="1"/>
            </p:cNvSpPr>
            <p:nvPr userDrawn="1"/>
          </p:nvSpPr>
          <p:spPr bwMode="gray">
            <a:xfrm>
              <a:off x="5096" y="185"/>
              <a:ext cx="408" cy="113"/>
            </a:xfrm>
            <a:prstGeom prst="leftRightArrow">
              <a:avLst>
                <a:gd name="adj1" fmla="val 100000"/>
                <a:gd name="adj2" fmla="val 0"/>
              </a:avLst>
            </a:prstGeom>
            <a:noFill/>
            <a:ln w="9525">
              <a:noFill/>
              <a:miter lim="800000"/>
              <a:headEnd/>
              <a:tailEnd/>
            </a:ln>
            <a:effectLst/>
          </p:spPr>
          <p:txBody>
            <a:bodyPr wrap="none" lIns="0" tIns="0" rIns="0" bIns="0">
              <a:spAutoFit/>
            </a:bodyPr>
            <a:lstStyle/>
            <a:p>
              <a:pPr defTabSz="952500">
                <a:defRPr/>
              </a:pPr>
              <a:r>
                <a:rPr lang="en-US" sz="1200" dirty="0">
                  <a:solidFill>
                    <a:srgbClr val="000000"/>
                  </a:solidFill>
                  <a:latin typeface="+mn-lt"/>
                  <a:ea typeface="ヒラギノ角ゴ Pro W3" pitchFamily="-65" charset="-128"/>
                </a:rPr>
                <a:t>STICKER</a:t>
              </a:r>
            </a:p>
          </p:txBody>
        </p:sp>
        <p:cxnSp>
          <p:nvCxnSpPr>
            <p:cNvPr id="13" name="AutoShape 14" hidden="1"/>
            <p:cNvCxnSpPr>
              <a:cxnSpLocks noChangeShapeType="1"/>
            </p:cNvCxnSpPr>
            <p:nvPr userDrawn="1"/>
          </p:nvCxnSpPr>
          <p:spPr bwMode="gray">
            <a:xfrm>
              <a:off x="5088" y="185"/>
              <a:ext cx="416" cy="0"/>
            </a:xfrm>
            <a:prstGeom prst="straightConnector1">
              <a:avLst/>
            </a:prstGeom>
            <a:noFill/>
            <a:ln w="9525">
              <a:solidFill>
                <a:schemeClr val="tx1"/>
              </a:solidFill>
              <a:round/>
              <a:headEnd/>
              <a:tailEnd/>
            </a:ln>
          </p:spPr>
        </p:cxnSp>
        <p:cxnSp>
          <p:nvCxnSpPr>
            <p:cNvPr id="14" name="AutoShape 15" hidden="1"/>
            <p:cNvCxnSpPr>
              <a:cxnSpLocks noChangeShapeType="1"/>
            </p:cNvCxnSpPr>
            <p:nvPr userDrawn="1"/>
          </p:nvCxnSpPr>
          <p:spPr bwMode="gray">
            <a:xfrm>
              <a:off x="5088" y="300"/>
              <a:ext cx="416" cy="0"/>
            </a:xfrm>
            <a:prstGeom prst="straightConnector1">
              <a:avLst/>
            </a:prstGeom>
            <a:noFill/>
            <a:ln w="9525">
              <a:solidFill>
                <a:schemeClr val="tx1"/>
              </a:solidFill>
              <a:round/>
              <a:headEnd/>
              <a:tailEnd/>
            </a:ln>
          </p:spPr>
        </p:cxnSp>
      </p:grpSp>
      <p:grpSp>
        <p:nvGrpSpPr>
          <p:cNvPr id="15" name="McK 7. Legend Boxes" hidden="1"/>
          <p:cNvGrpSpPr>
            <a:grpSpLocks/>
          </p:cNvGrpSpPr>
          <p:nvPr>
            <p:custDataLst>
              <p:tags r:id="rId8"/>
            </p:custDataLst>
          </p:nvPr>
        </p:nvGrpSpPr>
        <p:grpSpPr bwMode="auto">
          <a:xfrm>
            <a:off x="8066088" y="1009650"/>
            <a:ext cx="825500" cy="960438"/>
            <a:chOff x="1357" y="1967"/>
            <a:chExt cx="499" cy="581"/>
          </a:xfrm>
        </p:grpSpPr>
        <p:grpSp>
          <p:nvGrpSpPr>
            <p:cNvPr id="16" name="Group 17" hidden="1"/>
            <p:cNvGrpSpPr>
              <a:grpSpLocks/>
            </p:cNvGrpSpPr>
            <p:nvPr userDrawn="1">
              <p:custDataLst>
                <p:tags r:id="rId37"/>
              </p:custDataLst>
            </p:nvPr>
          </p:nvGrpSpPr>
          <p:grpSpPr bwMode="auto">
            <a:xfrm>
              <a:off x="1357" y="1978"/>
              <a:ext cx="135" cy="568"/>
              <a:chOff x="1357" y="1978"/>
              <a:chExt cx="135" cy="568"/>
            </a:xfrm>
          </p:grpSpPr>
          <p:sp>
            <p:nvSpPr>
              <p:cNvPr id="21" name="LegendRectangle1" hidden="1"/>
              <p:cNvSpPr>
                <a:spLocks noChangeArrowheads="1"/>
              </p:cNvSpPr>
              <p:nvPr/>
            </p:nvSpPr>
            <p:spPr bwMode="gray">
              <a:xfrm>
                <a:off x="1357" y="1978"/>
                <a:ext cx="135" cy="101"/>
              </a:xfrm>
              <a:prstGeom prst="rect">
                <a:avLst/>
              </a:prstGeom>
              <a:solidFill>
                <a:schemeClr val="accent1"/>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2" name="LegendRectangle2" hidden="1"/>
              <p:cNvSpPr>
                <a:spLocks noChangeArrowheads="1"/>
              </p:cNvSpPr>
              <p:nvPr/>
            </p:nvSpPr>
            <p:spPr bwMode="gray">
              <a:xfrm>
                <a:off x="1357" y="2133"/>
                <a:ext cx="135" cy="101"/>
              </a:xfrm>
              <a:prstGeom prst="rect">
                <a:avLst/>
              </a:prstGeom>
              <a:solidFill>
                <a:schemeClr val="accent2"/>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3" name="LegendRectangle3" hidden="1"/>
              <p:cNvSpPr>
                <a:spLocks noChangeArrowheads="1"/>
              </p:cNvSpPr>
              <p:nvPr/>
            </p:nvSpPr>
            <p:spPr bwMode="gray">
              <a:xfrm>
                <a:off x="1357" y="2289"/>
                <a:ext cx="135" cy="101"/>
              </a:xfrm>
              <a:prstGeom prst="rect">
                <a:avLst/>
              </a:prstGeom>
              <a:solidFill>
                <a:schemeClr val="hlink"/>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4" name="LegendRectangle4" hidden="1"/>
              <p:cNvSpPr>
                <a:spLocks noChangeArrowheads="1"/>
              </p:cNvSpPr>
              <p:nvPr/>
            </p:nvSpPr>
            <p:spPr bwMode="gray">
              <a:xfrm>
                <a:off x="1357" y="2445"/>
                <a:ext cx="135" cy="101"/>
              </a:xfrm>
              <a:prstGeom prst="rect">
                <a:avLst/>
              </a:prstGeom>
              <a:solidFill>
                <a:schemeClr val="folHlink"/>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grpSp>
        <p:sp>
          <p:nvSpPr>
            <p:cNvPr id="17" name="Rectangle 22" hidden="1"/>
            <p:cNvSpPr>
              <a:spLocks noChangeArrowheads="1"/>
            </p:cNvSpPr>
            <p:nvPr userDrawn="1">
              <p:custDataLst>
                <p:tags r:id="rId38"/>
              </p:custDataLst>
            </p:nvPr>
          </p:nvSpPr>
          <p:spPr bwMode="gray">
            <a:xfrm>
              <a:off x="1544" y="2279"/>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8" name="Rectangle 23" hidden="1"/>
            <p:cNvSpPr>
              <a:spLocks noChangeArrowheads="1"/>
            </p:cNvSpPr>
            <p:nvPr userDrawn="1">
              <p:custDataLst>
                <p:tags r:id="rId39"/>
              </p:custDataLst>
            </p:nvPr>
          </p:nvSpPr>
          <p:spPr bwMode="gray">
            <a:xfrm>
              <a:off x="1544" y="2435"/>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9" name="Rectangle 24" hidden="1"/>
            <p:cNvSpPr>
              <a:spLocks noChangeArrowheads="1"/>
            </p:cNvSpPr>
            <p:nvPr userDrawn="1">
              <p:custDataLst>
                <p:tags r:id="rId40"/>
              </p:custDataLst>
            </p:nvPr>
          </p:nvSpPr>
          <p:spPr bwMode="gray">
            <a:xfrm>
              <a:off x="1544" y="1967"/>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20" name="Rectangle 25" hidden="1"/>
            <p:cNvSpPr>
              <a:spLocks noChangeArrowheads="1"/>
            </p:cNvSpPr>
            <p:nvPr userDrawn="1">
              <p:custDataLst>
                <p:tags r:id="rId41"/>
              </p:custDataLst>
            </p:nvPr>
          </p:nvSpPr>
          <p:spPr bwMode="gray">
            <a:xfrm>
              <a:off x="1544" y="2123"/>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grpSp>
        <p:nvGrpSpPr>
          <p:cNvPr id="25" name="McK 9. Legend Moons" hidden="1"/>
          <p:cNvGrpSpPr>
            <a:grpSpLocks/>
          </p:cNvGrpSpPr>
          <p:nvPr>
            <p:custDataLst>
              <p:tags r:id="rId9"/>
            </p:custDataLst>
          </p:nvPr>
        </p:nvGrpSpPr>
        <p:grpSpPr bwMode="auto">
          <a:xfrm>
            <a:off x="8110538" y="1009650"/>
            <a:ext cx="781050" cy="1223963"/>
            <a:chOff x="5031" y="171"/>
            <a:chExt cx="472" cy="740"/>
          </a:xfrm>
        </p:grpSpPr>
        <p:grpSp>
          <p:nvGrpSpPr>
            <p:cNvPr id="26" name="Group 27" hidden="1"/>
            <p:cNvGrpSpPr>
              <a:grpSpLocks/>
            </p:cNvGrpSpPr>
            <p:nvPr userDrawn="1"/>
          </p:nvGrpSpPr>
          <p:grpSpPr bwMode="auto">
            <a:xfrm>
              <a:off x="5031" y="174"/>
              <a:ext cx="115" cy="737"/>
              <a:chOff x="1393" y="1970"/>
              <a:chExt cx="115" cy="737"/>
            </a:xfrm>
          </p:grpSpPr>
          <p:grpSp>
            <p:nvGrpSpPr>
              <p:cNvPr id="33" name="Group 28" hidden="1"/>
              <p:cNvGrpSpPr>
                <a:grpSpLocks noChangeAspect="1"/>
              </p:cNvGrpSpPr>
              <p:nvPr userDrawn="1">
                <p:custDataLst>
                  <p:tags r:id="rId22"/>
                </p:custDataLst>
              </p:nvPr>
            </p:nvGrpSpPr>
            <p:grpSpPr bwMode="auto">
              <a:xfrm>
                <a:off x="1393" y="2593"/>
                <a:ext cx="112" cy="114"/>
                <a:chOff x="1058" y="1963"/>
                <a:chExt cx="112" cy="114"/>
              </a:xfrm>
            </p:grpSpPr>
            <p:sp>
              <p:nvSpPr>
                <p:cNvPr id="46" name="Oval 29" hidden="1"/>
                <p:cNvSpPr>
                  <a:spLocks noChangeAspect="1" noChangeArrowheads="1"/>
                </p:cNvSpPr>
                <p:nvPr userDrawn="1">
                  <p:custDataLst>
                    <p:tags r:id="rId35"/>
                  </p:custDataLst>
                </p:nvPr>
              </p:nvSpPr>
              <p:spPr bwMode="gray">
                <a:xfrm>
                  <a:off x="1058" y="1963"/>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7" name="Oval 30" hidden="1"/>
                <p:cNvSpPr>
                  <a:spLocks noChangeAspect="1" noChangeArrowheads="1"/>
                </p:cNvSpPr>
                <p:nvPr userDrawn="1">
                  <p:custDataLst>
                    <p:tags r:id="rId36"/>
                  </p:custDataLst>
                </p:nvPr>
              </p:nvSpPr>
              <p:spPr bwMode="gray">
                <a:xfrm>
                  <a:off x="1058" y="1963"/>
                  <a:ext cx="112" cy="114"/>
                </a:xfrm>
                <a:prstGeom prst="ellipse">
                  <a:avLst/>
                </a:pr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4" name="Group 31" hidden="1"/>
              <p:cNvGrpSpPr>
                <a:grpSpLocks noChangeAspect="1"/>
              </p:cNvGrpSpPr>
              <p:nvPr userDrawn="1">
                <p:custDataLst>
                  <p:tags r:id="rId23"/>
                </p:custDataLst>
              </p:nvPr>
            </p:nvGrpSpPr>
            <p:grpSpPr bwMode="auto">
              <a:xfrm>
                <a:off x="1393" y="2436"/>
                <a:ext cx="112" cy="107"/>
                <a:chOff x="1058" y="2113"/>
                <a:chExt cx="112" cy="107"/>
              </a:xfrm>
            </p:grpSpPr>
            <p:sp>
              <p:nvSpPr>
                <p:cNvPr id="44" name="Oval 32" hidden="1"/>
                <p:cNvSpPr>
                  <a:spLocks noChangeAspect="1" noChangeArrowheads="1"/>
                </p:cNvSpPr>
                <p:nvPr userDrawn="1">
                  <p:custDataLst>
                    <p:tags r:id="rId33"/>
                  </p:custDataLst>
                </p:nvPr>
              </p:nvSpPr>
              <p:spPr bwMode="gray">
                <a:xfrm>
                  <a:off x="1058" y="2113"/>
                  <a:ext cx="111" cy="107"/>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5" name="Arc 33" hidden="1"/>
                <p:cNvSpPr>
                  <a:spLocks noChangeAspect="1"/>
                </p:cNvSpPr>
                <p:nvPr userDrawn="1">
                  <p:custDataLst>
                    <p:tags r:id="rId34"/>
                  </p:custDataLst>
                </p:nvPr>
              </p:nvSpPr>
              <p:spPr bwMode="gray">
                <a:xfrm>
                  <a:off x="1058" y="2113"/>
                  <a:ext cx="112" cy="107"/>
                </a:xfrm>
                <a:custGeom>
                  <a:avLst/>
                  <a:gdLst>
                    <a:gd name="G0" fmla="+- 21600 0 0"/>
                    <a:gd name="G1" fmla="+- 21600 0 0"/>
                    <a:gd name="G2" fmla="+- 21600 0 0"/>
                    <a:gd name="T0" fmla="*/ 21600 w 43200"/>
                    <a:gd name="T1" fmla="*/ 0 h 43200"/>
                    <a:gd name="T2" fmla="*/ 0 w 43200"/>
                    <a:gd name="T3" fmla="*/ 2160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5" name="Group 34" hidden="1"/>
              <p:cNvGrpSpPr>
                <a:grpSpLocks noChangeAspect="1"/>
              </p:cNvGrpSpPr>
              <p:nvPr userDrawn="1">
                <p:custDataLst>
                  <p:tags r:id="rId24"/>
                </p:custDataLst>
              </p:nvPr>
            </p:nvGrpSpPr>
            <p:grpSpPr bwMode="auto">
              <a:xfrm>
                <a:off x="1393" y="2280"/>
                <a:ext cx="115" cy="114"/>
                <a:chOff x="1058" y="2275"/>
                <a:chExt cx="115" cy="114"/>
              </a:xfrm>
            </p:grpSpPr>
            <p:sp>
              <p:nvSpPr>
                <p:cNvPr id="42" name="Oval 35" hidden="1"/>
                <p:cNvSpPr>
                  <a:spLocks noChangeAspect="1" noChangeArrowheads="1"/>
                </p:cNvSpPr>
                <p:nvPr userDrawn="1">
                  <p:custDataLst>
                    <p:tags r:id="rId31"/>
                  </p:custDataLst>
                </p:nvPr>
              </p:nvSpPr>
              <p:spPr bwMode="gray">
                <a:xfrm>
                  <a:off x="1058" y="2275"/>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3" name="Arc 36" hidden="1"/>
                <p:cNvSpPr>
                  <a:spLocks noChangeAspect="1"/>
                </p:cNvSpPr>
                <p:nvPr userDrawn="1">
                  <p:custDataLst>
                    <p:tags r:id="rId32"/>
                  </p:custDataLst>
                </p:nvPr>
              </p:nvSpPr>
              <p:spPr bwMode="gray">
                <a:xfrm>
                  <a:off x="1117" y="2275"/>
                  <a:ext cx="56" cy="114"/>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6" name="Group 37" hidden="1"/>
              <p:cNvGrpSpPr>
                <a:grpSpLocks noChangeAspect="1"/>
              </p:cNvGrpSpPr>
              <p:nvPr userDrawn="1">
                <p:custDataLst>
                  <p:tags r:id="rId25"/>
                </p:custDataLst>
              </p:nvPr>
            </p:nvGrpSpPr>
            <p:grpSpPr bwMode="auto">
              <a:xfrm>
                <a:off x="1393" y="2126"/>
                <a:ext cx="115" cy="107"/>
                <a:chOff x="1058" y="2431"/>
                <a:chExt cx="115" cy="107"/>
              </a:xfrm>
            </p:grpSpPr>
            <p:sp>
              <p:nvSpPr>
                <p:cNvPr id="40" name="Oval 38" hidden="1"/>
                <p:cNvSpPr>
                  <a:spLocks noChangeAspect="1" noChangeArrowheads="1"/>
                </p:cNvSpPr>
                <p:nvPr userDrawn="1">
                  <p:custDataLst>
                    <p:tags r:id="rId29"/>
                  </p:custDataLst>
                </p:nvPr>
              </p:nvSpPr>
              <p:spPr bwMode="gray">
                <a:xfrm>
                  <a:off x="1058" y="2431"/>
                  <a:ext cx="111" cy="107"/>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1" name="Arc 39" hidden="1"/>
                <p:cNvSpPr>
                  <a:spLocks noChangeAspect="1"/>
                </p:cNvSpPr>
                <p:nvPr userDrawn="1">
                  <p:custDataLst>
                    <p:tags r:id="rId30"/>
                  </p:custDataLst>
                </p:nvPr>
              </p:nvSpPr>
              <p:spPr bwMode="gray">
                <a:xfrm>
                  <a:off x="1117" y="2431"/>
                  <a:ext cx="56" cy="5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7" name="Group 40" hidden="1"/>
              <p:cNvGrpSpPr>
                <a:grpSpLocks noChangeAspect="1"/>
              </p:cNvGrpSpPr>
              <p:nvPr userDrawn="1">
                <p:custDataLst>
                  <p:tags r:id="rId26"/>
                </p:custDataLst>
              </p:nvPr>
            </p:nvGrpSpPr>
            <p:grpSpPr bwMode="auto">
              <a:xfrm>
                <a:off x="1393" y="1970"/>
                <a:ext cx="112" cy="114"/>
                <a:chOff x="1058" y="2617"/>
                <a:chExt cx="112" cy="114"/>
              </a:xfrm>
            </p:grpSpPr>
            <p:sp>
              <p:nvSpPr>
                <p:cNvPr id="38" name="Oval 41" hidden="1"/>
                <p:cNvSpPr>
                  <a:spLocks noChangeAspect="1" noChangeArrowheads="1"/>
                </p:cNvSpPr>
                <p:nvPr userDrawn="1">
                  <p:custDataLst>
                    <p:tags r:id="rId27"/>
                  </p:custDataLst>
                </p:nvPr>
              </p:nvSpPr>
              <p:spPr bwMode="gray">
                <a:xfrm>
                  <a:off x="1058" y="2617"/>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39" name="Arc 42" hidden="1"/>
                <p:cNvSpPr>
                  <a:spLocks noChangeAspect="1"/>
                </p:cNvSpPr>
                <p:nvPr userDrawn="1">
                  <p:custDataLst>
                    <p:tags r:id="rId28"/>
                  </p:custDataLst>
                </p:nvPr>
              </p:nvSpPr>
              <p:spPr bwMode="gray">
                <a:xfrm>
                  <a:off x="1058" y="2617"/>
                  <a:ext cx="112" cy="114"/>
                </a:xfrm>
                <a:custGeom>
                  <a:avLst/>
                  <a:gdLst>
                    <a:gd name="G0" fmla="+- 21600 0 0"/>
                    <a:gd name="G1" fmla="+- 21600 0 0"/>
                    <a:gd name="G2" fmla="+- 21600 0 0"/>
                    <a:gd name="T0" fmla="*/ 21600 w 43200"/>
                    <a:gd name="T1" fmla="*/ 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path>
                    <a:path w="43200" h="43200" stroke="0" extrusionOk="0">
                      <a:moveTo>
                        <a:pt x="21599" y="0"/>
                      </a:moveTo>
                      <a:lnTo>
                        <a:pt x="2160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grpSp>
          <p:nvGrpSpPr>
            <p:cNvPr id="27" name="Group 43" hidden="1"/>
            <p:cNvGrpSpPr>
              <a:grpSpLocks/>
            </p:cNvGrpSpPr>
            <p:nvPr userDrawn="1"/>
          </p:nvGrpSpPr>
          <p:grpSpPr bwMode="auto">
            <a:xfrm>
              <a:off x="5192" y="171"/>
              <a:ext cx="311" cy="738"/>
              <a:chOff x="1544" y="1967"/>
              <a:chExt cx="311" cy="738"/>
            </a:xfrm>
          </p:grpSpPr>
          <p:sp>
            <p:nvSpPr>
              <p:cNvPr id="28" name="Rectangle 44" hidden="1"/>
              <p:cNvSpPr>
                <a:spLocks noChangeArrowheads="1"/>
              </p:cNvSpPr>
              <p:nvPr>
                <p:custDataLst>
                  <p:tags r:id="rId17"/>
                </p:custDataLst>
              </p:nvPr>
            </p:nvSpPr>
            <p:spPr bwMode="gray">
              <a:xfrm>
                <a:off x="1544" y="2279"/>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29" name="Rectangle 45" hidden="1"/>
              <p:cNvSpPr>
                <a:spLocks noChangeArrowheads="1"/>
              </p:cNvSpPr>
              <p:nvPr>
                <p:custDataLst>
                  <p:tags r:id="rId18"/>
                </p:custDataLst>
              </p:nvPr>
            </p:nvSpPr>
            <p:spPr bwMode="gray">
              <a:xfrm>
                <a:off x="1544" y="2435"/>
                <a:ext cx="311" cy="107"/>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0" name="Rectangle 46" hidden="1"/>
              <p:cNvSpPr>
                <a:spLocks noChangeArrowheads="1"/>
              </p:cNvSpPr>
              <p:nvPr>
                <p:custDataLst>
                  <p:tags r:id="rId19"/>
                </p:custDataLst>
              </p:nvPr>
            </p:nvSpPr>
            <p:spPr bwMode="gray">
              <a:xfrm>
                <a:off x="1544" y="2592"/>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1" name="Rectangle 47" hidden="1"/>
              <p:cNvSpPr>
                <a:spLocks noChangeArrowheads="1"/>
              </p:cNvSpPr>
              <p:nvPr userDrawn="1">
                <p:custDataLst>
                  <p:tags r:id="rId20"/>
                </p:custDataLst>
              </p:nvPr>
            </p:nvSpPr>
            <p:spPr bwMode="gray">
              <a:xfrm>
                <a:off x="1544" y="1967"/>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2" name="Rectangle 48" hidden="1"/>
              <p:cNvSpPr>
                <a:spLocks noChangeArrowheads="1"/>
              </p:cNvSpPr>
              <p:nvPr userDrawn="1">
                <p:custDataLst>
                  <p:tags r:id="rId21"/>
                </p:custDataLst>
              </p:nvPr>
            </p:nvSpPr>
            <p:spPr bwMode="gray">
              <a:xfrm>
                <a:off x="1544" y="2123"/>
                <a:ext cx="311" cy="107"/>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grpSp>
      <p:grpSp>
        <p:nvGrpSpPr>
          <p:cNvPr id="48" name="McK 8. Legend Lines" hidden="1"/>
          <p:cNvGrpSpPr>
            <a:grpSpLocks/>
          </p:cNvGrpSpPr>
          <p:nvPr>
            <p:custDataLst>
              <p:tags r:id="rId10"/>
            </p:custDataLst>
          </p:nvPr>
        </p:nvGrpSpPr>
        <p:grpSpPr bwMode="auto">
          <a:xfrm>
            <a:off x="7959725" y="1009650"/>
            <a:ext cx="931863" cy="960438"/>
            <a:chOff x="2012" y="1967"/>
            <a:chExt cx="564" cy="581"/>
          </a:xfrm>
        </p:grpSpPr>
        <p:grpSp>
          <p:nvGrpSpPr>
            <p:cNvPr id="49" name="Group 50" hidden="1"/>
            <p:cNvGrpSpPr>
              <a:grpSpLocks/>
            </p:cNvGrpSpPr>
            <p:nvPr userDrawn="1">
              <p:custDataLst>
                <p:tags r:id="rId12"/>
              </p:custDataLst>
            </p:nvPr>
          </p:nvGrpSpPr>
          <p:grpSpPr bwMode="auto">
            <a:xfrm>
              <a:off x="2012" y="2025"/>
              <a:ext cx="202" cy="469"/>
              <a:chOff x="987" y="2025"/>
              <a:chExt cx="202" cy="469"/>
            </a:xfrm>
          </p:grpSpPr>
          <p:sp>
            <p:nvSpPr>
              <p:cNvPr id="54" name="Line 51" hidden="1"/>
              <p:cNvSpPr>
                <a:spLocks noChangeShapeType="1"/>
              </p:cNvSpPr>
              <p:nvPr/>
            </p:nvSpPr>
            <p:spPr bwMode="gray">
              <a:xfrm>
                <a:off x="987" y="2025"/>
                <a:ext cx="202" cy="0"/>
              </a:xfrm>
              <a:prstGeom prst="line">
                <a:avLst/>
              </a:prstGeom>
              <a:noFill/>
              <a:ln w="28575">
                <a:solidFill>
                  <a:schemeClr val="tx1"/>
                </a:solidFill>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5" name="Line 52" hidden="1"/>
              <p:cNvSpPr>
                <a:spLocks noChangeShapeType="1"/>
              </p:cNvSpPr>
              <p:nvPr/>
            </p:nvSpPr>
            <p:spPr bwMode="gray">
              <a:xfrm>
                <a:off x="987" y="2181"/>
                <a:ext cx="202" cy="0"/>
              </a:xfrm>
              <a:prstGeom prst="line">
                <a:avLst/>
              </a:prstGeom>
              <a:noFill/>
              <a:ln w="28575">
                <a:solidFill>
                  <a:schemeClr val="tx1"/>
                </a:solidFill>
                <a:prstDash val="dash"/>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6" name="Line 53" hidden="1"/>
              <p:cNvSpPr>
                <a:spLocks noChangeShapeType="1"/>
              </p:cNvSpPr>
              <p:nvPr/>
            </p:nvSpPr>
            <p:spPr bwMode="gray">
              <a:xfrm>
                <a:off x="987" y="2337"/>
                <a:ext cx="202" cy="0"/>
              </a:xfrm>
              <a:prstGeom prst="line">
                <a:avLst/>
              </a:prstGeom>
              <a:noFill/>
              <a:ln w="12700">
                <a:solidFill>
                  <a:schemeClr val="tx1"/>
                </a:solidFill>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7" name="Line 54" hidden="1"/>
              <p:cNvSpPr>
                <a:spLocks noChangeShapeType="1"/>
              </p:cNvSpPr>
              <p:nvPr/>
            </p:nvSpPr>
            <p:spPr bwMode="gray">
              <a:xfrm>
                <a:off x="987" y="2494"/>
                <a:ext cx="202" cy="0"/>
              </a:xfrm>
              <a:prstGeom prst="line">
                <a:avLst/>
              </a:prstGeom>
              <a:noFill/>
              <a:ln w="12700">
                <a:solidFill>
                  <a:schemeClr val="tx1"/>
                </a:solidFill>
                <a:prstDash val="dash"/>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grpSp>
        <p:sp>
          <p:nvSpPr>
            <p:cNvPr id="50" name="Rectangle 55" hidden="1"/>
            <p:cNvSpPr>
              <a:spLocks noChangeArrowheads="1"/>
            </p:cNvSpPr>
            <p:nvPr userDrawn="1">
              <p:custDataLst>
                <p:tags r:id="rId13"/>
              </p:custDataLst>
            </p:nvPr>
          </p:nvSpPr>
          <p:spPr bwMode="gray">
            <a:xfrm>
              <a:off x="2264" y="2279"/>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1" name="Rectangle 56" hidden="1"/>
            <p:cNvSpPr>
              <a:spLocks noChangeArrowheads="1"/>
            </p:cNvSpPr>
            <p:nvPr userDrawn="1">
              <p:custDataLst>
                <p:tags r:id="rId14"/>
              </p:custDataLst>
            </p:nvPr>
          </p:nvSpPr>
          <p:spPr bwMode="gray">
            <a:xfrm>
              <a:off x="2264" y="2435"/>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2" name="Rectangle 57" hidden="1"/>
            <p:cNvSpPr>
              <a:spLocks noChangeArrowheads="1"/>
            </p:cNvSpPr>
            <p:nvPr userDrawn="1">
              <p:custDataLst>
                <p:tags r:id="rId15"/>
              </p:custDataLst>
            </p:nvPr>
          </p:nvSpPr>
          <p:spPr bwMode="gray">
            <a:xfrm>
              <a:off x="2264" y="1967"/>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3" name="Rectangle 58" hidden="1"/>
            <p:cNvSpPr>
              <a:spLocks noChangeArrowheads="1"/>
            </p:cNvSpPr>
            <p:nvPr userDrawn="1">
              <p:custDataLst>
                <p:tags r:id="rId16"/>
              </p:custDataLst>
            </p:nvPr>
          </p:nvSpPr>
          <p:spPr bwMode="gray">
            <a:xfrm>
              <a:off x="2264" y="2123"/>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8" name="Rectangle 9"/>
          <p:cNvSpPr>
            <a:spLocks noGrp="1" noChangeArrowheads="1"/>
          </p:cNvSpPr>
          <p:nvPr>
            <p:ph type="sldNum" sz="quarter" idx="10"/>
            <p:custDataLst>
              <p:tags r:id="rId11"/>
            </p:custDataLst>
          </p:nvPr>
        </p:nvSpPr>
        <p:spPr/>
        <p:txBody>
          <a:bodyPr/>
          <a:lstStyle>
            <a:lvl1pPr fontAlgn="auto">
              <a:spcBef>
                <a:spcPts val="0"/>
              </a:spcBef>
              <a:spcAft>
                <a:spcPts val="0"/>
              </a:spcAft>
              <a:defRPr/>
            </a:lvl1pPr>
          </a:lstStyle>
          <a:p>
            <a:pPr>
              <a:defRPr/>
            </a:pPr>
            <a:fld id="{A4C2D812-4B82-49F1-947F-8DB7C6E19539}" type="slidenum">
              <a:rPr lang="en-US"/>
              <a:pPr>
                <a:defRPr/>
              </a:pPr>
              <a:t>‹#›</a:t>
            </a:fld>
            <a:r>
              <a:rPr lang="en-US" dirty="0"/>
              <a:t> </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942805660"/>
      </p:ext>
    </p:extLst>
  </p:cSld>
  <p:clrMapOvr>
    <a:masterClrMapping/>
  </p:clrMapOvr>
  <p:transition>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23599667"/>
      </p:ext>
    </p:extLst>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525463"/>
            <a:ext cx="1984375" cy="16684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90550" y="525463"/>
            <a:ext cx="5800725" cy="16684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19993745"/>
      </p:ext>
    </p:extLst>
  </p:cSld>
  <p:clrMapOvr>
    <a:masterClrMapping/>
  </p:clrMapOvr>
  <p:transitio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Title Only slide">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7543800" cy="762000"/>
          </a:xfrm>
        </p:spPr>
        <p:txBody>
          <a:bodyPr>
            <a:noAutofit/>
          </a:bodyPr>
          <a:lstStyle>
            <a:lvl1pPr>
              <a:defRPr sz="2600">
                <a:solidFill>
                  <a:schemeClr val="bg1"/>
                </a:solidFill>
              </a:defRPr>
            </a:lvl1pPr>
          </a:lstStyle>
          <a:p>
            <a:r>
              <a:rPr lang="en-US"/>
              <a:t>Click to edit Master title style</a:t>
            </a:r>
            <a:endParaRPr lang="en-GB" dirty="0"/>
          </a:p>
        </p:txBody>
      </p:sp>
    </p:spTree>
    <p:extLst>
      <p:ext uri="{BB962C8B-B14F-4D97-AF65-F5344CB8AC3E}">
        <p14:creationId xmlns:p14="http://schemas.microsoft.com/office/powerpoint/2010/main" val="2651856809"/>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aphicFrame>
        <p:nvGraphicFramePr>
          <p:cNvPr id="4" name="AutoShape 2"/>
          <p:cNvGraphicFramePr>
            <a:graphicFrameLocks/>
          </p:cNvGraphicFramePr>
          <p:nvPr>
            <p:custDataLst>
              <p:tags r:id="rId2"/>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79416" name="think-cell Slide" r:id="rId43" imgW="0" imgH="0" progId="TCLayout.ActiveDocument.1">
                  <p:embed/>
                </p:oleObj>
              </mc:Choice>
              <mc:Fallback>
                <p:oleObj name="think-cell Slide" r:id="rId43" imgW="0" imgH="0" progId="TCLayout.ActiveDocument.1">
                  <p:embed/>
                  <p:pic>
                    <p:nvPicPr>
                      <p:cNvPr id="0" name="AutoShape 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McK 3. Unit of measure" hidden="1"/>
          <p:cNvSpPr txBox="1">
            <a:spLocks noChangeArrowheads="1"/>
          </p:cNvSpPr>
          <p:nvPr>
            <p:custDataLst>
              <p:tags r:id="rId3"/>
            </p:custDataLst>
          </p:nvPr>
        </p:nvSpPr>
        <p:spPr bwMode="auto">
          <a:xfrm>
            <a:off x="122238" y="985838"/>
            <a:ext cx="8791575" cy="217487"/>
          </a:xfrm>
          <a:prstGeom prst="rect">
            <a:avLst/>
          </a:prstGeom>
          <a:noFill/>
          <a:ln w="9525">
            <a:noFill/>
            <a:miter lim="800000"/>
            <a:headEnd/>
            <a:tailEnd/>
          </a:ln>
          <a:effectLst/>
        </p:spPr>
        <p:txBody>
          <a:bodyPr lIns="0" tIns="0" rIns="0" bIns="0"/>
          <a:lstStyle/>
          <a:p>
            <a:pPr defTabSz="912813">
              <a:defRPr/>
            </a:pPr>
            <a:r>
              <a:rPr lang="en-US" altLang="zh-CN" sz="1400" dirty="0">
                <a:solidFill>
                  <a:srgbClr val="808080"/>
                </a:solidFill>
                <a:latin typeface="+mn-lt"/>
                <a:ea typeface="宋体" pitchFamily="2" charset="-122"/>
              </a:rPr>
              <a:t>Unit of measure</a:t>
            </a:r>
          </a:p>
        </p:txBody>
      </p:sp>
      <p:grpSp>
        <p:nvGrpSpPr>
          <p:cNvPr id="6" name="McK Slide Elements"/>
          <p:cNvGrpSpPr>
            <a:grpSpLocks/>
          </p:cNvGrpSpPr>
          <p:nvPr>
            <p:custDataLst>
              <p:tags r:id="rId4"/>
            </p:custDataLst>
          </p:nvPr>
        </p:nvGrpSpPr>
        <p:grpSpPr bwMode="auto">
          <a:xfrm>
            <a:off x="1627188" y="6351588"/>
            <a:ext cx="7004050" cy="384175"/>
            <a:chOff x="1005" y="3921"/>
            <a:chExt cx="4323" cy="238"/>
          </a:xfrm>
        </p:grpSpPr>
        <p:sp>
          <p:nvSpPr>
            <p:cNvPr id="7" name="McK 4. Footnote" hidden="1"/>
            <p:cNvSpPr txBox="1">
              <a:spLocks noChangeArrowheads="1"/>
            </p:cNvSpPr>
            <p:nvPr userDrawn="1"/>
          </p:nvSpPr>
          <p:spPr bwMode="auto">
            <a:xfrm>
              <a:off x="1005" y="3921"/>
              <a:ext cx="4323" cy="96"/>
            </a:xfrm>
            <a:prstGeom prst="rect">
              <a:avLst/>
            </a:prstGeom>
            <a:noFill/>
            <a:ln w="9525">
              <a:noFill/>
              <a:miter lim="800000"/>
              <a:headEnd/>
              <a:tailEnd/>
            </a:ln>
            <a:effectLst/>
          </p:spPr>
          <p:txBody>
            <a:bodyPr lIns="0" tIns="0" rIns="0" bIns="0" anchor="b"/>
            <a:lstStyle/>
            <a:p>
              <a:pPr marL="106363" indent="-106363" defTabSz="912813">
                <a:defRPr/>
              </a:pPr>
              <a:r>
                <a:rPr lang="en-US" altLang="zh-CN" sz="1000" dirty="0">
                  <a:solidFill>
                    <a:srgbClr val="000000"/>
                  </a:solidFill>
                  <a:latin typeface="+mn-lt"/>
                  <a:ea typeface="宋体" pitchFamily="2" charset="-122"/>
                </a:rPr>
                <a:t>1 Footnote</a:t>
              </a:r>
            </a:p>
          </p:txBody>
        </p:sp>
        <p:sp>
          <p:nvSpPr>
            <p:cNvPr id="8" name="McK 5. Source" hidden="1"/>
            <p:cNvSpPr>
              <a:spLocks noChangeArrowheads="1"/>
            </p:cNvSpPr>
            <p:nvPr userDrawn="1"/>
          </p:nvSpPr>
          <p:spPr bwMode="auto">
            <a:xfrm>
              <a:off x="1005" y="4063"/>
              <a:ext cx="4323" cy="96"/>
            </a:xfrm>
            <a:prstGeom prst="rect">
              <a:avLst/>
            </a:prstGeom>
            <a:noFill/>
            <a:ln w="9525">
              <a:noFill/>
              <a:miter lim="800000"/>
              <a:headEnd/>
              <a:tailEnd/>
            </a:ln>
            <a:effectLst/>
          </p:spPr>
          <p:txBody>
            <a:bodyPr lIns="0" tIns="0" rIns="0" bIns="0" anchor="ctr">
              <a:spAutoFit/>
            </a:bodyPr>
            <a:lstStyle/>
            <a:p>
              <a:pPr marL="622300" indent="-622300" defTabSz="912813">
                <a:tabLst>
                  <a:tab pos="625475" algn="l"/>
                </a:tabLst>
                <a:defRPr/>
              </a:pPr>
              <a:r>
                <a:rPr lang="en-US" altLang="zh-CN" sz="1000" dirty="0">
                  <a:solidFill>
                    <a:srgbClr val="000000"/>
                  </a:solidFill>
                  <a:latin typeface="+mn-lt"/>
                  <a:ea typeface="宋体" pitchFamily="2" charset="-122"/>
                </a:rPr>
                <a:t>SOURCE: Source</a:t>
              </a:r>
            </a:p>
          </p:txBody>
        </p:sp>
      </p:grpSp>
      <p:sp>
        <p:nvSpPr>
          <p:cNvPr id="9" name="Rectangle 10"/>
          <p:cNvSpPr>
            <a:spLocks noChangeArrowheads="1"/>
          </p:cNvSpPr>
          <p:nvPr>
            <p:custDataLst>
              <p:tags r:id="rId5"/>
            </p:custDataLst>
          </p:nvPr>
        </p:nvSpPr>
        <p:spPr bwMode="black">
          <a:xfrm flipV="1">
            <a:off x="122238" y="833438"/>
            <a:ext cx="8850312" cy="101600"/>
          </a:xfrm>
          <a:prstGeom prst="rect">
            <a:avLst/>
          </a:prstGeom>
          <a:solidFill>
            <a:srgbClr val="FFCB3D"/>
          </a:solidFill>
          <a:ln w="9525">
            <a:noFill/>
            <a:miter lim="800000"/>
            <a:headEnd/>
            <a:tailEnd/>
          </a:ln>
          <a:effectLst/>
        </p:spPr>
        <p:txBody>
          <a:bodyPr wrap="none" anchor="ctr"/>
          <a:lstStyle/>
          <a:p>
            <a:pPr>
              <a:defRPr/>
            </a:pPr>
            <a:endParaRPr lang="en-US" sz="2800" b="1" dirty="0">
              <a:solidFill>
                <a:srgbClr val="91B0FF"/>
              </a:solidFill>
              <a:latin typeface="+mn-lt"/>
              <a:ea typeface="ヒラギノ角ゴ Pro W3" pitchFamily="-65" charset="-128"/>
            </a:endParaRPr>
          </a:p>
        </p:txBody>
      </p:sp>
      <p:pic>
        <p:nvPicPr>
          <p:cNvPr id="10" name="Picture 11" descr="PGE-727333"/>
          <p:cNvPicPr>
            <a:picLocks noChangeAspect="1" noChangeArrowheads="1"/>
          </p:cNvPicPr>
          <p:nvPr>
            <p:custDataLst>
              <p:tags r:id="rId6"/>
            </p:custDataLst>
          </p:nvPr>
        </p:nvPicPr>
        <p:blipFill>
          <a:blip r:embed="rId44" cstate="print"/>
          <a:srcRect/>
          <a:stretch>
            <a:fillRect/>
          </a:stretch>
        </p:blipFill>
        <p:spPr bwMode="auto">
          <a:xfrm>
            <a:off x="115888" y="6337300"/>
            <a:ext cx="1446212" cy="388938"/>
          </a:xfrm>
          <a:prstGeom prst="rect">
            <a:avLst/>
          </a:prstGeom>
          <a:noFill/>
          <a:ln w="9525">
            <a:noFill/>
            <a:miter lim="800000"/>
            <a:headEnd/>
            <a:tailEnd/>
          </a:ln>
        </p:spPr>
      </p:pic>
      <p:grpSp>
        <p:nvGrpSpPr>
          <p:cNvPr id="11" name="McK 6. Sticker" hidden="1"/>
          <p:cNvGrpSpPr>
            <a:grpSpLocks/>
          </p:cNvGrpSpPr>
          <p:nvPr>
            <p:custDataLst>
              <p:tags r:id="rId7"/>
            </p:custDataLst>
          </p:nvPr>
        </p:nvGrpSpPr>
        <p:grpSpPr bwMode="auto">
          <a:xfrm>
            <a:off x="8204200" y="1009650"/>
            <a:ext cx="687388" cy="188913"/>
            <a:chOff x="5088" y="185"/>
            <a:chExt cx="416" cy="115"/>
          </a:xfrm>
        </p:grpSpPr>
        <p:sp>
          <p:nvSpPr>
            <p:cNvPr id="12" name="AutoShape 13" hidden="1"/>
            <p:cNvSpPr>
              <a:spLocks noChangeArrowheads="1"/>
            </p:cNvSpPr>
            <p:nvPr userDrawn="1"/>
          </p:nvSpPr>
          <p:spPr bwMode="gray">
            <a:xfrm>
              <a:off x="5096" y="185"/>
              <a:ext cx="408" cy="113"/>
            </a:xfrm>
            <a:prstGeom prst="leftRightArrow">
              <a:avLst>
                <a:gd name="adj1" fmla="val 100000"/>
                <a:gd name="adj2" fmla="val 0"/>
              </a:avLst>
            </a:prstGeom>
            <a:noFill/>
            <a:ln w="9525">
              <a:noFill/>
              <a:miter lim="800000"/>
              <a:headEnd/>
              <a:tailEnd/>
            </a:ln>
            <a:effectLst/>
          </p:spPr>
          <p:txBody>
            <a:bodyPr wrap="none" lIns="0" tIns="0" rIns="0" bIns="0">
              <a:spAutoFit/>
            </a:bodyPr>
            <a:lstStyle/>
            <a:p>
              <a:pPr defTabSz="952500">
                <a:defRPr/>
              </a:pPr>
              <a:r>
                <a:rPr lang="en-US" sz="1200" dirty="0">
                  <a:solidFill>
                    <a:srgbClr val="000000"/>
                  </a:solidFill>
                  <a:latin typeface="+mn-lt"/>
                  <a:ea typeface="ヒラギノ角ゴ Pro W3" pitchFamily="-65" charset="-128"/>
                </a:rPr>
                <a:t>STICKER</a:t>
              </a:r>
            </a:p>
          </p:txBody>
        </p:sp>
        <p:cxnSp>
          <p:nvCxnSpPr>
            <p:cNvPr id="13" name="AutoShape 14" hidden="1"/>
            <p:cNvCxnSpPr>
              <a:cxnSpLocks noChangeShapeType="1"/>
            </p:cNvCxnSpPr>
            <p:nvPr userDrawn="1"/>
          </p:nvCxnSpPr>
          <p:spPr bwMode="gray">
            <a:xfrm>
              <a:off x="5088" y="185"/>
              <a:ext cx="416" cy="0"/>
            </a:xfrm>
            <a:prstGeom prst="straightConnector1">
              <a:avLst/>
            </a:prstGeom>
            <a:noFill/>
            <a:ln w="9525">
              <a:solidFill>
                <a:schemeClr val="tx1"/>
              </a:solidFill>
              <a:round/>
              <a:headEnd/>
              <a:tailEnd/>
            </a:ln>
          </p:spPr>
        </p:cxnSp>
        <p:cxnSp>
          <p:nvCxnSpPr>
            <p:cNvPr id="14" name="AutoShape 15" hidden="1"/>
            <p:cNvCxnSpPr>
              <a:cxnSpLocks noChangeShapeType="1"/>
            </p:cNvCxnSpPr>
            <p:nvPr userDrawn="1"/>
          </p:nvCxnSpPr>
          <p:spPr bwMode="gray">
            <a:xfrm>
              <a:off x="5088" y="300"/>
              <a:ext cx="416" cy="0"/>
            </a:xfrm>
            <a:prstGeom prst="straightConnector1">
              <a:avLst/>
            </a:prstGeom>
            <a:noFill/>
            <a:ln w="9525">
              <a:solidFill>
                <a:schemeClr val="tx1"/>
              </a:solidFill>
              <a:round/>
              <a:headEnd/>
              <a:tailEnd/>
            </a:ln>
          </p:spPr>
        </p:cxnSp>
      </p:grpSp>
      <p:grpSp>
        <p:nvGrpSpPr>
          <p:cNvPr id="15" name="McK 7. Legend Boxes" hidden="1"/>
          <p:cNvGrpSpPr>
            <a:grpSpLocks/>
          </p:cNvGrpSpPr>
          <p:nvPr>
            <p:custDataLst>
              <p:tags r:id="rId8"/>
            </p:custDataLst>
          </p:nvPr>
        </p:nvGrpSpPr>
        <p:grpSpPr bwMode="auto">
          <a:xfrm>
            <a:off x="8066088" y="1009650"/>
            <a:ext cx="825500" cy="960438"/>
            <a:chOff x="1357" y="1967"/>
            <a:chExt cx="499" cy="581"/>
          </a:xfrm>
        </p:grpSpPr>
        <p:grpSp>
          <p:nvGrpSpPr>
            <p:cNvPr id="16" name="Group 17" hidden="1"/>
            <p:cNvGrpSpPr>
              <a:grpSpLocks/>
            </p:cNvGrpSpPr>
            <p:nvPr userDrawn="1">
              <p:custDataLst>
                <p:tags r:id="rId37"/>
              </p:custDataLst>
            </p:nvPr>
          </p:nvGrpSpPr>
          <p:grpSpPr bwMode="auto">
            <a:xfrm>
              <a:off x="1357" y="1978"/>
              <a:ext cx="135" cy="568"/>
              <a:chOff x="1357" y="1978"/>
              <a:chExt cx="135" cy="568"/>
            </a:xfrm>
          </p:grpSpPr>
          <p:sp>
            <p:nvSpPr>
              <p:cNvPr id="21" name="LegendRectangle1" hidden="1"/>
              <p:cNvSpPr>
                <a:spLocks noChangeArrowheads="1"/>
              </p:cNvSpPr>
              <p:nvPr/>
            </p:nvSpPr>
            <p:spPr bwMode="gray">
              <a:xfrm>
                <a:off x="1357" y="1978"/>
                <a:ext cx="135" cy="101"/>
              </a:xfrm>
              <a:prstGeom prst="rect">
                <a:avLst/>
              </a:prstGeom>
              <a:solidFill>
                <a:schemeClr val="accent1"/>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2" name="LegendRectangle2" hidden="1"/>
              <p:cNvSpPr>
                <a:spLocks noChangeArrowheads="1"/>
              </p:cNvSpPr>
              <p:nvPr/>
            </p:nvSpPr>
            <p:spPr bwMode="gray">
              <a:xfrm>
                <a:off x="1357" y="2133"/>
                <a:ext cx="135" cy="101"/>
              </a:xfrm>
              <a:prstGeom prst="rect">
                <a:avLst/>
              </a:prstGeom>
              <a:solidFill>
                <a:schemeClr val="accent2"/>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3" name="LegendRectangle3" hidden="1"/>
              <p:cNvSpPr>
                <a:spLocks noChangeArrowheads="1"/>
              </p:cNvSpPr>
              <p:nvPr/>
            </p:nvSpPr>
            <p:spPr bwMode="gray">
              <a:xfrm>
                <a:off x="1357" y="2289"/>
                <a:ext cx="135" cy="101"/>
              </a:xfrm>
              <a:prstGeom prst="rect">
                <a:avLst/>
              </a:prstGeom>
              <a:solidFill>
                <a:schemeClr val="hlink"/>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4" name="LegendRectangle4" hidden="1"/>
              <p:cNvSpPr>
                <a:spLocks noChangeArrowheads="1"/>
              </p:cNvSpPr>
              <p:nvPr/>
            </p:nvSpPr>
            <p:spPr bwMode="gray">
              <a:xfrm>
                <a:off x="1357" y="2445"/>
                <a:ext cx="135" cy="101"/>
              </a:xfrm>
              <a:prstGeom prst="rect">
                <a:avLst/>
              </a:prstGeom>
              <a:solidFill>
                <a:schemeClr val="folHlink"/>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grpSp>
        <p:sp>
          <p:nvSpPr>
            <p:cNvPr id="17" name="Rectangle 22" hidden="1"/>
            <p:cNvSpPr>
              <a:spLocks noChangeArrowheads="1"/>
            </p:cNvSpPr>
            <p:nvPr userDrawn="1">
              <p:custDataLst>
                <p:tags r:id="rId38"/>
              </p:custDataLst>
            </p:nvPr>
          </p:nvSpPr>
          <p:spPr bwMode="gray">
            <a:xfrm>
              <a:off x="1544" y="2279"/>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8" name="Rectangle 23" hidden="1"/>
            <p:cNvSpPr>
              <a:spLocks noChangeArrowheads="1"/>
            </p:cNvSpPr>
            <p:nvPr userDrawn="1">
              <p:custDataLst>
                <p:tags r:id="rId39"/>
              </p:custDataLst>
            </p:nvPr>
          </p:nvSpPr>
          <p:spPr bwMode="gray">
            <a:xfrm>
              <a:off x="1544" y="2435"/>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9" name="Rectangle 24" hidden="1"/>
            <p:cNvSpPr>
              <a:spLocks noChangeArrowheads="1"/>
            </p:cNvSpPr>
            <p:nvPr userDrawn="1">
              <p:custDataLst>
                <p:tags r:id="rId40"/>
              </p:custDataLst>
            </p:nvPr>
          </p:nvSpPr>
          <p:spPr bwMode="gray">
            <a:xfrm>
              <a:off x="1544" y="1967"/>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20" name="Rectangle 25" hidden="1"/>
            <p:cNvSpPr>
              <a:spLocks noChangeArrowheads="1"/>
            </p:cNvSpPr>
            <p:nvPr userDrawn="1">
              <p:custDataLst>
                <p:tags r:id="rId41"/>
              </p:custDataLst>
            </p:nvPr>
          </p:nvSpPr>
          <p:spPr bwMode="gray">
            <a:xfrm>
              <a:off x="1544" y="2123"/>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grpSp>
        <p:nvGrpSpPr>
          <p:cNvPr id="25" name="McK 9. Legend Moons" hidden="1"/>
          <p:cNvGrpSpPr>
            <a:grpSpLocks/>
          </p:cNvGrpSpPr>
          <p:nvPr>
            <p:custDataLst>
              <p:tags r:id="rId9"/>
            </p:custDataLst>
          </p:nvPr>
        </p:nvGrpSpPr>
        <p:grpSpPr bwMode="auto">
          <a:xfrm>
            <a:off x="8110538" y="1009650"/>
            <a:ext cx="781050" cy="1223963"/>
            <a:chOff x="5031" y="171"/>
            <a:chExt cx="472" cy="740"/>
          </a:xfrm>
        </p:grpSpPr>
        <p:grpSp>
          <p:nvGrpSpPr>
            <p:cNvPr id="26" name="Group 27" hidden="1"/>
            <p:cNvGrpSpPr>
              <a:grpSpLocks/>
            </p:cNvGrpSpPr>
            <p:nvPr userDrawn="1"/>
          </p:nvGrpSpPr>
          <p:grpSpPr bwMode="auto">
            <a:xfrm>
              <a:off x="5031" y="174"/>
              <a:ext cx="115" cy="737"/>
              <a:chOff x="1393" y="1970"/>
              <a:chExt cx="115" cy="737"/>
            </a:xfrm>
          </p:grpSpPr>
          <p:grpSp>
            <p:nvGrpSpPr>
              <p:cNvPr id="33" name="Group 28" hidden="1"/>
              <p:cNvGrpSpPr>
                <a:grpSpLocks noChangeAspect="1"/>
              </p:cNvGrpSpPr>
              <p:nvPr userDrawn="1">
                <p:custDataLst>
                  <p:tags r:id="rId22"/>
                </p:custDataLst>
              </p:nvPr>
            </p:nvGrpSpPr>
            <p:grpSpPr bwMode="auto">
              <a:xfrm>
                <a:off x="1393" y="2593"/>
                <a:ext cx="112" cy="114"/>
                <a:chOff x="1058" y="1963"/>
                <a:chExt cx="112" cy="114"/>
              </a:xfrm>
            </p:grpSpPr>
            <p:sp>
              <p:nvSpPr>
                <p:cNvPr id="46" name="Oval 29" hidden="1"/>
                <p:cNvSpPr>
                  <a:spLocks noChangeAspect="1" noChangeArrowheads="1"/>
                </p:cNvSpPr>
                <p:nvPr userDrawn="1">
                  <p:custDataLst>
                    <p:tags r:id="rId35"/>
                  </p:custDataLst>
                </p:nvPr>
              </p:nvSpPr>
              <p:spPr bwMode="gray">
                <a:xfrm>
                  <a:off x="1058" y="1963"/>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7" name="Oval 30" hidden="1"/>
                <p:cNvSpPr>
                  <a:spLocks noChangeAspect="1" noChangeArrowheads="1"/>
                </p:cNvSpPr>
                <p:nvPr userDrawn="1">
                  <p:custDataLst>
                    <p:tags r:id="rId36"/>
                  </p:custDataLst>
                </p:nvPr>
              </p:nvSpPr>
              <p:spPr bwMode="gray">
                <a:xfrm>
                  <a:off x="1058" y="1963"/>
                  <a:ext cx="112" cy="114"/>
                </a:xfrm>
                <a:prstGeom prst="ellipse">
                  <a:avLst/>
                </a:pr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4" name="Group 31" hidden="1"/>
              <p:cNvGrpSpPr>
                <a:grpSpLocks noChangeAspect="1"/>
              </p:cNvGrpSpPr>
              <p:nvPr userDrawn="1">
                <p:custDataLst>
                  <p:tags r:id="rId23"/>
                </p:custDataLst>
              </p:nvPr>
            </p:nvGrpSpPr>
            <p:grpSpPr bwMode="auto">
              <a:xfrm>
                <a:off x="1393" y="2436"/>
                <a:ext cx="112" cy="107"/>
                <a:chOff x="1058" y="2113"/>
                <a:chExt cx="112" cy="107"/>
              </a:xfrm>
            </p:grpSpPr>
            <p:sp>
              <p:nvSpPr>
                <p:cNvPr id="44" name="Oval 32" hidden="1"/>
                <p:cNvSpPr>
                  <a:spLocks noChangeAspect="1" noChangeArrowheads="1"/>
                </p:cNvSpPr>
                <p:nvPr userDrawn="1">
                  <p:custDataLst>
                    <p:tags r:id="rId33"/>
                  </p:custDataLst>
                </p:nvPr>
              </p:nvSpPr>
              <p:spPr bwMode="gray">
                <a:xfrm>
                  <a:off x="1058" y="2113"/>
                  <a:ext cx="111" cy="107"/>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5" name="Arc 33" hidden="1"/>
                <p:cNvSpPr>
                  <a:spLocks noChangeAspect="1"/>
                </p:cNvSpPr>
                <p:nvPr userDrawn="1">
                  <p:custDataLst>
                    <p:tags r:id="rId34"/>
                  </p:custDataLst>
                </p:nvPr>
              </p:nvSpPr>
              <p:spPr bwMode="gray">
                <a:xfrm>
                  <a:off x="1058" y="2113"/>
                  <a:ext cx="112" cy="107"/>
                </a:xfrm>
                <a:custGeom>
                  <a:avLst/>
                  <a:gdLst>
                    <a:gd name="G0" fmla="+- 21600 0 0"/>
                    <a:gd name="G1" fmla="+- 21600 0 0"/>
                    <a:gd name="G2" fmla="+- 21600 0 0"/>
                    <a:gd name="T0" fmla="*/ 21600 w 43200"/>
                    <a:gd name="T1" fmla="*/ 0 h 43200"/>
                    <a:gd name="T2" fmla="*/ 0 w 43200"/>
                    <a:gd name="T3" fmla="*/ 2160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5" name="Group 34" hidden="1"/>
              <p:cNvGrpSpPr>
                <a:grpSpLocks noChangeAspect="1"/>
              </p:cNvGrpSpPr>
              <p:nvPr userDrawn="1">
                <p:custDataLst>
                  <p:tags r:id="rId24"/>
                </p:custDataLst>
              </p:nvPr>
            </p:nvGrpSpPr>
            <p:grpSpPr bwMode="auto">
              <a:xfrm>
                <a:off x="1393" y="2280"/>
                <a:ext cx="115" cy="114"/>
                <a:chOff x="1058" y="2275"/>
                <a:chExt cx="115" cy="114"/>
              </a:xfrm>
            </p:grpSpPr>
            <p:sp>
              <p:nvSpPr>
                <p:cNvPr id="42" name="Oval 35" hidden="1"/>
                <p:cNvSpPr>
                  <a:spLocks noChangeAspect="1" noChangeArrowheads="1"/>
                </p:cNvSpPr>
                <p:nvPr userDrawn="1">
                  <p:custDataLst>
                    <p:tags r:id="rId31"/>
                  </p:custDataLst>
                </p:nvPr>
              </p:nvSpPr>
              <p:spPr bwMode="gray">
                <a:xfrm>
                  <a:off x="1058" y="2275"/>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3" name="Arc 36" hidden="1"/>
                <p:cNvSpPr>
                  <a:spLocks noChangeAspect="1"/>
                </p:cNvSpPr>
                <p:nvPr userDrawn="1">
                  <p:custDataLst>
                    <p:tags r:id="rId32"/>
                  </p:custDataLst>
                </p:nvPr>
              </p:nvSpPr>
              <p:spPr bwMode="gray">
                <a:xfrm>
                  <a:off x="1117" y="2275"/>
                  <a:ext cx="56" cy="114"/>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6" name="Group 37" hidden="1"/>
              <p:cNvGrpSpPr>
                <a:grpSpLocks noChangeAspect="1"/>
              </p:cNvGrpSpPr>
              <p:nvPr userDrawn="1">
                <p:custDataLst>
                  <p:tags r:id="rId25"/>
                </p:custDataLst>
              </p:nvPr>
            </p:nvGrpSpPr>
            <p:grpSpPr bwMode="auto">
              <a:xfrm>
                <a:off x="1393" y="2126"/>
                <a:ext cx="115" cy="107"/>
                <a:chOff x="1058" y="2431"/>
                <a:chExt cx="115" cy="107"/>
              </a:xfrm>
            </p:grpSpPr>
            <p:sp>
              <p:nvSpPr>
                <p:cNvPr id="40" name="Oval 38" hidden="1"/>
                <p:cNvSpPr>
                  <a:spLocks noChangeAspect="1" noChangeArrowheads="1"/>
                </p:cNvSpPr>
                <p:nvPr userDrawn="1">
                  <p:custDataLst>
                    <p:tags r:id="rId29"/>
                  </p:custDataLst>
                </p:nvPr>
              </p:nvSpPr>
              <p:spPr bwMode="gray">
                <a:xfrm>
                  <a:off x="1058" y="2431"/>
                  <a:ext cx="111" cy="107"/>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1" name="Arc 39" hidden="1"/>
                <p:cNvSpPr>
                  <a:spLocks noChangeAspect="1"/>
                </p:cNvSpPr>
                <p:nvPr userDrawn="1">
                  <p:custDataLst>
                    <p:tags r:id="rId30"/>
                  </p:custDataLst>
                </p:nvPr>
              </p:nvSpPr>
              <p:spPr bwMode="gray">
                <a:xfrm>
                  <a:off x="1117" y="2431"/>
                  <a:ext cx="56" cy="5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7" name="Group 40" hidden="1"/>
              <p:cNvGrpSpPr>
                <a:grpSpLocks noChangeAspect="1"/>
              </p:cNvGrpSpPr>
              <p:nvPr userDrawn="1">
                <p:custDataLst>
                  <p:tags r:id="rId26"/>
                </p:custDataLst>
              </p:nvPr>
            </p:nvGrpSpPr>
            <p:grpSpPr bwMode="auto">
              <a:xfrm>
                <a:off x="1393" y="1970"/>
                <a:ext cx="112" cy="114"/>
                <a:chOff x="1058" y="2617"/>
                <a:chExt cx="112" cy="114"/>
              </a:xfrm>
            </p:grpSpPr>
            <p:sp>
              <p:nvSpPr>
                <p:cNvPr id="38" name="Oval 41" hidden="1"/>
                <p:cNvSpPr>
                  <a:spLocks noChangeAspect="1" noChangeArrowheads="1"/>
                </p:cNvSpPr>
                <p:nvPr userDrawn="1">
                  <p:custDataLst>
                    <p:tags r:id="rId27"/>
                  </p:custDataLst>
                </p:nvPr>
              </p:nvSpPr>
              <p:spPr bwMode="gray">
                <a:xfrm>
                  <a:off x="1058" y="2617"/>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39" name="Arc 42" hidden="1"/>
                <p:cNvSpPr>
                  <a:spLocks noChangeAspect="1"/>
                </p:cNvSpPr>
                <p:nvPr userDrawn="1">
                  <p:custDataLst>
                    <p:tags r:id="rId28"/>
                  </p:custDataLst>
                </p:nvPr>
              </p:nvSpPr>
              <p:spPr bwMode="gray">
                <a:xfrm>
                  <a:off x="1058" y="2617"/>
                  <a:ext cx="112" cy="114"/>
                </a:xfrm>
                <a:custGeom>
                  <a:avLst/>
                  <a:gdLst>
                    <a:gd name="G0" fmla="+- 21600 0 0"/>
                    <a:gd name="G1" fmla="+- 21600 0 0"/>
                    <a:gd name="G2" fmla="+- 21600 0 0"/>
                    <a:gd name="T0" fmla="*/ 21600 w 43200"/>
                    <a:gd name="T1" fmla="*/ 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path>
                    <a:path w="43200" h="43200" stroke="0" extrusionOk="0">
                      <a:moveTo>
                        <a:pt x="21599" y="0"/>
                      </a:moveTo>
                      <a:lnTo>
                        <a:pt x="2160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grpSp>
          <p:nvGrpSpPr>
            <p:cNvPr id="27" name="Group 43" hidden="1"/>
            <p:cNvGrpSpPr>
              <a:grpSpLocks/>
            </p:cNvGrpSpPr>
            <p:nvPr userDrawn="1"/>
          </p:nvGrpSpPr>
          <p:grpSpPr bwMode="auto">
            <a:xfrm>
              <a:off x="5192" y="171"/>
              <a:ext cx="311" cy="738"/>
              <a:chOff x="1544" y="1967"/>
              <a:chExt cx="311" cy="738"/>
            </a:xfrm>
          </p:grpSpPr>
          <p:sp>
            <p:nvSpPr>
              <p:cNvPr id="28" name="Rectangle 44" hidden="1"/>
              <p:cNvSpPr>
                <a:spLocks noChangeArrowheads="1"/>
              </p:cNvSpPr>
              <p:nvPr>
                <p:custDataLst>
                  <p:tags r:id="rId17"/>
                </p:custDataLst>
              </p:nvPr>
            </p:nvSpPr>
            <p:spPr bwMode="gray">
              <a:xfrm>
                <a:off x="1544" y="2279"/>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29" name="Rectangle 45" hidden="1"/>
              <p:cNvSpPr>
                <a:spLocks noChangeArrowheads="1"/>
              </p:cNvSpPr>
              <p:nvPr>
                <p:custDataLst>
                  <p:tags r:id="rId18"/>
                </p:custDataLst>
              </p:nvPr>
            </p:nvSpPr>
            <p:spPr bwMode="gray">
              <a:xfrm>
                <a:off x="1544" y="2435"/>
                <a:ext cx="311" cy="107"/>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0" name="Rectangle 46" hidden="1"/>
              <p:cNvSpPr>
                <a:spLocks noChangeArrowheads="1"/>
              </p:cNvSpPr>
              <p:nvPr>
                <p:custDataLst>
                  <p:tags r:id="rId19"/>
                </p:custDataLst>
              </p:nvPr>
            </p:nvSpPr>
            <p:spPr bwMode="gray">
              <a:xfrm>
                <a:off x="1544" y="2592"/>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1" name="Rectangle 47" hidden="1"/>
              <p:cNvSpPr>
                <a:spLocks noChangeArrowheads="1"/>
              </p:cNvSpPr>
              <p:nvPr userDrawn="1">
                <p:custDataLst>
                  <p:tags r:id="rId20"/>
                </p:custDataLst>
              </p:nvPr>
            </p:nvSpPr>
            <p:spPr bwMode="gray">
              <a:xfrm>
                <a:off x="1544" y="1967"/>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2" name="Rectangle 48" hidden="1"/>
              <p:cNvSpPr>
                <a:spLocks noChangeArrowheads="1"/>
              </p:cNvSpPr>
              <p:nvPr userDrawn="1">
                <p:custDataLst>
                  <p:tags r:id="rId21"/>
                </p:custDataLst>
              </p:nvPr>
            </p:nvSpPr>
            <p:spPr bwMode="gray">
              <a:xfrm>
                <a:off x="1544" y="2123"/>
                <a:ext cx="311" cy="107"/>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grpSp>
      <p:grpSp>
        <p:nvGrpSpPr>
          <p:cNvPr id="48" name="McK 8. Legend Lines" hidden="1"/>
          <p:cNvGrpSpPr>
            <a:grpSpLocks/>
          </p:cNvGrpSpPr>
          <p:nvPr>
            <p:custDataLst>
              <p:tags r:id="rId10"/>
            </p:custDataLst>
          </p:nvPr>
        </p:nvGrpSpPr>
        <p:grpSpPr bwMode="auto">
          <a:xfrm>
            <a:off x="7959725" y="1009650"/>
            <a:ext cx="931863" cy="960438"/>
            <a:chOff x="2012" y="1967"/>
            <a:chExt cx="564" cy="581"/>
          </a:xfrm>
        </p:grpSpPr>
        <p:grpSp>
          <p:nvGrpSpPr>
            <p:cNvPr id="49" name="Group 50" hidden="1"/>
            <p:cNvGrpSpPr>
              <a:grpSpLocks/>
            </p:cNvGrpSpPr>
            <p:nvPr userDrawn="1">
              <p:custDataLst>
                <p:tags r:id="rId12"/>
              </p:custDataLst>
            </p:nvPr>
          </p:nvGrpSpPr>
          <p:grpSpPr bwMode="auto">
            <a:xfrm>
              <a:off x="2012" y="2025"/>
              <a:ext cx="202" cy="469"/>
              <a:chOff x="987" y="2025"/>
              <a:chExt cx="202" cy="469"/>
            </a:xfrm>
          </p:grpSpPr>
          <p:sp>
            <p:nvSpPr>
              <p:cNvPr id="54" name="Line 51" hidden="1"/>
              <p:cNvSpPr>
                <a:spLocks noChangeShapeType="1"/>
              </p:cNvSpPr>
              <p:nvPr/>
            </p:nvSpPr>
            <p:spPr bwMode="gray">
              <a:xfrm>
                <a:off x="987" y="2025"/>
                <a:ext cx="202" cy="0"/>
              </a:xfrm>
              <a:prstGeom prst="line">
                <a:avLst/>
              </a:prstGeom>
              <a:noFill/>
              <a:ln w="28575">
                <a:solidFill>
                  <a:schemeClr val="tx1"/>
                </a:solidFill>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5" name="Line 52" hidden="1"/>
              <p:cNvSpPr>
                <a:spLocks noChangeShapeType="1"/>
              </p:cNvSpPr>
              <p:nvPr/>
            </p:nvSpPr>
            <p:spPr bwMode="gray">
              <a:xfrm>
                <a:off x="987" y="2181"/>
                <a:ext cx="202" cy="0"/>
              </a:xfrm>
              <a:prstGeom prst="line">
                <a:avLst/>
              </a:prstGeom>
              <a:noFill/>
              <a:ln w="28575">
                <a:solidFill>
                  <a:schemeClr val="tx1"/>
                </a:solidFill>
                <a:prstDash val="dash"/>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6" name="Line 53" hidden="1"/>
              <p:cNvSpPr>
                <a:spLocks noChangeShapeType="1"/>
              </p:cNvSpPr>
              <p:nvPr/>
            </p:nvSpPr>
            <p:spPr bwMode="gray">
              <a:xfrm>
                <a:off x="987" y="2337"/>
                <a:ext cx="202" cy="0"/>
              </a:xfrm>
              <a:prstGeom prst="line">
                <a:avLst/>
              </a:prstGeom>
              <a:noFill/>
              <a:ln w="12700">
                <a:solidFill>
                  <a:schemeClr val="tx1"/>
                </a:solidFill>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7" name="Line 54" hidden="1"/>
              <p:cNvSpPr>
                <a:spLocks noChangeShapeType="1"/>
              </p:cNvSpPr>
              <p:nvPr/>
            </p:nvSpPr>
            <p:spPr bwMode="gray">
              <a:xfrm>
                <a:off x="987" y="2494"/>
                <a:ext cx="202" cy="0"/>
              </a:xfrm>
              <a:prstGeom prst="line">
                <a:avLst/>
              </a:prstGeom>
              <a:noFill/>
              <a:ln w="12700">
                <a:solidFill>
                  <a:schemeClr val="tx1"/>
                </a:solidFill>
                <a:prstDash val="dash"/>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grpSp>
        <p:sp>
          <p:nvSpPr>
            <p:cNvPr id="50" name="Rectangle 55" hidden="1"/>
            <p:cNvSpPr>
              <a:spLocks noChangeArrowheads="1"/>
            </p:cNvSpPr>
            <p:nvPr userDrawn="1">
              <p:custDataLst>
                <p:tags r:id="rId13"/>
              </p:custDataLst>
            </p:nvPr>
          </p:nvSpPr>
          <p:spPr bwMode="gray">
            <a:xfrm>
              <a:off x="2264" y="2279"/>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1" name="Rectangle 56" hidden="1"/>
            <p:cNvSpPr>
              <a:spLocks noChangeArrowheads="1"/>
            </p:cNvSpPr>
            <p:nvPr userDrawn="1">
              <p:custDataLst>
                <p:tags r:id="rId14"/>
              </p:custDataLst>
            </p:nvPr>
          </p:nvSpPr>
          <p:spPr bwMode="gray">
            <a:xfrm>
              <a:off x="2264" y="2435"/>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2" name="Rectangle 57" hidden="1"/>
            <p:cNvSpPr>
              <a:spLocks noChangeArrowheads="1"/>
            </p:cNvSpPr>
            <p:nvPr userDrawn="1">
              <p:custDataLst>
                <p:tags r:id="rId15"/>
              </p:custDataLst>
            </p:nvPr>
          </p:nvSpPr>
          <p:spPr bwMode="gray">
            <a:xfrm>
              <a:off x="2264" y="1967"/>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3" name="Rectangle 58" hidden="1"/>
            <p:cNvSpPr>
              <a:spLocks noChangeArrowheads="1"/>
            </p:cNvSpPr>
            <p:nvPr userDrawn="1">
              <p:custDataLst>
                <p:tags r:id="rId16"/>
              </p:custDataLst>
            </p:nvPr>
          </p:nvSpPr>
          <p:spPr bwMode="gray">
            <a:xfrm>
              <a:off x="2264" y="2123"/>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8" name="Rectangle 9"/>
          <p:cNvSpPr>
            <a:spLocks noGrp="1" noChangeArrowheads="1"/>
          </p:cNvSpPr>
          <p:nvPr>
            <p:ph type="sldNum" sz="quarter" idx="10"/>
            <p:custDataLst>
              <p:tags r:id="rId11"/>
            </p:custDataLst>
          </p:nvPr>
        </p:nvSpPr>
        <p:spPr/>
        <p:txBody>
          <a:bodyPr/>
          <a:lstStyle>
            <a:lvl1pPr fontAlgn="auto">
              <a:spcBef>
                <a:spcPts val="0"/>
              </a:spcBef>
              <a:spcAft>
                <a:spcPts val="0"/>
              </a:spcAft>
              <a:defRPr/>
            </a:lvl1pPr>
          </a:lstStyle>
          <a:p>
            <a:pPr>
              <a:defRPr/>
            </a:pPr>
            <a:fld id="{53C6D1F6-BBF9-46B7-83CA-ACC2DEE86731}" type="slidenum">
              <a:rPr lang="en-US"/>
              <a:pPr>
                <a:defRPr/>
              </a:pPr>
              <a:t>‹#›</a:t>
            </a:fld>
            <a:r>
              <a:rPr lang="en-US" dirty="0"/>
              <a:t> </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graphicFrame>
        <p:nvGraphicFramePr>
          <p:cNvPr id="5" name="AutoShape 2"/>
          <p:cNvGraphicFramePr>
            <a:graphicFrameLocks/>
          </p:cNvGraphicFramePr>
          <p:nvPr>
            <p:custDataLst>
              <p:tags r:id="rId2"/>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0440" name="think-cell Slide" r:id="rId43" imgW="0" imgH="0" progId="TCLayout.ActiveDocument.1">
                  <p:embed/>
                </p:oleObj>
              </mc:Choice>
              <mc:Fallback>
                <p:oleObj name="think-cell Slide" r:id="rId43" imgW="0" imgH="0" progId="TCLayout.ActiveDocument.1">
                  <p:embed/>
                  <p:pic>
                    <p:nvPicPr>
                      <p:cNvPr id="0" name="AutoShape 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McK 3. Unit of measure" hidden="1"/>
          <p:cNvSpPr txBox="1">
            <a:spLocks noChangeArrowheads="1"/>
          </p:cNvSpPr>
          <p:nvPr>
            <p:custDataLst>
              <p:tags r:id="rId3"/>
            </p:custDataLst>
          </p:nvPr>
        </p:nvSpPr>
        <p:spPr bwMode="auto">
          <a:xfrm>
            <a:off x="122238" y="985838"/>
            <a:ext cx="8791575" cy="217487"/>
          </a:xfrm>
          <a:prstGeom prst="rect">
            <a:avLst/>
          </a:prstGeom>
          <a:noFill/>
          <a:ln w="9525">
            <a:noFill/>
            <a:miter lim="800000"/>
            <a:headEnd/>
            <a:tailEnd/>
          </a:ln>
          <a:effectLst/>
        </p:spPr>
        <p:txBody>
          <a:bodyPr lIns="0" tIns="0" rIns="0" bIns="0"/>
          <a:lstStyle/>
          <a:p>
            <a:pPr defTabSz="912813">
              <a:defRPr/>
            </a:pPr>
            <a:r>
              <a:rPr lang="en-US" altLang="zh-CN" sz="1400" dirty="0">
                <a:solidFill>
                  <a:srgbClr val="808080"/>
                </a:solidFill>
                <a:latin typeface="+mn-lt"/>
                <a:ea typeface="宋体" pitchFamily="2" charset="-122"/>
              </a:rPr>
              <a:t>Unit of measure</a:t>
            </a:r>
          </a:p>
        </p:txBody>
      </p:sp>
      <p:grpSp>
        <p:nvGrpSpPr>
          <p:cNvPr id="7" name="McK Slide Elements"/>
          <p:cNvGrpSpPr>
            <a:grpSpLocks/>
          </p:cNvGrpSpPr>
          <p:nvPr>
            <p:custDataLst>
              <p:tags r:id="rId4"/>
            </p:custDataLst>
          </p:nvPr>
        </p:nvGrpSpPr>
        <p:grpSpPr bwMode="auto">
          <a:xfrm>
            <a:off x="1627188" y="6351588"/>
            <a:ext cx="7004050" cy="384175"/>
            <a:chOff x="1005" y="3921"/>
            <a:chExt cx="4323" cy="238"/>
          </a:xfrm>
        </p:grpSpPr>
        <p:sp>
          <p:nvSpPr>
            <p:cNvPr id="8" name="McK 4. Footnote" hidden="1"/>
            <p:cNvSpPr txBox="1">
              <a:spLocks noChangeArrowheads="1"/>
            </p:cNvSpPr>
            <p:nvPr userDrawn="1"/>
          </p:nvSpPr>
          <p:spPr bwMode="auto">
            <a:xfrm>
              <a:off x="1005" y="3921"/>
              <a:ext cx="4323" cy="96"/>
            </a:xfrm>
            <a:prstGeom prst="rect">
              <a:avLst/>
            </a:prstGeom>
            <a:noFill/>
            <a:ln w="9525">
              <a:noFill/>
              <a:miter lim="800000"/>
              <a:headEnd/>
              <a:tailEnd/>
            </a:ln>
            <a:effectLst/>
          </p:spPr>
          <p:txBody>
            <a:bodyPr lIns="0" tIns="0" rIns="0" bIns="0" anchor="b"/>
            <a:lstStyle/>
            <a:p>
              <a:pPr marL="106363" indent="-106363" defTabSz="912813">
                <a:defRPr/>
              </a:pPr>
              <a:r>
                <a:rPr lang="en-US" altLang="zh-CN" sz="1000" dirty="0">
                  <a:solidFill>
                    <a:srgbClr val="000000"/>
                  </a:solidFill>
                  <a:latin typeface="+mn-lt"/>
                  <a:ea typeface="宋体" pitchFamily="2" charset="-122"/>
                </a:rPr>
                <a:t>1 Footnote</a:t>
              </a:r>
            </a:p>
          </p:txBody>
        </p:sp>
        <p:sp>
          <p:nvSpPr>
            <p:cNvPr id="9" name="McK 5. Source" hidden="1"/>
            <p:cNvSpPr>
              <a:spLocks noChangeArrowheads="1"/>
            </p:cNvSpPr>
            <p:nvPr userDrawn="1"/>
          </p:nvSpPr>
          <p:spPr bwMode="auto">
            <a:xfrm>
              <a:off x="1005" y="4063"/>
              <a:ext cx="4323" cy="96"/>
            </a:xfrm>
            <a:prstGeom prst="rect">
              <a:avLst/>
            </a:prstGeom>
            <a:noFill/>
            <a:ln w="9525">
              <a:noFill/>
              <a:miter lim="800000"/>
              <a:headEnd/>
              <a:tailEnd/>
            </a:ln>
            <a:effectLst/>
          </p:spPr>
          <p:txBody>
            <a:bodyPr lIns="0" tIns="0" rIns="0" bIns="0" anchor="ctr">
              <a:spAutoFit/>
            </a:bodyPr>
            <a:lstStyle/>
            <a:p>
              <a:pPr marL="622300" indent="-622300" defTabSz="912813">
                <a:tabLst>
                  <a:tab pos="625475" algn="l"/>
                </a:tabLst>
                <a:defRPr/>
              </a:pPr>
              <a:r>
                <a:rPr lang="en-US" altLang="zh-CN" sz="1000" dirty="0">
                  <a:solidFill>
                    <a:srgbClr val="000000"/>
                  </a:solidFill>
                  <a:latin typeface="+mn-lt"/>
                  <a:ea typeface="宋体" pitchFamily="2" charset="-122"/>
                </a:rPr>
                <a:t>SOURCE: Source</a:t>
              </a:r>
            </a:p>
          </p:txBody>
        </p:sp>
      </p:grpSp>
      <p:sp>
        <p:nvSpPr>
          <p:cNvPr id="10" name="Rectangle 10"/>
          <p:cNvSpPr>
            <a:spLocks noChangeArrowheads="1"/>
          </p:cNvSpPr>
          <p:nvPr>
            <p:custDataLst>
              <p:tags r:id="rId5"/>
            </p:custDataLst>
          </p:nvPr>
        </p:nvSpPr>
        <p:spPr bwMode="black">
          <a:xfrm flipV="1">
            <a:off x="122238" y="833438"/>
            <a:ext cx="8850312" cy="101600"/>
          </a:xfrm>
          <a:prstGeom prst="rect">
            <a:avLst/>
          </a:prstGeom>
          <a:solidFill>
            <a:srgbClr val="FFCB3D"/>
          </a:solidFill>
          <a:ln w="9525">
            <a:noFill/>
            <a:miter lim="800000"/>
            <a:headEnd/>
            <a:tailEnd/>
          </a:ln>
          <a:effectLst/>
        </p:spPr>
        <p:txBody>
          <a:bodyPr wrap="none" anchor="ctr"/>
          <a:lstStyle/>
          <a:p>
            <a:pPr>
              <a:defRPr/>
            </a:pPr>
            <a:endParaRPr lang="en-US" sz="2800" b="1" dirty="0">
              <a:solidFill>
                <a:srgbClr val="91B0FF"/>
              </a:solidFill>
              <a:latin typeface="+mn-lt"/>
              <a:ea typeface="ヒラギノ角ゴ Pro W3" pitchFamily="-65" charset="-128"/>
            </a:endParaRPr>
          </a:p>
        </p:txBody>
      </p:sp>
      <p:pic>
        <p:nvPicPr>
          <p:cNvPr id="11" name="Picture 11" descr="PGE-727333"/>
          <p:cNvPicPr>
            <a:picLocks noChangeAspect="1" noChangeArrowheads="1"/>
          </p:cNvPicPr>
          <p:nvPr>
            <p:custDataLst>
              <p:tags r:id="rId6"/>
            </p:custDataLst>
          </p:nvPr>
        </p:nvPicPr>
        <p:blipFill>
          <a:blip r:embed="rId44" cstate="print"/>
          <a:srcRect/>
          <a:stretch>
            <a:fillRect/>
          </a:stretch>
        </p:blipFill>
        <p:spPr bwMode="auto">
          <a:xfrm>
            <a:off x="115888" y="6337300"/>
            <a:ext cx="1446212" cy="388938"/>
          </a:xfrm>
          <a:prstGeom prst="rect">
            <a:avLst/>
          </a:prstGeom>
          <a:noFill/>
          <a:ln w="9525">
            <a:noFill/>
            <a:miter lim="800000"/>
            <a:headEnd/>
            <a:tailEnd/>
          </a:ln>
        </p:spPr>
      </p:pic>
      <p:grpSp>
        <p:nvGrpSpPr>
          <p:cNvPr id="12" name="McK 6. Sticker" hidden="1"/>
          <p:cNvGrpSpPr>
            <a:grpSpLocks/>
          </p:cNvGrpSpPr>
          <p:nvPr>
            <p:custDataLst>
              <p:tags r:id="rId7"/>
            </p:custDataLst>
          </p:nvPr>
        </p:nvGrpSpPr>
        <p:grpSpPr bwMode="auto">
          <a:xfrm>
            <a:off x="8204200" y="1009650"/>
            <a:ext cx="687388" cy="188913"/>
            <a:chOff x="5088" y="185"/>
            <a:chExt cx="416" cy="115"/>
          </a:xfrm>
        </p:grpSpPr>
        <p:sp>
          <p:nvSpPr>
            <p:cNvPr id="13" name="AutoShape 13" hidden="1"/>
            <p:cNvSpPr>
              <a:spLocks noChangeArrowheads="1"/>
            </p:cNvSpPr>
            <p:nvPr userDrawn="1"/>
          </p:nvSpPr>
          <p:spPr bwMode="gray">
            <a:xfrm>
              <a:off x="5096" y="185"/>
              <a:ext cx="408" cy="113"/>
            </a:xfrm>
            <a:prstGeom prst="leftRightArrow">
              <a:avLst>
                <a:gd name="adj1" fmla="val 100000"/>
                <a:gd name="adj2" fmla="val 0"/>
              </a:avLst>
            </a:prstGeom>
            <a:noFill/>
            <a:ln w="9525">
              <a:noFill/>
              <a:miter lim="800000"/>
              <a:headEnd/>
              <a:tailEnd/>
            </a:ln>
            <a:effectLst/>
          </p:spPr>
          <p:txBody>
            <a:bodyPr wrap="none" lIns="0" tIns="0" rIns="0" bIns="0">
              <a:spAutoFit/>
            </a:bodyPr>
            <a:lstStyle/>
            <a:p>
              <a:pPr defTabSz="952500">
                <a:defRPr/>
              </a:pPr>
              <a:r>
                <a:rPr lang="en-US" sz="1200" dirty="0">
                  <a:solidFill>
                    <a:srgbClr val="000000"/>
                  </a:solidFill>
                  <a:latin typeface="+mn-lt"/>
                  <a:ea typeface="ヒラギノ角ゴ Pro W3" pitchFamily="-65" charset="-128"/>
                </a:rPr>
                <a:t>STICKER</a:t>
              </a:r>
            </a:p>
          </p:txBody>
        </p:sp>
        <p:cxnSp>
          <p:nvCxnSpPr>
            <p:cNvPr id="14" name="AutoShape 14" hidden="1"/>
            <p:cNvCxnSpPr>
              <a:cxnSpLocks noChangeShapeType="1"/>
            </p:cNvCxnSpPr>
            <p:nvPr userDrawn="1"/>
          </p:nvCxnSpPr>
          <p:spPr bwMode="gray">
            <a:xfrm>
              <a:off x="5088" y="185"/>
              <a:ext cx="416" cy="0"/>
            </a:xfrm>
            <a:prstGeom prst="straightConnector1">
              <a:avLst/>
            </a:prstGeom>
            <a:noFill/>
            <a:ln w="9525">
              <a:solidFill>
                <a:schemeClr val="tx1"/>
              </a:solidFill>
              <a:round/>
              <a:headEnd/>
              <a:tailEnd/>
            </a:ln>
          </p:spPr>
        </p:cxnSp>
        <p:cxnSp>
          <p:nvCxnSpPr>
            <p:cNvPr id="15" name="AutoShape 15" hidden="1"/>
            <p:cNvCxnSpPr>
              <a:cxnSpLocks noChangeShapeType="1"/>
            </p:cNvCxnSpPr>
            <p:nvPr userDrawn="1"/>
          </p:nvCxnSpPr>
          <p:spPr bwMode="gray">
            <a:xfrm>
              <a:off x="5088" y="300"/>
              <a:ext cx="416" cy="0"/>
            </a:xfrm>
            <a:prstGeom prst="straightConnector1">
              <a:avLst/>
            </a:prstGeom>
            <a:noFill/>
            <a:ln w="9525">
              <a:solidFill>
                <a:schemeClr val="tx1"/>
              </a:solidFill>
              <a:round/>
              <a:headEnd/>
              <a:tailEnd/>
            </a:ln>
          </p:spPr>
        </p:cxnSp>
      </p:grpSp>
      <p:grpSp>
        <p:nvGrpSpPr>
          <p:cNvPr id="16" name="McK 7. Legend Boxes" hidden="1"/>
          <p:cNvGrpSpPr>
            <a:grpSpLocks/>
          </p:cNvGrpSpPr>
          <p:nvPr>
            <p:custDataLst>
              <p:tags r:id="rId8"/>
            </p:custDataLst>
          </p:nvPr>
        </p:nvGrpSpPr>
        <p:grpSpPr bwMode="auto">
          <a:xfrm>
            <a:off x="8066088" y="1009650"/>
            <a:ext cx="825500" cy="960438"/>
            <a:chOff x="1357" y="1967"/>
            <a:chExt cx="499" cy="581"/>
          </a:xfrm>
        </p:grpSpPr>
        <p:grpSp>
          <p:nvGrpSpPr>
            <p:cNvPr id="17" name="Group 17" hidden="1"/>
            <p:cNvGrpSpPr>
              <a:grpSpLocks/>
            </p:cNvGrpSpPr>
            <p:nvPr userDrawn="1">
              <p:custDataLst>
                <p:tags r:id="rId37"/>
              </p:custDataLst>
            </p:nvPr>
          </p:nvGrpSpPr>
          <p:grpSpPr bwMode="auto">
            <a:xfrm>
              <a:off x="1357" y="1978"/>
              <a:ext cx="135" cy="568"/>
              <a:chOff x="1357" y="1978"/>
              <a:chExt cx="135" cy="568"/>
            </a:xfrm>
          </p:grpSpPr>
          <p:sp>
            <p:nvSpPr>
              <p:cNvPr id="22" name="LegendRectangle1" hidden="1"/>
              <p:cNvSpPr>
                <a:spLocks noChangeArrowheads="1"/>
              </p:cNvSpPr>
              <p:nvPr/>
            </p:nvSpPr>
            <p:spPr bwMode="gray">
              <a:xfrm>
                <a:off x="1357" y="1978"/>
                <a:ext cx="135" cy="101"/>
              </a:xfrm>
              <a:prstGeom prst="rect">
                <a:avLst/>
              </a:prstGeom>
              <a:solidFill>
                <a:schemeClr val="accent1"/>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3" name="LegendRectangle2" hidden="1"/>
              <p:cNvSpPr>
                <a:spLocks noChangeArrowheads="1"/>
              </p:cNvSpPr>
              <p:nvPr/>
            </p:nvSpPr>
            <p:spPr bwMode="gray">
              <a:xfrm>
                <a:off x="1357" y="2133"/>
                <a:ext cx="135" cy="101"/>
              </a:xfrm>
              <a:prstGeom prst="rect">
                <a:avLst/>
              </a:prstGeom>
              <a:solidFill>
                <a:schemeClr val="accent2"/>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4" name="LegendRectangle3" hidden="1"/>
              <p:cNvSpPr>
                <a:spLocks noChangeArrowheads="1"/>
              </p:cNvSpPr>
              <p:nvPr/>
            </p:nvSpPr>
            <p:spPr bwMode="gray">
              <a:xfrm>
                <a:off x="1357" y="2289"/>
                <a:ext cx="135" cy="101"/>
              </a:xfrm>
              <a:prstGeom prst="rect">
                <a:avLst/>
              </a:prstGeom>
              <a:solidFill>
                <a:schemeClr val="hlink"/>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5" name="LegendRectangle4" hidden="1"/>
              <p:cNvSpPr>
                <a:spLocks noChangeArrowheads="1"/>
              </p:cNvSpPr>
              <p:nvPr/>
            </p:nvSpPr>
            <p:spPr bwMode="gray">
              <a:xfrm>
                <a:off x="1357" y="2445"/>
                <a:ext cx="135" cy="101"/>
              </a:xfrm>
              <a:prstGeom prst="rect">
                <a:avLst/>
              </a:prstGeom>
              <a:solidFill>
                <a:schemeClr val="folHlink"/>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grpSp>
        <p:sp>
          <p:nvSpPr>
            <p:cNvPr id="18" name="Rectangle 22" hidden="1"/>
            <p:cNvSpPr>
              <a:spLocks noChangeArrowheads="1"/>
            </p:cNvSpPr>
            <p:nvPr userDrawn="1">
              <p:custDataLst>
                <p:tags r:id="rId38"/>
              </p:custDataLst>
            </p:nvPr>
          </p:nvSpPr>
          <p:spPr bwMode="gray">
            <a:xfrm>
              <a:off x="1544" y="2279"/>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9" name="Rectangle 23" hidden="1"/>
            <p:cNvSpPr>
              <a:spLocks noChangeArrowheads="1"/>
            </p:cNvSpPr>
            <p:nvPr userDrawn="1">
              <p:custDataLst>
                <p:tags r:id="rId39"/>
              </p:custDataLst>
            </p:nvPr>
          </p:nvSpPr>
          <p:spPr bwMode="gray">
            <a:xfrm>
              <a:off x="1544" y="2435"/>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20" name="Rectangle 24" hidden="1"/>
            <p:cNvSpPr>
              <a:spLocks noChangeArrowheads="1"/>
            </p:cNvSpPr>
            <p:nvPr userDrawn="1">
              <p:custDataLst>
                <p:tags r:id="rId40"/>
              </p:custDataLst>
            </p:nvPr>
          </p:nvSpPr>
          <p:spPr bwMode="gray">
            <a:xfrm>
              <a:off x="1544" y="1967"/>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21" name="Rectangle 25" hidden="1"/>
            <p:cNvSpPr>
              <a:spLocks noChangeArrowheads="1"/>
            </p:cNvSpPr>
            <p:nvPr userDrawn="1">
              <p:custDataLst>
                <p:tags r:id="rId41"/>
              </p:custDataLst>
            </p:nvPr>
          </p:nvSpPr>
          <p:spPr bwMode="gray">
            <a:xfrm>
              <a:off x="1544" y="2123"/>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grpSp>
        <p:nvGrpSpPr>
          <p:cNvPr id="26" name="McK 9. Legend Moons" hidden="1"/>
          <p:cNvGrpSpPr>
            <a:grpSpLocks/>
          </p:cNvGrpSpPr>
          <p:nvPr>
            <p:custDataLst>
              <p:tags r:id="rId9"/>
            </p:custDataLst>
          </p:nvPr>
        </p:nvGrpSpPr>
        <p:grpSpPr bwMode="auto">
          <a:xfrm>
            <a:off x="8110538" y="1009650"/>
            <a:ext cx="781050" cy="1223963"/>
            <a:chOff x="5031" y="171"/>
            <a:chExt cx="472" cy="740"/>
          </a:xfrm>
        </p:grpSpPr>
        <p:grpSp>
          <p:nvGrpSpPr>
            <p:cNvPr id="27" name="Group 27" hidden="1"/>
            <p:cNvGrpSpPr>
              <a:grpSpLocks/>
            </p:cNvGrpSpPr>
            <p:nvPr userDrawn="1"/>
          </p:nvGrpSpPr>
          <p:grpSpPr bwMode="auto">
            <a:xfrm>
              <a:off x="5031" y="174"/>
              <a:ext cx="115" cy="737"/>
              <a:chOff x="1393" y="1970"/>
              <a:chExt cx="115" cy="737"/>
            </a:xfrm>
          </p:grpSpPr>
          <p:grpSp>
            <p:nvGrpSpPr>
              <p:cNvPr id="34" name="Group 28" hidden="1"/>
              <p:cNvGrpSpPr>
                <a:grpSpLocks noChangeAspect="1"/>
              </p:cNvGrpSpPr>
              <p:nvPr userDrawn="1">
                <p:custDataLst>
                  <p:tags r:id="rId22"/>
                </p:custDataLst>
              </p:nvPr>
            </p:nvGrpSpPr>
            <p:grpSpPr bwMode="auto">
              <a:xfrm>
                <a:off x="1393" y="2593"/>
                <a:ext cx="112" cy="114"/>
                <a:chOff x="1058" y="1963"/>
                <a:chExt cx="112" cy="114"/>
              </a:xfrm>
            </p:grpSpPr>
            <p:sp>
              <p:nvSpPr>
                <p:cNvPr id="47" name="Oval 29" hidden="1"/>
                <p:cNvSpPr>
                  <a:spLocks noChangeAspect="1" noChangeArrowheads="1"/>
                </p:cNvSpPr>
                <p:nvPr userDrawn="1">
                  <p:custDataLst>
                    <p:tags r:id="rId35"/>
                  </p:custDataLst>
                </p:nvPr>
              </p:nvSpPr>
              <p:spPr bwMode="gray">
                <a:xfrm>
                  <a:off x="1058" y="1963"/>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8" name="Oval 30" hidden="1"/>
                <p:cNvSpPr>
                  <a:spLocks noChangeAspect="1" noChangeArrowheads="1"/>
                </p:cNvSpPr>
                <p:nvPr userDrawn="1">
                  <p:custDataLst>
                    <p:tags r:id="rId36"/>
                  </p:custDataLst>
                </p:nvPr>
              </p:nvSpPr>
              <p:spPr bwMode="gray">
                <a:xfrm>
                  <a:off x="1058" y="1963"/>
                  <a:ext cx="112" cy="114"/>
                </a:xfrm>
                <a:prstGeom prst="ellipse">
                  <a:avLst/>
                </a:pr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5" name="Group 31" hidden="1"/>
              <p:cNvGrpSpPr>
                <a:grpSpLocks noChangeAspect="1"/>
              </p:cNvGrpSpPr>
              <p:nvPr userDrawn="1">
                <p:custDataLst>
                  <p:tags r:id="rId23"/>
                </p:custDataLst>
              </p:nvPr>
            </p:nvGrpSpPr>
            <p:grpSpPr bwMode="auto">
              <a:xfrm>
                <a:off x="1393" y="2436"/>
                <a:ext cx="112" cy="107"/>
                <a:chOff x="1058" y="2113"/>
                <a:chExt cx="112" cy="107"/>
              </a:xfrm>
            </p:grpSpPr>
            <p:sp>
              <p:nvSpPr>
                <p:cNvPr id="45" name="Oval 32" hidden="1"/>
                <p:cNvSpPr>
                  <a:spLocks noChangeAspect="1" noChangeArrowheads="1"/>
                </p:cNvSpPr>
                <p:nvPr userDrawn="1">
                  <p:custDataLst>
                    <p:tags r:id="rId33"/>
                  </p:custDataLst>
                </p:nvPr>
              </p:nvSpPr>
              <p:spPr bwMode="gray">
                <a:xfrm>
                  <a:off x="1058" y="2113"/>
                  <a:ext cx="111" cy="107"/>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6" name="Arc 33" hidden="1"/>
                <p:cNvSpPr>
                  <a:spLocks noChangeAspect="1"/>
                </p:cNvSpPr>
                <p:nvPr userDrawn="1">
                  <p:custDataLst>
                    <p:tags r:id="rId34"/>
                  </p:custDataLst>
                </p:nvPr>
              </p:nvSpPr>
              <p:spPr bwMode="gray">
                <a:xfrm>
                  <a:off x="1058" y="2113"/>
                  <a:ext cx="112" cy="107"/>
                </a:xfrm>
                <a:custGeom>
                  <a:avLst/>
                  <a:gdLst>
                    <a:gd name="G0" fmla="+- 21600 0 0"/>
                    <a:gd name="G1" fmla="+- 21600 0 0"/>
                    <a:gd name="G2" fmla="+- 21600 0 0"/>
                    <a:gd name="T0" fmla="*/ 21600 w 43200"/>
                    <a:gd name="T1" fmla="*/ 0 h 43200"/>
                    <a:gd name="T2" fmla="*/ 0 w 43200"/>
                    <a:gd name="T3" fmla="*/ 2160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6" name="Group 89" hidden="1"/>
              <p:cNvGrpSpPr>
                <a:grpSpLocks noChangeAspect="1"/>
              </p:cNvGrpSpPr>
              <p:nvPr userDrawn="1">
                <p:custDataLst>
                  <p:tags r:id="rId24"/>
                </p:custDataLst>
              </p:nvPr>
            </p:nvGrpSpPr>
            <p:grpSpPr bwMode="auto">
              <a:xfrm>
                <a:off x="1393" y="2280"/>
                <a:ext cx="115" cy="114"/>
                <a:chOff x="1058" y="2275"/>
                <a:chExt cx="115" cy="114"/>
              </a:xfrm>
            </p:grpSpPr>
            <p:sp>
              <p:nvSpPr>
                <p:cNvPr id="43" name="Oval 35" hidden="1"/>
                <p:cNvSpPr>
                  <a:spLocks noChangeAspect="1" noChangeArrowheads="1"/>
                </p:cNvSpPr>
                <p:nvPr userDrawn="1">
                  <p:custDataLst>
                    <p:tags r:id="rId31"/>
                  </p:custDataLst>
                </p:nvPr>
              </p:nvSpPr>
              <p:spPr bwMode="gray">
                <a:xfrm>
                  <a:off x="1058" y="2275"/>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4" name="Arc 36" hidden="1"/>
                <p:cNvSpPr>
                  <a:spLocks noChangeAspect="1"/>
                </p:cNvSpPr>
                <p:nvPr userDrawn="1">
                  <p:custDataLst>
                    <p:tags r:id="rId32"/>
                  </p:custDataLst>
                </p:nvPr>
              </p:nvSpPr>
              <p:spPr bwMode="gray">
                <a:xfrm>
                  <a:off x="1117" y="2275"/>
                  <a:ext cx="56" cy="114"/>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7" name="Group 37" hidden="1"/>
              <p:cNvGrpSpPr>
                <a:grpSpLocks noChangeAspect="1"/>
              </p:cNvGrpSpPr>
              <p:nvPr userDrawn="1">
                <p:custDataLst>
                  <p:tags r:id="rId25"/>
                </p:custDataLst>
              </p:nvPr>
            </p:nvGrpSpPr>
            <p:grpSpPr bwMode="auto">
              <a:xfrm>
                <a:off x="1393" y="2126"/>
                <a:ext cx="115" cy="107"/>
                <a:chOff x="1058" y="2431"/>
                <a:chExt cx="115" cy="107"/>
              </a:xfrm>
            </p:grpSpPr>
            <p:sp>
              <p:nvSpPr>
                <p:cNvPr id="41" name="Oval 38" hidden="1"/>
                <p:cNvSpPr>
                  <a:spLocks noChangeAspect="1" noChangeArrowheads="1"/>
                </p:cNvSpPr>
                <p:nvPr userDrawn="1">
                  <p:custDataLst>
                    <p:tags r:id="rId29"/>
                  </p:custDataLst>
                </p:nvPr>
              </p:nvSpPr>
              <p:spPr bwMode="gray">
                <a:xfrm>
                  <a:off x="1058" y="2431"/>
                  <a:ext cx="111" cy="107"/>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2" name="Arc 39" hidden="1"/>
                <p:cNvSpPr>
                  <a:spLocks noChangeAspect="1"/>
                </p:cNvSpPr>
                <p:nvPr userDrawn="1">
                  <p:custDataLst>
                    <p:tags r:id="rId30"/>
                  </p:custDataLst>
                </p:nvPr>
              </p:nvSpPr>
              <p:spPr bwMode="gray">
                <a:xfrm>
                  <a:off x="1117" y="2431"/>
                  <a:ext cx="56" cy="5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8" name="Group 40" hidden="1"/>
              <p:cNvGrpSpPr>
                <a:grpSpLocks noChangeAspect="1"/>
              </p:cNvGrpSpPr>
              <p:nvPr userDrawn="1">
                <p:custDataLst>
                  <p:tags r:id="rId26"/>
                </p:custDataLst>
              </p:nvPr>
            </p:nvGrpSpPr>
            <p:grpSpPr bwMode="auto">
              <a:xfrm>
                <a:off x="1393" y="1970"/>
                <a:ext cx="112" cy="114"/>
                <a:chOff x="1058" y="2617"/>
                <a:chExt cx="112" cy="114"/>
              </a:xfrm>
            </p:grpSpPr>
            <p:sp>
              <p:nvSpPr>
                <p:cNvPr id="39" name="Oval 41" hidden="1"/>
                <p:cNvSpPr>
                  <a:spLocks noChangeAspect="1" noChangeArrowheads="1"/>
                </p:cNvSpPr>
                <p:nvPr userDrawn="1">
                  <p:custDataLst>
                    <p:tags r:id="rId27"/>
                  </p:custDataLst>
                </p:nvPr>
              </p:nvSpPr>
              <p:spPr bwMode="gray">
                <a:xfrm>
                  <a:off x="1058" y="2617"/>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0" name="Arc 42" hidden="1"/>
                <p:cNvSpPr>
                  <a:spLocks noChangeAspect="1"/>
                </p:cNvSpPr>
                <p:nvPr userDrawn="1">
                  <p:custDataLst>
                    <p:tags r:id="rId28"/>
                  </p:custDataLst>
                </p:nvPr>
              </p:nvSpPr>
              <p:spPr bwMode="gray">
                <a:xfrm>
                  <a:off x="1058" y="2617"/>
                  <a:ext cx="112" cy="114"/>
                </a:xfrm>
                <a:custGeom>
                  <a:avLst/>
                  <a:gdLst>
                    <a:gd name="G0" fmla="+- 21600 0 0"/>
                    <a:gd name="G1" fmla="+- 21600 0 0"/>
                    <a:gd name="G2" fmla="+- 21600 0 0"/>
                    <a:gd name="T0" fmla="*/ 21600 w 43200"/>
                    <a:gd name="T1" fmla="*/ 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path>
                    <a:path w="43200" h="43200" stroke="0" extrusionOk="0">
                      <a:moveTo>
                        <a:pt x="21599" y="0"/>
                      </a:moveTo>
                      <a:lnTo>
                        <a:pt x="2160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grpSp>
          <p:nvGrpSpPr>
            <p:cNvPr id="28" name="Group 43" hidden="1"/>
            <p:cNvGrpSpPr>
              <a:grpSpLocks/>
            </p:cNvGrpSpPr>
            <p:nvPr userDrawn="1"/>
          </p:nvGrpSpPr>
          <p:grpSpPr bwMode="auto">
            <a:xfrm>
              <a:off x="5192" y="171"/>
              <a:ext cx="311" cy="738"/>
              <a:chOff x="1544" y="1967"/>
              <a:chExt cx="311" cy="738"/>
            </a:xfrm>
          </p:grpSpPr>
          <p:sp>
            <p:nvSpPr>
              <p:cNvPr id="29" name="Rectangle 44" hidden="1"/>
              <p:cNvSpPr>
                <a:spLocks noChangeArrowheads="1"/>
              </p:cNvSpPr>
              <p:nvPr>
                <p:custDataLst>
                  <p:tags r:id="rId17"/>
                </p:custDataLst>
              </p:nvPr>
            </p:nvSpPr>
            <p:spPr bwMode="gray">
              <a:xfrm>
                <a:off x="1544" y="2279"/>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0" name="Rectangle 45" hidden="1"/>
              <p:cNvSpPr>
                <a:spLocks noChangeArrowheads="1"/>
              </p:cNvSpPr>
              <p:nvPr>
                <p:custDataLst>
                  <p:tags r:id="rId18"/>
                </p:custDataLst>
              </p:nvPr>
            </p:nvSpPr>
            <p:spPr bwMode="gray">
              <a:xfrm>
                <a:off x="1544" y="2435"/>
                <a:ext cx="311" cy="107"/>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1" name="Rectangle 46" hidden="1"/>
              <p:cNvSpPr>
                <a:spLocks noChangeArrowheads="1"/>
              </p:cNvSpPr>
              <p:nvPr>
                <p:custDataLst>
                  <p:tags r:id="rId19"/>
                </p:custDataLst>
              </p:nvPr>
            </p:nvSpPr>
            <p:spPr bwMode="gray">
              <a:xfrm>
                <a:off x="1544" y="2592"/>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2" name="Rectangle 47" hidden="1"/>
              <p:cNvSpPr>
                <a:spLocks noChangeArrowheads="1"/>
              </p:cNvSpPr>
              <p:nvPr userDrawn="1">
                <p:custDataLst>
                  <p:tags r:id="rId20"/>
                </p:custDataLst>
              </p:nvPr>
            </p:nvSpPr>
            <p:spPr bwMode="gray">
              <a:xfrm>
                <a:off x="1544" y="1967"/>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3" name="Rectangle 48" hidden="1"/>
              <p:cNvSpPr>
                <a:spLocks noChangeArrowheads="1"/>
              </p:cNvSpPr>
              <p:nvPr userDrawn="1">
                <p:custDataLst>
                  <p:tags r:id="rId21"/>
                </p:custDataLst>
              </p:nvPr>
            </p:nvSpPr>
            <p:spPr bwMode="gray">
              <a:xfrm>
                <a:off x="1544" y="2123"/>
                <a:ext cx="311" cy="107"/>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grpSp>
      <p:grpSp>
        <p:nvGrpSpPr>
          <p:cNvPr id="49" name="McK 8. Legend Lines" hidden="1"/>
          <p:cNvGrpSpPr>
            <a:grpSpLocks/>
          </p:cNvGrpSpPr>
          <p:nvPr>
            <p:custDataLst>
              <p:tags r:id="rId10"/>
            </p:custDataLst>
          </p:nvPr>
        </p:nvGrpSpPr>
        <p:grpSpPr bwMode="auto">
          <a:xfrm>
            <a:off x="7959725" y="1009650"/>
            <a:ext cx="931863" cy="960438"/>
            <a:chOff x="2012" y="1967"/>
            <a:chExt cx="564" cy="581"/>
          </a:xfrm>
        </p:grpSpPr>
        <p:grpSp>
          <p:nvGrpSpPr>
            <p:cNvPr id="50" name="Group 50" hidden="1"/>
            <p:cNvGrpSpPr>
              <a:grpSpLocks/>
            </p:cNvGrpSpPr>
            <p:nvPr userDrawn="1">
              <p:custDataLst>
                <p:tags r:id="rId12"/>
              </p:custDataLst>
            </p:nvPr>
          </p:nvGrpSpPr>
          <p:grpSpPr bwMode="auto">
            <a:xfrm>
              <a:off x="2012" y="2025"/>
              <a:ext cx="202" cy="469"/>
              <a:chOff x="987" y="2025"/>
              <a:chExt cx="202" cy="469"/>
            </a:xfrm>
          </p:grpSpPr>
          <p:sp>
            <p:nvSpPr>
              <p:cNvPr id="55" name="Line 51" hidden="1"/>
              <p:cNvSpPr>
                <a:spLocks noChangeShapeType="1"/>
              </p:cNvSpPr>
              <p:nvPr/>
            </p:nvSpPr>
            <p:spPr bwMode="gray">
              <a:xfrm>
                <a:off x="987" y="2025"/>
                <a:ext cx="202" cy="0"/>
              </a:xfrm>
              <a:prstGeom prst="line">
                <a:avLst/>
              </a:prstGeom>
              <a:noFill/>
              <a:ln w="28575">
                <a:solidFill>
                  <a:schemeClr val="tx1"/>
                </a:solidFill>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6" name="Line 52" hidden="1"/>
              <p:cNvSpPr>
                <a:spLocks noChangeShapeType="1"/>
              </p:cNvSpPr>
              <p:nvPr/>
            </p:nvSpPr>
            <p:spPr bwMode="gray">
              <a:xfrm>
                <a:off x="987" y="2181"/>
                <a:ext cx="202" cy="0"/>
              </a:xfrm>
              <a:prstGeom prst="line">
                <a:avLst/>
              </a:prstGeom>
              <a:noFill/>
              <a:ln w="28575">
                <a:solidFill>
                  <a:schemeClr val="tx1"/>
                </a:solidFill>
                <a:prstDash val="dash"/>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7" name="Line 53" hidden="1"/>
              <p:cNvSpPr>
                <a:spLocks noChangeShapeType="1"/>
              </p:cNvSpPr>
              <p:nvPr/>
            </p:nvSpPr>
            <p:spPr bwMode="gray">
              <a:xfrm>
                <a:off x="987" y="2337"/>
                <a:ext cx="202" cy="0"/>
              </a:xfrm>
              <a:prstGeom prst="line">
                <a:avLst/>
              </a:prstGeom>
              <a:noFill/>
              <a:ln w="12700">
                <a:solidFill>
                  <a:schemeClr val="tx1"/>
                </a:solidFill>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8" name="Line 54" hidden="1"/>
              <p:cNvSpPr>
                <a:spLocks noChangeShapeType="1"/>
              </p:cNvSpPr>
              <p:nvPr/>
            </p:nvSpPr>
            <p:spPr bwMode="gray">
              <a:xfrm>
                <a:off x="987" y="2494"/>
                <a:ext cx="202" cy="0"/>
              </a:xfrm>
              <a:prstGeom prst="line">
                <a:avLst/>
              </a:prstGeom>
              <a:noFill/>
              <a:ln w="12700">
                <a:solidFill>
                  <a:schemeClr val="tx1"/>
                </a:solidFill>
                <a:prstDash val="dash"/>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grpSp>
        <p:sp>
          <p:nvSpPr>
            <p:cNvPr id="51" name="Rectangle 55" hidden="1"/>
            <p:cNvSpPr>
              <a:spLocks noChangeArrowheads="1"/>
            </p:cNvSpPr>
            <p:nvPr userDrawn="1">
              <p:custDataLst>
                <p:tags r:id="rId13"/>
              </p:custDataLst>
            </p:nvPr>
          </p:nvSpPr>
          <p:spPr bwMode="gray">
            <a:xfrm>
              <a:off x="2264" y="2279"/>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2" name="Rectangle 56" hidden="1"/>
            <p:cNvSpPr>
              <a:spLocks noChangeArrowheads="1"/>
            </p:cNvSpPr>
            <p:nvPr userDrawn="1">
              <p:custDataLst>
                <p:tags r:id="rId14"/>
              </p:custDataLst>
            </p:nvPr>
          </p:nvSpPr>
          <p:spPr bwMode="gray">
            <a:xfrm>
              <a:off x="2264" y="2435"/>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3" name="Rectangle 57" hidden="1"/>
            <p:cNvSpPr>
              <a:spLocks noChangeArrowheads="1"/>
            </p:cNvSpPr>
            <p:nvPr userDrawn="1">
              <p:custDataLst>
                <p:tags r:id="rId15"/>
              </p:custDataLst>
            </p:nvPr>
          </p:nvSpPr>
          <p:spPr bwMode="gray">
            <a:xfrm>
              <a:off x="2264" y="1967"/>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4" name="Rectangle 58" hidden="1"/>
            <p:cNvSpPr>
              <a:spLocks noChangeArrowheads="1"/>
            </p:cNvSpPr>
            <p:nvPr userDrawn="1">
              <p:custDataLst>
                <p:tags r:id="rId16"/>
              </p:custDataLst>
            </p:nvPr>
          </p:nvSpPr>
          <p:spPr bwMode="gray">
            <a:xfrm>
              <a:off x="2264" y="2123"/>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2238" y="1487488"/>
            <a:ext cx="4319587" cy="1246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94225" y="1487488"/>
            <a:ext cx="4319588" cy="1246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9" name="Rectangle 9"/>
          <p:cNvSpPr>
            <a:spLocks noGrp="1" noChangeArrowheads="1"/>
          </p:cNvSpPr>
          <p:nvPr>
            <p:ph type="sldNum" sz="quarter" idx="10"/>
            <p:custDataLst>
              <p:tags r:id="rId11"/>
            </p:custDataLst>
          </p:nvPr>
        </p:nvSpPr>
        <p:spPr/>
        <p:txBody>
          <a:bodyPr/>
          <a:lstStyle>
            <a:lvl1pPr fontAlgn="auto">
              <a:spcBef>
                <a:spcPts val="0"/>
              </a:spcBef>
              <a:spcAft>
                <a:spcPts val="0"/>
              </a:spcAft>
              <a:defRPr/>
            </a:lvl1pPr>
          </a:lstStyle>
          <a:p>
            <a:pPr>
              <a:defRPr/>
            </a:pPr>
            <a:fld id="{A92E3F78-CB69-455F-8BC3-6EE13F35A142}" type="slidenum">
              <a:rPr lang="en-US"/>
              <a:pPr>
                <a:defRPr/>
              </a:pPr>
              <a:t>‹#›</a:t>
            </a:fld>
            <a:r>
              <a:rPr lang="en-US" dirty="0"/>
              <a:t> </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graphicFrame>
        <p:nvGraphicFramePr>
          <p:cNvPr id="7" name="AutoShape 2"/>
          <p:cNvGraphicFramePr>
            <a:graphicFrameLocks/>
          </p:cNvGraphicFramePr>
          <p:nvPr>
            <p:custDataLst>
              <p:tags r:id="rId2"/>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1464" name="think-cell Slide" r:id="rId43" imgW="0" imgH="0" progId="TCLayout.ActiveDocument.1">
                  <p:embed/>
                </p:oleObj>
              </mc:Choice>
              <mc:Fallback>
                <p:oleObj name="think-cell Slide" r:id="rId43" imgW="0" imgH="0" progId="TCLayout.ActiveDocument.1">
                  <p:embed/>
                  <p:pic>
                    <p:nvPicPr>
                      <p:cNvPr id="0" name="AutoShape 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McK 3. Unit of measure" hidden="1"/>
          <p:cNvSpPr txBox="1">
            <a:spLocks noChangeArrowheads="1"/>
          </p:cNvSpPr>
          <p:nvPr>
            <p:custDataLst>
              <p:tags r:id="rId3"/>
            </p:custDataLst>
          </p:nvPr>
        </p:nvSpPr>
        <p:spPr bwMode="auto">
          <a:xfrm>
            <a:off x="122238" y="985838"/>
            <a:ext cx="8791575" cy="217487"/>
          </a:xfrm>
          <a:prstGeom prst="rect">
            <a:avLst/>
          </a:prstGeom>
          <a:noFill/>
          <a:ln w="9525">
            <a:noFill/>
            <a:miter lim="800000"/>
            <a:headEnd/>
            <a:tailEnd/>
          </a:ln>
          <a:effectLst/>
        </p:spPr>
        <p:txBody>
          <a:bodyPr lIns="0" tIns="0" rIns="0" bIns="0"/>
          <a:lstStyle/>
          <a:p>
            <a:pPr defTabSz="912813">
              <a:defRPr/>
            </a:pPr>
            <a:r>
              <a:rPr lang="en-US" altLang="zh-CN" sz="1400" dirty="0">
                <a:solidFill>
                  <a:srgbClr val="808080"/>
                </a:solidFill>
                <a:latin typeface="+mn-lt"/>
                <a:ea typeface="宋体" pitchFamily="2" charset="-122"/>
              </a:rPr>
              <a:t>Unit of measure</a:t>
            </a:r>
          </a:p>
        </p:txBody>
      </p:sp>
      <p:grpSp>
        <p:nvGrpSpPr>
          <p:cNvPr id="9" name="McK Slide Elements"/>
          <p:cNvGrpSpPr>
            <a:grpSpLocks/>
          </p:cNvGrpSpPr>
          <p:nvPr>
            <p:custDataLst>
              <p:tags r:id="rId4"/>
            </p:custDataLst>
          </p:nvPr>
        </p:nvGrpSpPr>
        <p:grpSpPr bwMode="auto">
          <a:xfrm>
            <a:off x="1627188" y="6351588"/>
            <a:ext cx="7004050" cy="384175"/>
            <a:chOff x="1005" y="3921"/>
            <a:chExt cx="4323" cy="238"/>
          </a:xfrm>
        </p:grpSpPr>
        <p:sp>
          <p:nvSpPr>
            <p:cNvPr id="10" name="McK 4. Footnote" hidden="1"/>
            <p:cNvSpPr txBox="1">
              <a:spLocks noChangeArrowheads="1"/>
            </p:cNvSpPr>
            <p:nvPr userDrawn="1"/>
          </p:nvSpPr>
          <p:spPr bwMode="auto">
            <a:xfrm>
              <a:off x="1005" y="3921"/>
              <a:ext cx="4323" cy="96"/>
            </a:xfrm>
            <a:prstGeom prst="rect">
              <a:avLst/>
            </a:prstGeom>
            <a:noFill/>
            <a:ln w="9525">
              <a:noFill/>
              <a:miter lim="800000"/>
              <a:headEnd/>
              <a:tailEnd/>
            </a:ln>
            <a:effectLst/>
          </p:spPr>
          <p:txBody>
            <a:bodyPr lIns="0" tIns="0" rIns="0" bIns="0" anchor="b"/>
            <a:lstStyle/>
            <a:p>
              <a:pPr marL="106363" indent="-106363" defTabSz="912813">
                <a:defRPr/>
              </a:pPr>
              <a:r>
                <a:rPr lang="en-US" altLang="zh-CN" sz="1000" dirty="0">
                  <a:solidFill>
                    <a:srgbClr val="000000"/>
                  </a:solidFill>
                  <a:latin typeface="+mn-lt"/>
                  <a:ea typeface="宋体" pitchFamily="2" charset="-122"/>
                </a:rPr>
                <a:t>1 Footnote</a:t>
              </a:r>
            </a:p>
          </p:txBody>
        </p:sp>
        <p:sp>
          <p:nvSpPr>
            <p:cNvPr id="11" name="McK 5. Source" hidden="1"/>
            <p:cNvSpPr>
              <a:spLocks noChangeArrowheads="1"/>
            </p:cNvSpPr>
            <p:nvPr userDrawn="1"/>
          </p:nvSpPr>
          <p:spPr bwMode="auto">
            <a:xfrm>
              <a:off x="1005" y="4063"/>
              <a:ext cx="4323" cy="96"/>
            </a:xfrm>
            <a:prstGeom prst="rect">
              <a:avLst/>
            </a:prstGeom>
            <a:noFill/>
            <a:ln w="9525">
              <a:noFill/>
              <a:miter lim="800000"/>
              <a:headEnd/>
              <a:tailEnd/>
            </a:ln>
            <a:effectLst/>
          </p:spPr>
          <p:txBody>
            <a:bodyPr lIns="0" tIns="0" rIns="0" bIns="0" anchor="ctr">
              <a:spAutoFit/>
            </a:bodyPr>
            <a:lstStyle/>
            <a:p>
              <a:pPr marL="622300" indent="-622300" defTabSz="912813">
                <a:tabLst>
                  <a:tab pos="625475" algn="l"/>
                </a:tabLst>
                <a:defRPr/>
              </a:pPr>
              <a:r>
                <a:rPr lang="en-US" altLang="zh-CN" sz="1000" dirty="0">
                  <a:solidFill>
                    <a:srgbClr val="000000"/>
                  </a:solidFill>
                  <a:latin typeface="+mn-lt"/>
                  <a:ea typeface="宋体" pitchFamily="2" charset="-122"/>
                </a:rPr>
                <a:t>SOURCE: Source</a:t>
              </a:r>
            </a:p>
          </p:txBody>
        </p:sp>
      </p:grpSp>
      <p:sp>
        <p:nvSpPr>
          <p:cNvPr id="12" name="Rectangle 10"/>
          <p:cNvSpPr>
            <a:spLocks noChangeArrowheads="1"/>
          </p:cNvSpPr>
          <p:nvPr>
            <p:custDataLst>
              <p:tags r:id="rId5"/>
            </p:custDataLst>
          </p:nvPr>
        </p:nvSpPr>
        <p:spPr bwMode="black">
          <a:xfrm flipV="1">
            <a:off x="122238" y="833438"/>
            <a:ext cx="8850312" cy="101600"/>
          </a:xfrm>
          <a:prstGeom prst="rect">
            <a:avLst/>
          </a:prstGeom>
          <a:solidFill>
            <a:srgbClr val="FFCB3D"/>
          </a:solidFill>
          <a:ln w="9525">
            <a:noFill/>
            <a:miter lim="800000"/>
            <a:headEnd/>
            <a:tailEnd/>
          </a:ln>
          <a:effectLst/>
        </p:spPr>
        <p:txBody>
          <a:bodyPr wrap="none" anchor="ctr"/>
          <a:lstStyle/>
          <a:p>
            <a:pPr>
              <a:defRPr/>
            </a:pPr>
            <a:endParaRPr lang="en-US" sz="2800" b="1" dirty="0">
              <a:solidFill>
                <a:srgbClr val="91B0FF"/>
              </a:solidFill>
              <a:latin typeface="+mn-lt"/>
              <a:ea typeface="ヒラギノ角ゴ Pro W3" pitchFamily="-65" charset="-128"/>
            </a:endParaRPr>
          </a:p>
        </p:txBody>
      </p:sp>
      <p:pic>
        <p:nvPicPr>
          <p:cNvPr id="13" name="Picture 11" descr="PGE-727333"/>
          <p:cNvPicPr>
            <a:picLocks noChangeAspect="1" noChangeArrowheads="1"/>
          </p:cNvPicPr>
          <p:nvPr>
            <p:custDataLst>
              <p:tags r:id="rId6"/>
            </p:custDataLst>
          </p:nvPr>
        </p:nvPicPr>
        <p:blipFill>
          <a:blip r:embed="rId44" cstate="print"/>
          <a:srcRect/>
          <a:stretch>
            <a:fillRect/>
          </a:stretch>
        </p:blipFill>
        <p:spPr bwMode="auto">
          <a:xfrm>
            <a:off x="115888" y="6337300"/>
            <a:ext cx="1446212" cy="388938"/>
          </a:xfrm>
          <a:prstGeom prst="rect">
            <a:avLst/>
          </a:prstGeom>
          <a:noFill/>
          <a:ln w="9525">
            <a:noFill/>
            <a:miter lim="800000"/>
            <a:headEnd/>
            <a:tailEnd/>
          </a:ln>
        </p:spPr>
      </p:pic>
      <p:grpSp>
        <p:nvGrpSpPr>
          <p:cNvPr id="14" name="McK 6. Sticker" hidden="1"/>
          <p:cNvGrpSpPr>
            <a:grpSpLocks/>
          </p:cNvGrpSpPr>
          <p:nvPr>
            <p:custDataLst>
              <p:tags r:id="rId7"/>
            </p:custDataLst>
          </p:nvPr>
        </p:nvGrpSpPr>
        <p:grpSpPr bwMode="auto">
          <a:xfrm>
            <a:off x="8204200" y="1009650"/>
            <a:ext cx="687388" cy="188913"/>
            <a:chOff x="5088" y="185"/>
            <a:chExt cx="416" cy="115"/>
          </a:xfrm>
        </p:grpSpPr>
        <p:sp>
          <p:nvSpPr>
            <p:cNvPr id="15" name="AutoShape 13" hidden="1"/>
            <p:cNvSpPr>
              <a:spLocks noChangeArrowheads="1"/>
            </p:cNvSpPr>
            <p:nvPr userDrawn="1"/>
          </p:nvSpPr>
          <p:spPr bwMode="gray">
            <a:xfrm>
              <a:off x="5096" y="185"/>
              <a:ext cx="408" cy="113"/>
            </a:xfrm>
            <a:prstGeom prst="leftRightArrow">
              <a:avLst>
                <a:gd name="adj1" fmla="val 100000"/>
                <a:gd name="adj2" fmla="val 0"/>
              </a:avLst>
            </a:prstGeom>
            <a:noFill/>
            <a:ln w="9525">
              <a:noFill/>
              <a:miter lim="800000"/>
              <a:headEnd/>
              <a:tailEnd/>
            </a:ln>
            <a:effectLst/>
          </p:spPr>
          <p:txBody>
            <a:bodyPr wrap="none" lIns="0" tIns="0" rIns="0" bIns="0">
              <a:spAutoFit/>
            </a:bodyPr>
            <a:lstStyle/>
            <a:p>
              <a:pPr defTabSz="952500">
                <a:defRPr/>
              </a:pPr>
              <a:r>
                <a:rPr lang="en-US" sz="1200" dirty="0">
                  <a:solidFill>
                    <a:srgbClr val="000000"/>
                  </a:solidFill>
                  <a:latin typeface="+mn-lt"/>
                  <a:ea typeface="ヒラギノ角ゴ Pro W3" pitchFamily="-65" charset="-128"/>
                </a:rPr>
                <a:t>STICKER</a:t>
              </a:r>
            </a:p>
          </p:txBody>
        </p:sp>
        <p:cxnSp>
          <p:nvCxnSpPr>
            <p:cNvPr id="16" name="AutoShape 14" hidden="1"/>
            <p:cNvCxnSpPr>
              <a:cxnSpLocks noChangeShapeType="1"/>
            </p:cNvCxnSpPr>
            <p:nvPr userDrawn="1"/>
          </p:nvCxnSpPr>
          <p:spPr bwMode="gray">
            <a:xfrm>
              <a:off x="5088" y="185"/>
              <a:ext cx="416" cy="0"/>
            </a:xfrm>
            <a:prstGeom prst="straightConnector1">
              <a:avLst/>
            </a:prstGeom>
            <a:noFill/>
            <a:ln w="9525">
              <a:solidFill>
                <a:schemeClr val="tx1"/>
              </a:solidFill>
              <a:round/>
              <a:headEnd/>
              <a:tailEnd/>
            </a:ln>
          </p:spPr>
        </p:cxnSp>
        <p:cxnSp>
          <p:nvCxnSpPr>
            <p:cNvPr id="17" name="AutoShape 15" hidden="1"/>
            <p:cNvCxnSpPr>
              <a:cxnSpLocks noChangeShapeType="1"/>
            </p:cNvCxnSpPr>
            <p:nvPr userDrawn="1"/>
          </p:nvCxnSpPr>
          <p:spPr bwMode="gray">
            <a:xfrm>
              <a:off x="5088" y="300"/>
              <a:ext cx="416" cy="0"/>
            </a:xfrm>
            <a:prstGeom prst="straightConnector1">
              <a:avLst/>
            </a:prstGeom>
            <a:noFill/>
            <a:ln w="9525">
              <a:solidFill>
                <a:schemeClr val="tx1"/>
              </a:solidFill>
              <a:round/>
              <a:headEnd/>
              <a:tailEnd/>
            </a:ln>
          </p:spPr>
        </p:cxnSp>
      </p:grpSp>
      <p:grpSp>
        <p:nvGrpSpPr>
          <p:cNvPr id="18" name="McK 7. Legend Boxes" hidden="1"/>
          <p:cNvGrpSpPr>
            <a:grpSpLocks/>
          </p:cNvGrpSpPr>
          <p:nvPr>
            <p:custDataLst>
              <p:tags r:id="rId8"/>
            </p:custDataLst>
          </p:nvPr>
        </p:nvGrpSpPr>
        <p:grpSpPr bwMode="auto">
          <a:xfrm>
            <a:off x="8066088" y="1009650"/>
            <a:ext cx="825500" cy="960438"/>
            <a:chOff x="1357" y="1967"/>
            <a:chExt cx="499" cy="581"/>
          </a:xfrm>
        </p:grpSpPr>
        <p:grpSp>
          <p:nvGrpSpPr>
            <p:cNvPr id="19" name="Group 17" hidden="1"/>
            <p:cNvGrpSpPr>
              <a:grpSpLocks/>
            </p:cNvGrpSpPr>
            <p:nvPr userDrawn="1">
              <p:custDataLst>
                <p:tags r:id="rId37"/>
              </p:custDataLst>
            </p:nvPr>
          </p:nvGrpSpPr>
          <p:grpSpPr bwMode="auto">
            <a:xfrm>
              <a:off x="1357" y="1978"/>
              <a:ext cx="135" cy="568"/>
              <a:chOff x="1357" y="1978"/>
              <a:chExt cx="135" cy="568"/>
            </a:xfrm>
          </p:grpSpPr>
          <p:sp>
            <p:nvSpPr>
              <p:cNvPr id="24" name="LegendRectangle1" hidden="1"/>
              <p:cNvSpPr>
                <a:spLocks noChangeArrowheads="1"/>
              </p:cNvSpPr>
              <p:nvPr/>
            </p:nvSpPr>
            <p:spPr bwMode="gray">
              <a:xfrm>
                <a:off x="1357" y="1978"/>
                <a:ext cx="135" cy="101"/>
              </a:xfrm>
              <a:prstGeom prst="rect">
                <a:avLst/>
              </a:prstGeom>
              <a:solidFill>
                <a:schemeClr val="accent1"/>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5" name="LegendRectangle2" hidden="1"/>
              <p:cNvSpPr>
                <a:spLocks noChangeArrowheads="1"/>
              </p:cNvSpPr>
              <p:nvPr/>
            </p:nvSpPr>
            <p:spPr bwMode="gray">
              <a:xfrm>
                <a:off x="1357" y="2133"/>
                <a:ext cx="135" cy="101"/>
              </a:xfrm>
              <a:prstGeom prst="rect">
                <a:avLst/>
              </a:prstGeom>
              <a:solidFill>
                <a:schemeClr val="accent2"/>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6" name="LegendRectangle3" hidden="1"/>
              <p:cNvSpPr>
                <a:spLocks noChangeArrowheads="1"/>
              </p:cNvSpPr>
              <p:nvPr/>
            </p:nvSpPr>
            <p:spPr bwMode="gray">
              <a:xfrm>
                <a:off x="1357" y="2289"/>
                <a:ext cx="135" cy="101"/>
              </a:xfrm>
              <a:prstGeom prst="rect">
                <a:avLst/>
              </a:prstGeom>
              <a:solidFill>
                <a:schemeClr val="hlink"/>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7" name="LegendRectangle4" hidden="1"/>
              <p:cNvSpPr>
                <a:spLocks noChangeArrowheads="1"/>
              </p:cNvSpPr>
              <p:nvPr/>
            </p:nvSpPr>
            <p:spPr bwMode="gray">
              <a:xfrm>
                <a:off x="1357" y="2445"/>
                <a:ext cx="135" cy="101"/>
              </a:xfrm>
              <a:prstGeom prst="rect">
                <a:avLst/>
              </a:prstGeom>
              <a:solidFill>
                <a:schemeClr val="folHlink"/>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grpSp>
        <p:sp>
          <p:nvSpPr>
            <p:cNvPr id="20" name="Rectangle 22" hidden="1"/>
            <p:cNvSpPr>
              <a:spLocks noChangeArrowheads="1"/>
            </p:cNvSpPr>
            <p:nvPr userDrawn="1">
              <p:custDataLst>
                <p:tags r:id="rId38"/>
              </p:custDataLst>
            </p:nvPr>
          </p:nvSpPr>
          <p:spPr bwMode="gray">
            <a:xfrm>
              <a:off x="1544" y="2279"/>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21" name="Rectangle 23" hidden="1"/>
            <p:cNvSpPr>
              <a:spLocks noChangeArrowheads="1"/>
            </p:cNvSpPr>
            <p:nvPr userDrawn="1">
              <p:custDataLst>
                <p:tags r:id="rId39"/>
              </p:custDataLst>
            </p:nvPr>
          </p:nvSpPr>
          <p:spPr bwMode="gray">
            <a:xfrm>
              <a:off x="1544" y="2435"/>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22" name="Rectangle 24" hidden="1"/>
            <p:cNvSpPr>
              <a:spLocks noChangeArrowheads="1"/>
            </p:cNvSpPr>
            <p:nvPr userDrawn="1">
              <p:custDataLst>
                <p:tags r:id="rId40"/>
              </p:custDataLst>
            </p:nvPr>
          </p:nvSpPr>
          <p:spPr bwMode="gray">
            <a:xfrm>
              <a:off x="1544" y="1967"/>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23" name="Rectangle 25" hidden="1"/>
            <p:cNvSpPr>
              <a:spLocks noChangeArrowheads="1"/>
            </p:cNvSpPr>
            <p:nvPr userDrawn="1">
              <p:custDataLst>
                <p:tags r:id="rId41"/>
              </p:custDataLst>
            </p:nvPr>
          </p:nvSpPr>
          <p:spPr bwMode="gray">
            <a:xfrm>
              <a:off x="1544" y="2123"/>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grpSp>
        <p:nvGrpSpPr>
          <p:cNvPr id="28" name="McK 9. Legend Moons" hidden="1"/>
          <p:cNvGrpSpPr>
            <a:grpSpLocks/>
          </p:cNvGrpSpPr>
          <p:nvPr>
            <p:custDataLst>
              <p:tags r:id="rId9"/>
            </p:custDataLst>
          </p:nvPr>
        </p:nvGrpSpPr>
        <p:grpSpPr bwMode="auto">
          <a:xfrm>
            <a:off x="8110538" y="1009650"/>
            <a:ext cx="781050" cy="1223963"/>
            <a:chOff x="5031" y="171"/>
            <a:chExt cx="472" cy="740"/>
          </a:xfrm>
        </p:grpSpPr>
        <p:grpSp>
          <p:nvGrpSpPr>
            <p:cNvPr id="29" name="Group 27" hidden="1"/>
            <p:cNvGrpSpPr>
              <a:grpSpLocks/>
            </p:cNvGrpSpPr>
            <p:nvPr userDrawn="1"/>
          </p:nvGrpSpPr>
          <p:grpSpPr bwMode="auto">
            <a:xfrm>
              <a:off x="5031" y="174"/>
              <a:ext cx="115" cy="737"/>
              <a:chOff x="1393" y="1970"/>
              <a:chExt cx="115" cy="737"/>
            </a:xfrm>
          </p:grpSpPr>
          <p:grpSp>
            <p:nvGrpSpPr>
              <p:cNvPr id="36" name="Group 28" hidden="1"/>
              <p:cNvGrpSpPr>
                <a:grpSpLocks noChangeAspect="1"/>
              </p:cNvGrpSpPr>
              <p:nvPr userDrawn="1">
                <p:custDataLst>
                  <p:tags r:id="rId22"/>
                </p:custDataLst>
              </p:nvPr>
            </p:nvGrpSpPr>
            <p:grpSpPr bwMode="auto">
              <a:xfrm>
                <a:off x="1393" y="2593"/>
                <a:ext cx="112" cy="114"/>
                <a:chOff x="1058" y="1963"/>
                <a:chExt cx="112" cy="114"/>
              </a:xfrm>
            </p:grpSpPr>
            <p:sp>
              <p:nvSpPr>
                <p:cNvPr id="49" name="Oval 29" hidden="1"/>
                <p:cNvSpPr>
                  <a:spLocks noChangeAspect="1" noChangeArrowheads="1"/>
                </p:cNvSpPr>
                <p:nvPr userDrawn="1">
                  <p:custDataLst>
                    <p:tags r:id="rId35"/>
                  </p:custDataLst>
                </p:nvPr>
              </p:nvSpPr>
              <p:spPr bwMode="gray">
                <a:xfrm>
                  <a:off x="1058" y="1963"/>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50" name="Oval 30" hidden="1"/>
                <p:cNvSpPr>
                  <a:spLocks noChangeAspect="1" noChangeArrowheads="1"/>
                </p:cNvSpPr>
                <p:nvPr userDrawn="1">
                  <p:custDataLst>
                    <p:tags r:id="rId36"/>
                  </p:custDataLst>
                </p:nvPr>
              </p:nvSpPr>
              <p:spPr bwMode="gray">
                <a:xfrm>
                  <a:off x="1058" y="1963"/>
                  <a:ext cx="112" cy="114"/>
                </a:xfrm>
                <a:prstGeom prst="ellipse">
                  <a:avLst/>
                </a:pr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7" name="Group 31" hidden="1"/>
              <p:cNvGrpSpPr>
                <a:grpSpLocks noChangeAspect="1"/>
              </p:cNvGrpSpPr>
              <p:nvPr userDrawn="1">
                <p:custDataLst>
                  <p:tags r:id="rId23"/>
                </p:custDataLst>
              </p:nvPr>
            </p:nvGrpSpPr>
            <p:grpSpPr bwMode="auto">
              <a:xfrm>
                <a:off x="1393" y="2436"/>
                <a:ext cx="112" cy="107"/>
                <a:chOff x="1058" y="2113"/>
                <a:chExt cx="112" cy="107"/>
              </a:xfrm>
            </p:grpSpPr>
            <p:sp>
              <p:nvSpPr>
                <p:cNvPr id="47" name="Oval 32" hidden="1"/>
                <p:cNvSpPr>
                  <a:spLocks noChangeAspect="1" noChangeArrowheads="1"/>
                </p:cNvSpPr>
                <p:nvPr userDrawn="1">
                  <p:custDataLst>
                    <p:tags r:id="rId33"/>
                  </p:custDataLst>
                </p:nvPr>
              </p:nvSpPr>
              <p:spPr bwMode="gray">
                <a:xfrm>
                  <a:off x="1058" y="2113"/>
                  <a:ext cx="111" cy="107"/>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8" name="Arc 33" hidden="1"/>
                <p:cNvSpPr>
                  <a:spLocks noChangeAspect="1"/>
                </p:cNvSpPr>
                <p:nvPr userDrawn="1">
                  <p:custDataLst>
                    <p:tags r:id="rId34"/>
                  </p:custDataLst>
                </p:nvPr>
              </p:nvSpPr>
              <p:spPr bwMode="gray">
                <a:xfrm>
                  <a:off x="1058" y="2113"/>
                  <a:ext cx="112" cy="107"/>
                </a:xfrm>
                <a:custGeom>
                  <a:avLst/>
                  <a:gdLst>
                    <a:gd name="G0" fmla="+- 21600 0 0"/>
                    <a:gd name="G1" fmla="+- 21600 0 0"/>
                    <a:gd name="G2" fmla="+- 21600 0 0"/>
                    <a:gd name="T0" fmla="*/ 21600 w 43200"/>
                    <a:gd name="T1" fmla="*/ 0 h 43200"/>
                    <a:gd name="T2" fmla="*/ 0 w 43200"/>
                    <a:gd name="T3" fmla="*/ 2160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8" name="Group 34" hidden="1"/>
              <p:cNvGrpSpPr>
                <a:grpSpLocks noChangeAspect="1"/>
              </p:cNvGrpSpPr>
              <p:nvPr userDrawn="1">
                <p:custDataLst>
                  <p:tags r:id="rId24"/>
                </p:custDataLst>
              </p:nvPr>
            </p:nvGrpSpPr>
            <p:grpSpPr bwMode="auto">
              <a:xfrm>
                <a:off x="1393" y="2280"/>
                <a:ext cx="115" cy="114"/>
                <a:chOff x="1058" y="2275"/>
                <a:chExt cx="115" cy="114"/>
              </a:xfrm>
            </p:grpSpPr>
            <p:sp>
              <p:nvSpPr>
                <p:cNvPr id="45" name="Oval 35" hidden="1"/>
                <p:cNvSpPr>
                  <a:spLocks noChangeAspect="1" noChangeArrowheads="1"/>
                </p:cNvSpPr>
                <p:nvPr userDrawn="1">
                  <p:custDataLst>
                    <p:tags r:id="rId31"/>
                  </p:custDataLst>
                </p:nvPr>
              </p:nvSpPr>
              <p:spPr bwMode="gray">
                <a:xfrm>
                  <a:off x="1058" y="2275"/>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6" name="Arc 36" hidden="1"/>
                <p:cNvSpPr>
                  <a:spLocks noChangeAspect="1"/>
                </p:cNvSpPr>
                <p:nvPr userDrawn="1">
                  <p:custDataLst>
                    <p:tags r:id="rId32"/>
                  </p:custDataLst>
                </p:nvPr>
              </p:nvSpPr>
              <p:spPr bwMode="gray">
                <a:xfrm>
                  <a:off x="1117" y="2275"/>
                  <a:ext cx="56" cy="114"/>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9" name="Group 90" hidden="1"/>
              <p:cNvGrpSpPr>
                <a:grpSpLocks noChangeAspect="1"/>
              </p:cNvGrpSpPr>
              <p:nvPr userDrawn="1">
                <p:custDataLst>
                  <p:tags r:id="rId25"/>
                </p:custDataLst>
              </p:nvPr>
            </p:nvGrpSpPr>
            <p:grpSpPr bwMode="auto">
              <a:xfrm>
                <a:off x="1393" y="2126"/>
                <a:ext cx="115" cy="107"/>
                <a:chOff x="1058" y="2431"/>
                <a:chExt cx="115" cy="107"/>
              </a:xfrm>
            </p:grpSpPr>
            <p:sp>
              <p:nvSpPr>
                <p:cNvPr id="43" name="Oval 38" hidden="1"/>
                <p:cNvSpPr>
                  <a:spLocks noChangeAspect="1" noChangeArrowheads="1"/>
                </p:cNvSpPr>
                <p:nvPr userDrawn="1">
                  <p:custDataLst>
                    <p:tags r:id="rId29"/>
                  </p:custDataLst>
                </p:nvPr>
              </p:nvSpPr>
              <p:spPr bwMode="gray">
                <a:xfrm>
                  <a:off x="1058" y="2431"/>
                  <a:ext cx="111" cy="107"/>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4" name="Arc 39" hidden="1"/>
                <p:cNvSpPr>
                  <a:spLocks noChangeAspect="1"/>
                </p:cNvSpPr>
                <p:nvPr userDrawn="1">
                  <p:custDataLst>
                    <p:tags r:id="rId30"/>
                  </p:custDataLst>
                </p:nvPr>
              </p:nvSpPr>
              <p:spPr bwMode="gray">
                <a:xfrm>
                  <a:off x="1117" y="2431"/>
                  <a:ext cx="56" cy="5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40" name="Group 40" hidden="1"/>
              <p:cNvGrpSpPr>
                <a:grpSpLocks noChangeAspect="1"/>
              </p:cNvGrpSpPr>
              <p:nvPr userDrawn="1">
                <p:custDataLst>
                  <p:tags r:id="rId26"/>
                </p:custDataLst>
              </p:nvPr>
            </p:nvGrpSpPr>
            <p:grpSpPr bwMode="auto">
              <a:xfrm>
                <a:off x="1393" y="1970"/>
                <a:ext cx="112" cy="114"/>
                <a:chOff x="1058" y="2617"/>
                <a:chExt cx="112" cy="114"/>
              </a:xfrm>
            </p:grpSpPr>
            <p:sp>
              <p:nvSpPr>
                <p:cNvPr id="41" name="Oval 41" hidden="1"/>
                <p:cNvSpPr>
                  <a:spLocks noChangeAspect="1" noChangeArrowheads="1"/>
                </p:cNvSpPr>
                <p:nvPr userDrawn="1">
                  <p:custDataLst>
                    <p:tags r:id="rId27"/>
                  </p:custDataLst>
                </p:nvPr>
              </p:nvSpPr>
              <p:spPr bwMode="gray">
                <a:xfrm>
                  <a:off x="1058" y="2617"/>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2" name="Arc 42" hidden="1"/>
                <p:cNvSpPr>
                  <a:spLocks noChangeAspect="1"/>
                </p:cNvSpPr>
                <p:nvPr userDrawn="1">
                  <p:custDataLst>
                    <p:tags r:id="rId28"/>
                  </p:custDataLst>
                </p:nvPr>
              </p:nvSpPr>
              <p:spPr bwMode="gray">
                <a:xfrm>
                  <a:off x="1058" y="2617"/>
                  <a:ext cx="112" cy="114"/>
                </a:xfrm>
                <a:custGeom>
                  <a:avLst/>
                  <a:gdLst>
                    <a:gd name="G0" fmla="+- 21600 0 0"/>
                    <a:gd name="G1" fmla="+- 21600 0 0"/>
                    <a:gd name="G2" fmla="+- 21600 0 0"/>
                    <a:gd name="T0" fmla="*/ 21600 w 43200"/>
                    <a:gd name="T1" fmla="*/ 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path>
                    <a:path w="43200" h="43200" stroke="0" extrusionOk="0">
                      <a:moveTo>
                        <a:pt x="21599" y="0"/>
                      </a:moveTo>
                      <a:lnTo>
                        <a:pt x="2160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grpSp>
          <p:nvGrpSpPr>
            <p:cNvPr id="30" name="Group 43" hidden="1"/>
            <p:cNvGrpSpPr>
              <a:grpSpLocks/>
            </p:cNvGrpSpPr>
            <p:nvPr userDrawn="1"/>
          </p:nvGrpSpPr>
          <p:grpSpPr bwMode="auto">
            <a:xfrm>
              <a:off x="5192" y="171"/>
              <a:ext cx="311" cy="738"/>
              <a:chOff x="1544" y="1967"/>
              <a:chExt cx="311" cy="738"/>
            </a:xfrm>
          </p:grpSpPr>
          <p:sp>
            <p:nvSpPr>
              <p:cNvPr id="31" name="Rectangle 44" hidden="1"/>
              <p:cNvSpPr>
                <a:spLocks noChangeArrowheads="1"/>
              </p:cNvSpPr>
              <p:nvPr>
                <p:custDataLst>
                  <p:tags r:id="rId17"/>
                </p:custDataLst>
              </p:nvPr>
            </p:nvSpPr>
            <p:spPr bwMode="gray">
              <a:xfrm>
                <a:off x="1544" y="2279"/>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2" name="Rectangle 45" hidden="1"/>
              <p:cNvSpPr>
                <a:spLocks noChangeArrowheads="1"/>
              </p:cNvSpPr>
              <p:nvPr>
                <p:custDataLst>
                  <p:tags r:id="rId18"/>
                </p:custDataLst>
              </p:nvPr>
            </p:nvSpPr>
            <p:spPr bwMode="gray">
              <a:xfrm>
                <a:off x="1544" y="2435"/>
                <a:ext cx="311" cy="107"/>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3" name="Rectangle 46" hidden="1"/>
              <p:cNvSpPr>
                <a:spLocks noChangeArrowheads="1"/>
              </p:cNvSpPr>
              <p:nvPr>
                <p:custDataLst>
                  <p:tags r:id="rId19"/>
                </p:custDataLst>
              </p:nvPr>
            </p:nvSpPr>
            <p:spPr bwMode="gray">
              <a:xfrm>
                <a:off x="1544" y="2592"/>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4" name="Rectangle 47" hidden="1"/>
              <p:cNvSpPr>
                <a:spLocks noChangeArrowheads="1"/>
              </p:cNvSpPr>
              <p:nvPr userDrawn="1">
                <p:custDataLst>
                  <p:tags r:id="rId20"/>
                </p:custDataLst>
              </p:nvPr>
            </p:nvSpPr>
            <p:spPr bwMode="gray">
              <a:xfrm>
                <a:off x="1544" y="1967"/>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5" name="Rectangle 48" hidden="1"/>
              <p:cNvSpPr>
                <a:spLocks noChangeArrowheads="1"/>
              </p:cNvSpPr>
              <p:nvPr userDrawn="1">
                <p:custDataLst>
                  <p:tags r:id="rId21"/>
                </p:custDataLst>
              </p:nvPr>
            </p:nvSpPr>
            <p:spPr bwMode="gray">
              <a:xfrm>
                <a:off x="1544" y="2123"/>
                <a:ext cx="311" cy="107"/>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grpSp>
      <p:grpSp>
        <p:nvGrpSpPr>
          <p:cNvPr id="51" name="McK 8. Legend Lines" hidden="1"/>
          <p:cNvGrpSpPr>
            <a:grpSpLocks/>
          </p:cNvGrpSpPr>
          <p:nvPr>
            <p:custDataLst>
              <p:tags r:id="rId10"/>
            </p:custDataLst>
          </p:nvPr>
        </p:nvGrpSpPr>
        <p:grpSpPr bwMode="auto">
          <a:xfrm>
            <a:off x="7959725" y="1009650"/>
            <a:ext cx="931863" cy="960438"/>
            <a:chOff x="2012" y="1967"/>
            <a:chExt cx="564" cy="581"/>
          </a:xfrm>
        </p:grpSpPr>
        <p:grpSp>
          <p:nvGrpSpPr>
            <p:cNvPr id="52" name="Group 50" hidden="1"/>
            <p:cNvGrpSpPr>
              <a:grpSpLocks/>
            </p:cNvGrpSpPr>
            <p:nvPr userDrawn="1">
              <p:custDataLst>
                <p:tags r:id="rId12"/>
              </p:custDataLst>
            </p:nvPr>
          </p:nvGrpSpPr>
          <p:grpSpPr bwMode="auto">
            <a:xfrm>
              <a:off x="2012" y="2025"/>
              <a:ext cx="202" cy="469"/>
              <a:chOff x="987" y="2025"/>
              <a:chExt cx="202" cy="469"/>
            </a:xfrm>
          </p:grpSpPr>
          <p:sp>
            <p:nvSpPr>
              <p:cNvPr id="57" name="Line 51" hidden="1"/>
              <p:cNvSpPr>
                <a:spLocks noChangeShapeType="1"/>
              </p:cNvSpPr>
              <p:nvPr/>
            </p:nvSpPr>
            <p:spPr bwMode="gray">
              <a:xfrm>
                <a:off x="987" y="2025"/>
                <a:ext cx="202" cy="0"/>
              </a:xfrm>
              <a:prstGeom prst="line">
                <a:avLst/>
              </a:prstGeom>
              <a:noFill/>
              <a:ln w="28575">
                <a:solidFill>
                  <a:schemeClr val="tx1"/>
                </a:solidFill>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8" name="Line 52" hidden="1"/>
              <p:cNvSpPr>
                <a:spLocks noChangeShapeType="1"/>
              </p:cNvSpPr>
              <p:nvPr/>
            </p:nvSpPr>
            <p:spPr bwMode="gray">
              <a:xfrm>
                <a:off x="987" y="2181"/>
                <a:ext cx="202" cy="0"/>
              </a:xfrm>
              <a:prstGeom prst="line">
                <a:avLst/>
              </a:prstGeom>
              <a:noFill/>
              <a:ln w="28575">
                <a:solidFill>
                  <a:schemeClr val="tx1"/>
                </a:solidFill>
                <a:prstDash val="dash"/>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9" name="Line 53" hidden="1"/>
              <p:cNvSpPr>
                <a:spLocks noChangeShapeType="1"/>
              </p:cNvSpPr>
              <p:nvPr/>
            </p:nvSpPr>
            <p:spPr bwMode="gray">
              <a:xfrm>
                <a:off x="987" y="2337"/>
                <a:ext cx="202" cy="0"/>
              </a:xfrm>
              <a:prstGeom prst="line">
                <a:avLst/>
              </a:prstGeom>
              <a:noFill/>
              <a:ln w="12700">
                <a:solidFill>
                  <a:schemeClr val="tx1"/>
                </a:solidFill>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60" name="Line 54" hidden="1"/>
              <p:cNvSpPr>
                <a:spLocks noChangeShapeType="1"/>
              </p:cNvSpPr>
              <p:nvPr/>
            </p:nvSpPr>
            <p:spPr bwMode="gray">
              <a:xfrm>
                <a:off x="987" y="2494"/>
                <a:ext cx="202" cy="0"/>
              </a:xfrm>
              <a:prstGeom prst="line">
                <a:avLst/>
              </a:prstGeom>
              <a:noFill/>
              <a:ln w="12700">
                <a:solidFill>
                  <a:schemeClr val="tx1"/>
                </a:solidFill>
                <a:prstDash val="dash"/>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grpSp>
        <p:sp>
          <p:nvSpPr>
            <p:cNvPr id="53" name="Rectangle 55" hidden="1"/>
            <p:cNvSpPr>
              <a:spLocks noChangeArrowheads="1"/>
            </p:cNvSpPr>
            <p:nvPr userDrawn="1">
              <p:custDataLst>
                <p:tags r:id="rId13"/>
              </p:custDataLst>
            </p:nvPr>
          </p:nvSpPr>
          <p:spPr bwMode="gray">
            <a:xfrm>
              <a:off x="2264" y="2279"/>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4" name="Rectangle 56" hidden="1"/>
            <p:cNvSpPr>
              <a:spLocks noChangeArrowheads="1"/>
            </p:cNvSpPr>
            <p:nvPr userDrawn="1">
              <p:custDataLst>
                <p:tags r:id="rId14"/>
              </p:custDataLst>
            </p:nvPr>
          </p:nvSpPr>
          <p:spPr bwMode="gray">
            <a:xfrm>
              <a:off x="2264" y="2435"/>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5" name="Rectangle 57" hidden="1"/>
            <p:cNvSpPr>
              <a:spLocks noChangeArrowheads="1"/>
            </p:cNvSpPr>
            <p:nvPr userDrawn="1">
              <p:custDataLst>
                <p:tags r:id="rId15"/>
              </p:custDataLst>
            </p:nvPr>
          </p:nvSpPr>
          <p:spPr bwMode="gray">
            <a:xfrm>
              <a:off x="2264" y="1967"/>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6" name="Rectangle 58" hidden="1"/>
            <p:cNvSpPr>
              <a:spLocks noChangeArrowheads="1"/>
            </p:cNvSpPr>
            <p:nvPr userDrawn="1">
              <p:custDataLst>
                <p:tags r:id="rId16"/>
              </p:custDataLst>
            </p:nvPr>
          </p:nvSpPr>
          <p:spPr bwMode="gray">
            <a:xfrm>
              <a:off x="2264" y="2123"/>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1" name="Rectangle 9"/>
          <p:cNvSpPr>
            <a:spLocks noGrp="1" noChangeArrowheads="1"/>
          </p:cNvSpPr>
          <p:nvPr>
            <p:ph type="sldNum" sz="quarter" idx="10"/>
            <p:custDataLst>
              <p:tags r:id="rId11"/>
            </p:custDataLst>
          </p:nvPr>
        </p:nvSpPr>
        <p:spPr/>
        <p:txBody>
          <a:bodyPr/>
          <a:lstStyle>
            <a:lvl1pPr fontAlgn="auto">
              <a:spcBef>
                <a:spcPts val="0"/>
              </a:spcBef>
              <a:spcAft>
                <a:spcPts val="0"/>
              </a:spcAft>
              <a:defRPr/>
            </a:lvl1pPr>
          </a:lstStyle>
          <a:p>
            <a:pPr>
              <a:defRPr/>
            </a:pPr>
            <a:fld id="{19761B76-AFD7-4C8A-A5A8-39F2817B3C93}" type="slidenum">
              <a:rPr lang="en-US"/>
              <a:pPr>
                <a:defRPr/>
              </a:pPr>
              <a:t>‹#›</a:t>
            </a:fld>
            <a:r>
              <a:rPr lang="en-US" dirty="0"/>
              <a:t> </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graphicFrame>
        <p:nvGraphicFramePr>
          <p:cNvPr id="3" name="AutoShape 2"/>
          <p:cNvGraphicFramePr>
            <a:graphicFrameLocks/>
          </p:cNvGraphicFramePr>
          <p:nvPr>
            <p:custDataLst>
              <p:tags r:id="rId2"/>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2488" name="think-cell Slide" r:id="rId43" imgW="0" imgH="0" progId="TCLayout.ActiveDocument.1">
                  <p:embed/>
                </p:oleObj>
              </mc:Choice>
              <mc:Fallback>
                <p:oleObj name="think-cell Slide" r:id="rId43" imgW="0" imgH="0" progId="TCLayout.ActiveDocument.1">
                  <p:embed/>
                  <p:pic>
                    <p:nvPicPr>
                      <p:cNvPr id="0" name="AutoShape 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McK 3. Unit of measure" hidden="1"/>
          <p:cNvSpPr txBox="1">
            <a:spLocks noChangeArrowheads="1"/>
          </p:cNvSpPr>
          <p:nvPr>
            <p:custDataLst>
              <p:tags r:id="rId3"/>
            </p:custDataLst>
          </p:nvPr>
        </p:nvSpPr>
        <p:spPr bwMode="auto">
          <a:xfrm>
            <a:off x="122238" y="985838"/>
            <a:ext cx="8791575" cy="217487"/>
          </a:xfrm>
          <a:prstGeom prst="rect">
            <a:avLst/>
          </a:prstGeom>
          <a:noFill/>
          <a:ln w="9525">
            <a:noFill/>
            <a:miter lim="800000"/>
            <a:headEnd/>
            <a:tailEnd/>
          </a:ln>
          <a:effectLst/>
        </p:spPr>
        <p:txBody>
          <a:bodyPr lIns="0" tIns="0" rIns="0" bIns="0"/>
          <a:lstStyle/>
          <a:p>
            <a:pPr defTabSz="912813">
              <a:defRPr/>
            </a:pPr>
            <a:r>
              <a:rPr lang="en-US" altLang="zh-CN" sz="1400" dirty="0">
                <a:solidFill>
                  <a:srgbClr val="808080"/>
                </a:solidFill>
                <a:latin typeface="+mn-lt"/>
                <a:ea typeface="宋体" pitchFamily="2" charset="-122"/>
              </a:rPr>
              <a:t>Unit of measure</a:t>
            </a:r>
          </a:p>
        </p:txBody>
      </p:sp>
      <p:grpSp>
        <p:nvGrpSpPr>
          <p:cNvPr id="5" name="McK Slide Elements"/>
          <p:cNvGrpSpPr>
            <a:grpSpLocks/>
          </p:cNvGrpSpPr>
          <p:nvPr>
            <p:custDataLst>
              <p:tags r:id="rId4"/>
            </p:custDataLst>
          </p:nvPr>
        </p:nvGrpSpPr>
        <p:grpSpPr bwMode="auto">
          <a:xfrm>
            <a:off x="1627188" y="6351588"/>
            <a:ext cx="7004050" cy="384175"/>
            <a:chOff x="1005" y="3921"/>
            <a:chExt cx="4323" cy="238"/>
          </a:xfrm>
        </p:grpSpPr>
        <p:sp>
          <p:nvSpPr>
            <p:cNvPr id="6" name="McK 4. Footnote" hidden="1"/>
            <p:cNvSpPr txBox="1">
              <a:spLocks noChangeArrowheads="1"/>
            </p:cNvSpPr>
            <p:nvPr userDrawn="1"/>
          </p:nvSpPr>
          <p:spPr bwMode="auto">
            <a:xfrm>
              <a:off x="1005" y="3921"/>
              <a:ext cx="4323" cy="96"/>
            </a:xfrm>
            <a:prstGeom prst="rect">
              <a:avLst/>
            </a:prstGeom>
            <a:noFill/>
            <a:ln w="9525">
              <a:noFill/>
              <a:miter lim="800000"/>
              <a:headEnd/>
              <a:tailEnd/>
            </a:ln>
            <a:effectLst/>
          </p:spPr>
          <p:txBody>
            <a:bodyPr lIns="0" tIns="0" rIns="0" bIns="0" anchor="b"/>
            <a:lstStyle/>
            <a:p>
              <a:pPr marL="106363" indent="-106363" defTabSz="912813">
                <a:defRPr/>
              </a:pPr>
              <a:r>
                <a:rPr lang="en-US" altLang="zh-CN" sz="1000" dirty="0">
                  <a:solidFill>
                    <a:srgbClr val="000000"/>
                  </a:solidFill>
                  <a:latin typeface="+mn-lt"/>
                  <a:ea typeface="宋体" pitchFamily="2" charset="-122"/>
                </a:rPr>
                <a:t>1 Footnote</a:t>
              </a:r>
            </a:p>
          </p:txBody>
        </p:sp>
        <p:sp>
          <p:nvSpPr>
            <p:cNvPr id="7" name="McK 5. Source" hidden="1"/>
            <p:cNvSpPr>
              <a:spLocks noChangeArrowheads="1"/>
            </p:cNvSpPr>
            <p:nvPr userDrawn="1"/>
          </p:nvSpPr>
          <p:spPr bwMode="auto">
            <a:xfrm>
              <a:off x="1005" y="4063"/>
              <a:ext cx="4323" cy="96"/>
            </a:xfrm>
            <a:prstGeom prst="rect">
              <a:avLst/>
            </a:prstGeom>
            <a:noFill/>
            <a:ln w="9525">
              <a:noFill/>
              <a:miter lim="800000"/>
              <a:headEnd/>
              <a:tailEnd/>
            </a:ln>
            <a:effectLst/>
          </p:spPr>
          <p:txBody>
            <a:bodyPr lIns="0" tIns="0" rIns="0" bIns="0" anchor="ctr">
              <a:spAutoFit/>
            </a:bodyPr>
            <a:lstStyle/>
            <a:p>
              <a:pPr marL="622300" indent="-622300" defTabSz="912813">
                <a:tabLst>
                  <a:tab pos="625475" algn="l"/>
                </a:tabLst>
                <a:defRPr/>
              </a:pPr>
              <a:r>
                <a:rPr lang="en-US" altLang="zh-CN" sz="1000" dirty="0">
                  <a:solidFill>
                    <a:srgbClr val="000000"/>
                  </a:solidFill>
                  <a:latin typeface="+mn-lt"/>
                  <a:ea typeface="宋体" pitchFamily="2" charset="-122"/>
                </a:rPr>
                <a:t>SOURCE: Source</a:t>
              </a:r>
            </a:p>
          </p:txBody>
        </p:sp>
      </p:grpSp>
      <p:sp>
        <p:nvSpPr>
          <p:cNvPr id="8" name="Rectangle 10"/>
          <p:cNvSpPr>
            <a:spLocks noChangeArrowheads="1"/>
          </p:cNvSpPr>
          <p:nvPr>
            <p:custDataLst>
              <p:tags r:id="rId5"/>
            </p:custDataLst>
          </p:nvPr>
        </p:nvSpPr>
        <p:spPr bwMode="black">
          <a:xfrm flipV="1">
            <a:off x="122238" y="833438"/>
            <a:ext cx="8850312" cy="101600"/>
          </a:xfrm>
          <a:prstGeom prst="rect">
            <a:avLst/>
          </a:prstGeom>
          <a:solidFill>
            <a:srgbClr val="FFCB3D"/>
          </a:solidFill>
          <a:ln w="9525">
            <a:noFill/>
            <a:miter lim="800000"/>
            <a:headEnd/>
            <a:tailEnd/>
          </a:ln>
          <a:effectLst/>
        </p:spPr>
        <p:txBody>
          <a:bodyPr wrap="none" anchor="ctr"/>
          <a:lstStyle/>
          <a:p>
            <a:pPr>
              <a:defRPr/>
            </a:pPr>
            <a:endParaRPr lang="en-US" sz="2800" b="1" dirty="0">
              <a:solidFill>
                <a:srgbClr val="91B0FF"/>
              </a:solidFill>
              <a:latin typeface="+mn-lt"/>
              <a:ea typeface="ヒラギノ角ゴ Pro W3" pitchFamily="-65" charset="-128"/>
            </a:endParaRPr>
          </a:p>
        </p:txBody>
      </p:sp>
      <p:pic>
        <p:nvPicPr>
          <p:cNvPr id="9" name="Picture 11" descr="PGE-727333"/>
          <p:cNvPicPr>
            <a:picLocks noChangeAspect="1" noChangeArrowheads="1"/>
          </p:cNvPicPr>
          <p:nvPr>
            <p:custDataLst>
              <p:tags r:id="rId6"/>
            </p:custDataLst>
          </p:nvPr>
        </p:nvPicPr>
        <p:blipFill>
          <a:blip r:embed="rId44" cstate="print"/>
          <a:srcRect/>
          <a:stretch>
            <a:fillRect/>
          </a:stretch>
        </p:blipFill>
        <p:spPr bwMode="auto">
          <a:xfrm>
            <a:off x="115888" y="6337300"/>
            <a:ext cx="1446212" cy="388938"/>
          </a:xfrm>
          <a:prstGeom prst="rect">
            <a:avLst/>
          </a:prstGeom>
          <a:noFill/>
          <a:ln w="9525">
            <a:noFill/>
            <a:miter lim="800000"/>
            <a:headEnd/>
            <a:tailEnd/>
          </a:ln>
        </p:spPr>
      </p:pic>
      <p:grpSp>
        <p:nvGrpSpPr>
          <p:cNvPr id="10" name="McK 6. Sticker" hidden="1"/>
          <p:cNvGrpSpPr>
            <a:grpSpLocks/>
          </p:cNvGrpSpPr>
          <p:nvPr>
            <p:custDataLst>
              <p:tags r:id="rId7"/>
            </p:custDataLst>
          </p:nvPr>
        </p:nvGrpSpPr>
        <p:grpSpPr bwMode="auto">
          <a:xfrm>
            <a:off x="8204200" y="1009650"/>
            <a:ext cx="687388" cy="188913"/>
            <a:chOff x="5088" y="185"/>
            <a:chExt cx="416" cy="115"/>
          </a:xfrm>
        </p:grpSpPr>
        <p:sp>
          <p:nvSpPr>
            <p:cNvPr id="11" name="AutoShape 13" hidden="1"/>
            <p:cNvSpPr>
              <a:spLocks noChangeArrowheads="1"/>
            </p:cNvSpPr>
            <p:nvPr userDrawn="1"/>
          </p:nvSpPr>
          <p:spPr bwMode="gray">
            <a:xfrm>
              <a:off x="5096" y="185"/>
              <a:ext cx="408" cy="113"/>
            </a:xfrm>
            <a:prstGeom prst="leftRightArrow">
              <a:avLst>
                <a:gd name="adj1" fmla="val 100000"/>
                <a:gd name="adj2" fmla="val 0"/>
              </a:avLst>
            </a:prstGeom>
            <a:noFill/>
            <a:ln w="9525">
              <a:noFill/>
              <a:miter lim="800000"/>
              <a:headEnd/>
              <a:tailEnd/>
            </a:ln>
            <a:effectLst/>
          </p:spPr>
          <p:txBody>
            <a:bodyPr wrap="none" lIns="0" tIns="0" rIns="0" bIns="0">
              <a:spAutoFit/>
            </a:bodyPr>
            <a:lstStyle/>
            <a:p>
              <a:pPr defTabSz="952500">
                <a:defRPr/>
              </a:pPr>
              <a:r>
                <a:rPr lang="en-US" sz="1200" dirty="0">
                  <a:solidFill>
                    <a:srgbClr val="000000"/>
                  </a:solidFill>
                  <a:latin typeface="+mn-lt"/>
                  <a:ea typeface="ヒラギノ角ゴ Pro W3" pitchFamily="-65" charset="-128"/>
                </a:rPr>
                <a:t>STICKER</a:t>
              </a:r>
            </a:p>
          </p:txBody>
        </p:sp>
        <p:cxnSp>
          <p:nvCxnSpPr>
            <p:cNvPr id="12" name="AutoShape 14" hidden="1"/>
            <p:cNvCxnSpPr>
              <a:cxnSpLocks noChangeShapeType="1"/>
            </p:cNvCxnSpPr>
            <p:nvPr userDrawn="1"/>
          </p:nvCxnSpPr>
          <p:spPr bwMode="gray">
            <a:xfrm>
              <a:off x="5088" y="185"/>
              <a:ext cx="416" cy="0"/>
            </a:xfrm>
            <a:prstGeom prst="straightConnector1">
              <a:avLst/>
            </a:prstGeom>
            <a:noFill/>
            <a:ln w="9525">
              <a:solidFill>
                <a:schemeClr val="tx1"/>
              </a:solidFill>
              <a:round/>
              <a:headEnd/>
              <a:tailEnd/>
            </a:ln>
          </p:spPr>
        </p:cxnSp>
        <p:cxnSp>
          <p:nvCxnSpPr>
            <p:cNvPr id="13" name="AutoShape 15" hidden="1"/>
            <p:cNvCxnSpPr>
              <a:cxnSpLocks noChangeShapeType="1"/>
            </p:cNvCxnSpPr>
            <p:nvPr userDrawn="1"/>
          </p:nvCxnSpPr>
          <p:spPr bwMode="gray">
            <a:xfrm>
              <a:off x="5088" y="300"/>
              <a:ext cx="416" cy="0"/>
            </a:xfrm>
            <a:prstGeom prst="straightConnector1">
              <a:avLst/>
            </a:prstGeom>
            <a:noFill/>
            <a:ln w="9525">
              <a:solidFill>
                <a:schemeClr val="tx1"/>
              </a:solidFill>
              <a:round/>
              <a:headEnd/>
              <a:tailEnd/>
            </a:ln>
          </p:spPr>
        </p:cxnSp>
      </p:grpSp>
      <p:grpSp>
        <p:nvGrpSpPr>
          <p:cNvPr id="14" name="McK 7. Legend Boxes" hidden="1"/>
          <p:cNvGrpSpPr>
            <a:grpSpLocks/>
          </p:cNvGrpSpPr>
          <p:nvPr>
            <p:custDataLst>
              <p:tags r:id="rId8"/>
            </p:custDataLst>
          </p:nvPr>
        </p:nvGrpSpPr>
        <p:grpSpPr bwMode="auto">
          <a:xfrm>
            <a:off x="8066088" y="1009650"/>
            <a:ext cx="825500" cy="960438"/>
            <a:chOff x="1357" y="1967"/>
            <a:chExt cx="499" cy="581"/>
          </a:xfrm>
        </p:grpSpPr>
        <p:grpSp>
          <p:nvGrpSpPr>
            <p:cNvPr id="15" name="Group 17" hidden="1"/>
            <p:cNvGrpSpPr>
              <a:grpSpLocks/>
            </p:cNvGrpSpPr>
            <p:nvPr userDrawn="1">
              <p:custDataLst>
                <p:tags r:id="rId37"/>
              </p:custDataLst>
            </p:nvPr>
          </p:nvGrpSpPr>
          <p:grpSpPr bwMode="auto">
            <a:xfrm>
              <a:off x="1357" y="1978"/>
              <a:ext cx="135" cy="568"/>
              <a:chOff x="1357" y="1978"/>
              <a:chExt cx="135" cy="568"/>
            </a:xfrm>
          </p:grpSpPr>
          <p:sp>
            <p:nvSpPr>
              <p:cNvPr id="20" name="LegendRectangle1" hidden="1"/>
              <p:cNvSpPr>
                <a:spLocks noChangeArrowheads="1"/>
              </p:cNvSpPr>
              <p:nvPr/>
            </p:nvSpPr>
            <p:spPr bwMode="gray">
              <a:xfrm>
                <a:off x="1357" y="1978"/>
                <a:ext cx="135" cy="101"/>
              </a:xfrm>
              <a:prstGeom prst="rect">
                <a:avLst/>
              </a:prstGeom>
              <a:solidFill>
                <a:schemeClr val="accent1"/>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1" name="LegendRectangle2" hidden="1"/>
              <p:cNvSpPr>
                <a:spLocks noChangeArrowheads="1"/>
              </p:cNvSpPr>
              <p:nvPr/>
            </p:nvSpPr>
            <p:spPr bwMode="gray">
              <a:xfrm>
                <a:off x="1357" y="2133"/>
                <a:ext cx="135" cy="101"/>
              </a:xfrm>
              <a:prstGeom prst="rect">
                <a:avLst/>
              </a:prstGeom>
              <a:solidFill>
                <a:schemeClr val="accent2"/>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2" name="LegendRectangle3" hidden="1"/>
              <p:cNvSpPr>
                <a:spLocks noChangeArrowheads="1"/>
              </p:cNvSpPr>
              <p:nvPr/>
            </p:nvSpPr>
            <p:spPr bwMode="gray">
              <a:xfrm>
                <a:off x="1357" y="2289"/>
                <a:ext cx="135" cy="101"/>
              </a:xfrm>
              <a:prstGeom prst="rect">
                <a:avLst/>
              </a:prstGeom>
              <a:solidFill>
                <a:schemeClr val="hlink"/>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3" name="LegendRectangle4" hidden="1"/>
              <p:cNvSpPr>
                <a:spLocks noChangeArrowheads="1"/>
              </p:cNvSpPr>
              <p:nvPr/>
            </p:nvSpPr>
            <p:spPr bwMode="gray">
              <a:xfrm>
                <a:off x="1357" y="2445"/>
                <a:ext cx="135" cy="101"/>
              </a:xfrm>
              <a:prstGeom prst="rect">
                <a:avLst/>
              </a:prstGeom>
              <a:solidFill>
                <a:schemeClr val="folHlink"/>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grpSp>
        <p:sp>
          <p:nvSpPr>
            <p:cNvPr id="16" name="Rectangle 22" hidden="1"/>
            <p:cNvSpPr>
              <a:spLocks noChangeArrowheads="1"/>
            </p:cNvSpPr>
            <p:nvPr userDrawn="1">
              <p:custDataLst>
                <p:tags r:id="rId38"/>
              </p:custDataLst>
            </p:nvPr>
          </p:nvSpPr>
          <p:spPr bwMode="gray">
            <a:xfrm>
              <a:off x="1544" y="2279"/>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7" name="Rectangle 23" hidden="1"/>
            <p:cNvSpPr>
              <a:spLocks noChangeArrowheads="1"/>
            </p:cNvSpPr>
            <p:nvPr userDrawn="1">
              <p:custDataLst>
                <p:tags r:id="rId39"/>
              </p:custDataLst>
            </p:nvPr>
          </p:nvSpPr>
          <p:spPr bwMode="gray">
            <a:xfrm>
              <a:off x="1544" y="2435"/>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8" name="Rectangle 24" hidden="1"/>
            <p:cNvSpPr>
              <a:spLocks noChangeArrowheads="1"/>
            </p:cNvSpPr>
            <p:nvPr userDrawn="1">
              <p:custDataLst>
                <p:tags r:id="rId40"/>
              </p:custDataLst>
            </p:nvPr>
          </p:nvSpPr>
          <p:spPr bwMode="gray">
            <a:xfrm>
              <a:off x="1544" y="1967"/>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9" name="Rectangle 25" hidden="1"/>
            <p:cNvSpPr>
              <a:spLocks noChangeArrowheads="1"/>
            </p:cNvSpPr>
            <p:nvPr userDrawn="1">
              <p:custDataLst>
                <p:tags r:id="rId41"/>
              </p:custDataLst>
            </p:nvPr>
          </p:nvSpPr>
          <p:spPr bwMode="gray">
            <a:xfrm>
              <a:off x="1544" y="2123"/>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grpSp>
        <p:nvGrpSpPr>
          <p:cNvPr id="24" name="McK 9. Legend Moons" hidden="1"/>
          <p:cNvGrpSpPr>
            <a:grpSpLocks/>
          </p:cNvGrpSpPr>
          <p:nvPr>
            <p:custDataLst>
              <p:tags r:id="rId9"/>
            </p:custDataLst>
          </p:nvPr>
        </p:nvGrpSpPr>
        <p:grpSpPr bwMode="auto">
          <a:xfrm>
            <a:off x="8110538" y="1009650"/>
            <a:ext cx="781050" cy="1223963"/>
            <a:chOff x="5031" y="171"/>
            <a:chExt cx="472" cy="740"/>
          </a:xfrm>
        </p:grpSpPr>
        <p:grpSp>
          <p:nvGrpSpPr>
            <p:cNvPr id="25" name="Group 27" hidden="1"/>
            <p:cNvGrpSpPr>
              <a:grpSpLocks/>
            </p:cNvGrpSpPr>
            <p:nvPr userDrawn="1"/>
          </p:nvGrpSpPr>
          <p:grpSpPr bwMode="auto">
            <a:xfrm>
              <a:off x="5031" y="174"/>
              <a:ext cx="115" cy="737"/>
              <a:chOff x="1393" y="1970"/>
              <a:chExt cx="115" cy="737"/>
            </a:xfrm>
          </p:grpSpPr>
          <p:grpSp>
            <p:nvGrpSpPr>
              <p:cNvPr id="32" name="Group 28" hidden="1"/>
              <p:cNvGrpSpPr>
                <a:grpSpLocks noChangeAspect="1"/>
              </p:cNvGrpSpPr>
              <p:nvPr userDrawn="1">
                <p:custDataLst>
                  <p:tags r:id="rId22"/>
                </p:custDataLst>
              </p:nvPr>
            </p:nvGrpSpPr>
            <p:grpSpPr bwMode="auto">
              <a:xfrm>
                <a:off x="1393" y="2593"/>
                <a:ext cx="112" cy="114"/>
                <a:chOff x="1058" y="1963"/>
                <a:chExt cx="112" cy="114"/>
              </a:xfrm>
            </p:grpSpPr>
            <p:sp>
              <p:nvSpPr>
                <p:cNvPr id="45" name="Oval 29" hidden="1"/>
                <p:cNvSpPr>
                  <a:spLocks noChangeAspect="1" noChangeArrowheads="1"/>
                </p:cNvSpPr>
                <p:nvPr userDrawn="1">
                  <p:custDataLst>
                    <p:tags r:id="rId35"/>
                  </p:custDataLst>
                </p:nvPr>
              </p:nvSpPr>
              <p:spPr bwMode="gray">
                <a:xfrm>
                  <a:off x="1058" y="1963"/>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6" name="Oval 30" hidden="1"/>
                <p:cNvSpPr>
                  <a:spLocks noChangeAspect="1" noChangeArrowheads="1"/>
                </p:cNvSpPr>
                <p:nvPr userDrawn="1">
                  <p:custDataLst>
                    <p:tags r:id="rId36"/>
                  </p:custDataLst>
                </p:nvPr>
              </p:nvSpPr>
              <p:spPr bwMode="gray">
                <a:xfrm>
                  <a:off x="1058" y="1963"/>
                  <a:ext cx="112" cy="114"/>
                </a:xfrm>
                <a:prstGeom prst="ellipse">
                  <a:avLst/>
                </a:pr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3" name="Group 88" hidden="1"/>
              <p:cNvGrpSpPr>
                <a:grpSpLocks noChangeAspect="1"/>
              </p:cNvGrpSpPr>
              <p:nvPr userDrawn="1">
                <p:custDataLst>
                  <p:tags r:id="rId23"/>
                </p:custDataLst>
              </p:nvPr>
            </p:nvGrpSpPr>
            <p:grpSpPr bwMode="auto">
              <a:xfrm>
                <a:off x="1393" y="2436"/>
                <a:ext cx="112" cy="107"/>
                <a:chOff x="1058" y="2113"/>
                <a:chExt cx="112" cy="107"/>
              </a:xfrm>
            </p:grpSpPr>
            <p:sp>
              <p:nvSpPr>
                <p:cNvPr id="43" name="Oval 32" hidden="1"/>
                <p:cNvSpPr>
                  <a:spLocks noChangeAspect="1" noChangeArrowheads="1"/>
                </p:cNvSpPr>
                <p:nvPr userDrawn="1">
                  <p:custDataLst>
                    <p:tags r:id="rId33"/>
                  </p:custDataLst>
                </p:nvPr>
              </p:nvSpPr>
              <p:spPr bwMode="gray">
                <a:xfrm>
                  <a:off x="1058" y="2113"/>
                  <a:ext cx="111" cy="107"/>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4" name="Arc 33" hidden="1"/>
                <p:cNvSpPr>
                  <a:spLocks noChangeAspect="1"/>
                </p:cNvSpPr>
                <p:nvPr userDrawn="1">
                  <p:custDataLst>
                    <p:tags r:id="rId34"/>
                  </p:custDataLst>
                </p:nvPr>
              </p:nvSpPr>
              <p:spPr bwMode="gray">
                <a:xfrm>
                  <a:off x="1058" y="2113"/>
                  <a:ext cx="112" cy="107"/>
                </a:xfrm>
                <a:custGeom>
                  <a:avLst/>
                  <a:gdLst>
                    <a:gd name="G0" fmla="+- 21600 0 0"/>
                    <a:gd name="G1" fmla="+- 21600 0 0"/>
                    <a:gd name="G2" fmla="+- 21600 0 0"/>
                    <a:gd name="T0" fmla="*/ 21600 w 43200"/>
                    <a:gd name="T1" fmla="*/ 0 h 43200"/>
                    <a:gd name="T2" fmla="*/ 0 w 43200"/>
                    <a:gd name="T3" fmla="*/ 2160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4" name="Group 34" hidden="1"/>
              <p:cNvGrpSpPr>
                <a:grpSpLocks noChangeAspect="1"/>
              </p:cNvGrpSpPr>
              <p:nvPr userDrawn="1">
                <p:custDataLst>
                  <p:tags r:id="rId24"/>
                </p:custDataLst>
              </p:nvPr>
            </p:nvGrpSpPr>
            <p:grpSpPr bwMode="auto">
              <a:xfrm>
                <a:off x="1393" y="2280"/>
                <a:ext cx="115" cy="114"/>
                <a:chOff x="1058" y="2275"/>
                <a:chExt cx="115" cy="114"/>
              </a:xfrm>
            </p:grpSpPr>
            <p:sp>
              <p:nvSpPr>
                <p:cNvPr id="41" name="Oval 35" hidden="1"/>
                <p:cNvSpPr>
                  <a:spLocks noChangeAspect="1" noChangeArrowheads="1"/>
                </p:cNvSpPr>
                <p:nvPr userDrawn="1">
                  <p:custDataLst>
                    <p:tags r:id="rId31"/>
                  </p:custDataLst>
                </p:nvPr>
              </p:nvSpPr>
              <p:spPr bwMode="gray">
                <a:xfrm>
                  <a:off x="1058" y="2275"/>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2" name="Arc 36" hidden="1"/>
                <p:cNvSpPr>
                  <a:spLocks noChangeAspect="1"/>
                </p:cNvSpPr>
                <p:nvPr userDrawn="1">
                  <p:custDataLst>
                    <p:tags r:id="rId32"/>
                  </p:custDataLst>
                </p:nvPr>
              </p:nvSpPr>
              <p:spPr bwMode="gray">
                <a:xfrm>
                  <a:off x="1117" y="2275"/>
                  <a:ext cx="56" cy="114"/>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5" name="Group 37" hidden="1"/>
              <p:cNvGrpSpPr>
                <a:grpSpLocks noChangeAspect="1"/>
              </p:cNvGrpSpPr>
              <p:nvPr userDrawn="1">
                <p:custDataLst>
                  <p:tags r:id="rId25"/>
                </p:custDataLst>
              </p:nvPr>
            </p:nvGrpSpPr>
            <p:grpSpPr bwMode="auto">
              <a:xfrm>
                <a:off x="1393" y="2126"/>
                <a:ext cx="115" cy="107"/>
                <a:chOff x="1058" y="2431"/>
                <a:chExt cx="115" cy="107"/>
              </a:xfrm>
            </p:grpSpPr>
            <p:sp>
              <p:nvSpPr>
                <p:cNvPr id="39" name="Oval 38" hidden="1"/>
                <p:cNvSpPr>
                  <a:spLocks noChangeAspect="1" noChangeArrowheads="1"/>
                </p:cNvSpPr>
                <p:nvPr userDrawn="1">
                  <p:custDataLst>
                    <p:tags r:id="rId29"/>
                  </p:custDataLst>
                </p:nvPr>
              </p:nvSpPr>
              <p:spPr bwMode="gray">
                <a:xfrm>
                  <a:off x="1058" y="2431"/>
                  <a:ext cx="111" cy="107"/>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0" name="Arc 39" hidden="1"/>
                <p:cNvSpPr>
                  <a:spLocks noChangeAspect="1"/>
                </p:cNvSpPr>
                <p:nvPr userDrawn="1">
                  <p:custDataLst>
                    <p:tags r:id="rId30"/>
                  </p:custDataLst>
                </p:nvPr>
              </p:nvSpPr>
              <p:spPr bwMode="gray">
                <a:xfrm>
                  <a:off x="1117" y="2431"/>
                  <a:ext cx="56" cy="5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6" name="Group 40" hidden="1"/>
              <p:cNvGrpSpPr>
                <a:grpSpLocks noChangeAspect="1"/>
              </p:cNvGrpSpPr>
              <p:nvPr userDrawn="1">
                <p:custDataLst>
                  <p:tags r:id="rId26"/>
                </p:custDataLst>
              </p:nvPr>
            </p:nvGrpSpPr>
            <p:grpSpPr bwMode="auto">
              <a:xfrm>
                <a:off x="1393" y="1970"/>
                <a:ext cx="112" cy="114"/>
                <a:chOff x="1058" y="2617"/>
                <a:chExt cx="112" cy="114"/>
              </a:xfrm>
            </p:grpSpPr>
            <p:sp>
              <p:nvSpPr>
                <p:cNvPr id="37" name="Oval 41" hidden="1"/>
                <p:cNvSpPr>
                  <a:spLocks noChangeAspect="1" noChangeArrowheads="1"/>
                </p:cNvSpPr>
                <p:nvPr userDrawn="1">
                  <p:custDataLst>
                    <p:tags r:id="rId27"/>
                  </p:custDataLst>
                </p:nvPr>
              </p:nvSpPr>
              <p:spPr bwMode="gray">
                <a:xfrm>
                  <a:off x="1058" y="2617"/>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38" name="Arc 42" hidden="1"/>
                <p:cNvSpPr>
                  <a:spLocks noChangeAspect="1"/>
                </p:cNvSpPr>
                <p:nvPr userDrawn="1">
                  <p:custDataLst>
                    <p:tags r:id="rId28"/>
                  </p:custDataLst>
                </p:nvPr>
              </p:nvSpPr>
              <p:spPr bwMode="gray">
                <a:xfrm>
                  <a:off x="1058" y="2617"/>
                  <a:ext cx="112" cy="114"/>
                </a:xfrm>
                <a:custGeom>
                  <a:avLst/>
                  <a:gdLst>
                    <a:gd name="G0" fmla="+- 21600 0 0"/>
                    <a:gd name="G1" fmla="+- 21600 0 0"/>
                    <a:gd name="G2" fmla="+- 21600 0 0"/>
                    <a:gd name="T0" fmla="*/ 21600 w 43200"/>
                    <a:gd name="T1" fmla="*/ 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path>
                    <a:path w="43200" h="43200" stroke="0" extrusionOk="0">
                      <a:moveTo>
                        <a:pt x="21599" y="0"/>
                      </a:moveTo>
                      <a:lnTo>
                        <a:pt x="2160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grpSp>
          <p:nvGrpSpPr>
            <p:cNvPr id="26" name="Group 43" hidden="1"/>
            <p:cNvGrpSpPr>
              <a:grpSpLocks/>
            </p:cNvGrpSpPr>
            <p:nvPr userDrawn="1"/>
          </p:nvGrpSpPr>
          <p:grpSpPr bwMode="auto">
            <a:xfrm>
              <a:off x="5192" y="171"/>
              <a:ext cx="311" cy="738"/>
              <a:chOff x="1544" y="1967"/>
              <a:chExt cx="311" cy="738"/>
            </a:xfrm>
          </p:grpSpPr>
          <p:sp>
            <p:nvSpPr>
              <p:cNvPr id="27" name="Rectangle 44" hidden="1"/>
              <p:cNvSpPr>
                <a:spLocks noChangeArrowheads="1"/>
              </p:cNvSpPr>
              <p:nvPr>
                <p:custDataLst>
                  <p:tags r:id="rId17"/>
                </p:custDataLst>
              </p:nvPr>
            </p:nvSpPr>
            <p:spPr bwMode="gray">
              <a:xfrm>
                <a:off x="1544" y="2279"/>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28" name="Rectangle 45" hidden="1"/>
              <p:cNvSpPr>
                <a:spLocks noChangeArrowheads="1"/>
              </p:cNvSpPr>
              <p:nvPr>
                <p:custDataLst>
                  <p:tags r:id="rId18"/>
                </p:custDataLst>
              </p:nvPr>
            </p:nvSpPr>
            <p:spPr bwMode="gray">
              <a:xfrm>
                <a:off x="1544" y="2435"/>
                <a:ext cx="311" cy="107"/>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29" name="Rectangle 46" hidden="1"/>
              <p:cNvSpPr>
                <a:spLocks noChangeArrowheads="1"/>
              </p:cNvSpPr>
              <p:nvPr>
                <p:custDataLst>
                  <p:tags r:id="rId19"/>
                </p:custDataLst>
              </p:nvPr>
            </p:nvSpPr>
            <p:spPr bwMode="gray">
              <a:xfrm>
                <a:off x="1544" y="2592"/>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0" name="Rectangle 47" hidden="1"/>
              <p:cNvSpPr>
                <a:spLocks noChangeArrowheads="1"/>
              </p:cNvSpPr>
              <p:nvPr userDrawn="1">
                <p:custDataLst>
                  <p:tags r:id="rId20"/>
                </p:custDataLst>
              </p:nvPr>
            </p:nvSpPr>
            <p:spPr bwMode="gray">
              <a:xfrm>
                <a:off x="1544" y="1967"/>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1" name="Rectangle 48" hidden="1"/>
              <p:cNvSpPr>
                <a:spLocks noChangeArrowheads="1"/>
              </p:cNvSpPr>
              <p:nvPr userDrawn="1">
                <p:custDataLst>
                  <p:tags r:id="rId21"/>
                </p:custDataLst>
              </p:nvPr>
            </p:nvSpPr>
            <p:spPr bwMode="gray">
              <a:xfrm>
                <a:off x="1544" y="2123"/>
                <a:ext cx="311" cy="107"/>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grpSp>
      <p:grpSp>
        <p:nvGrpSpPr>
          <p:cNvPr id="47" name="McK 8. Legend Lines" hidden="1"/>
          <p:cNvGrpSpPr>
            <a:grpSpLocks/>
          </p:cNvGrpSpPr>
          <p:nvPr>
            <p:custDataLst>
              <p:tags r:id="rId10"/>
            </p:custDataLst>
          </p:nvPr>
        </p:nvGrpSpPr>
        <p:grpSpPr bwMode="auto">
          <a:xfrm>
            <a:off x="7959725" y="1009650"/>
            <a:ext cx="931863" cy="960438"/>
            <a:chOff x="2012" y="1967"/>
            <a:chExt cx="564" cy="581"/>
          </a:xfrm>
        </p:grpSpPr>
        <p:grpSp>
          <p:nvGrpSpPr>
            <p:cNvPr id="48" name="Group 50" hidden="1"/>
            <p:cNvGrpSpPr>
              <a:grpSpLocks/>
            </p:cNvGrpSpPr>
            <p:nvPr userDrawn="1">
              <p:custDataLst>
                <p:tags r:id="rId12"/>
              </p:custDataLst>
            </p:nvPr>
          </p:nvGrpSpPr>
          <p:grpSpPr bwMode="auto">
            <a:xfrm>
              <a:off x="2012" y="2025"/>
              <a:ext cx="202" cy="469"/>
              <a:chOff x="987" y="2025"/>
              <a:chExt cx="202" cy="469"/>
            </a:xfrm>
          </p:grpSpPr>
          <p:sp>
            <p:nvSpPr>
              <p:cNvPr id="53" name="Line 51" hidden="1"/>
              <p:cNvSpPr>
                <a:spLocks noChangeShapeType="1"/>
              </p:cNvSpPr>
              <p:nvPr/>
            </p:nvSpPr>
            <p:spPr bwMode="gray">
              <a:xfrm>
                <a:off x="987" y="2025"/>
                <a:ext cx="202" cy="0"/>
              </a:xfrm>
              <a:prstGeom prst="line">
                <a:avLst/>
              </a:prstGeom>
              <a:noFill/>
              <a:ln w="28575">
                <a:solidFill>
                  <a:schemeClr val="tx1"/>
                </a:solidFill>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4" name="Line 52" hidden="1"/>
              <p:cNvSpPr>
                <a:spLocks noChangeShapeType="1"/>
              </p:cNvSpPr>
              <p:nvPr/>
            </p:nvSpPr>
            <p:spPr bwMode="gray">
              <a:xfrm>
                <a:off x="987" y="2181"/>
                <a:ext cx="202" cy="0"/>
              </a:xfrm>
              <a:prstGeom prst="line">
                <a:avLst/>
              </a:prstGeom>
              <a:noFill/>
              <a:ln w="28575">
                <a:solidFill>
                  <a:schemeClr val="tx1"/>
                </a:solidFill>
                <a:prstDash val="dash"/>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5" name="Line 53" hidden="1"/>
              <p:cNvSpPr>
                <a:spLocks noChangeShapeType="1"/>
              </p:cNvSpPr>
              <p:nvPr/>
            </p:nvSpPr>
            <p:spPr bwMode="gray">
              <a:xfrm>
                <a:off x="987" y="2337"/>
                <a:ext cx="202" cy="0"/>
              </a:xfrm>
              <a:prstGeom prst="line">
                <a:avLst/>
              </a:prstGeom>
              <a:noFill/>
              <a:ln w="12700">
                <a:solidFill>
                  <a:schemeClr val="tx1"/>
                </a:solidFill>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6" name="Line 54" hidden="1"/>
              <p:cNvSpPr>
                <a:spLocks noChangeShapeType="1"/>
              </p:cNvSpPr>
              <p:nvPr/>
            </p:nvSpPr>
            <p:spPr bwMode="gray">
              <a:xfrm>
                <a:off x="987" y="2494"/>
                <a:ext cx="202" cy="0"/>
              </a:xfrm>
              <a:prstGeom prst="line">
                <a:avLst/>
              </a:prstGeom>
              <a:noFill/>
              <a:ln w="12700">
                <a:solidFill>
                  <a:schemeClr val="tx1"/>
                </a:solidFill>
                <a:prstDash val="dash"/>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grpSp>
        <p:sp>
          <p:nvSpPr>
            <p:cNvPr id="49" name="Rectangle 55" hidden="1"/>
            <p:cNvSpPr>
              <a:spLocks noChangeArrowheads="1"/>
            </p:cNvSpPr>
            <p:nvPr userDrawn="1">
              <p:custDataLst>
                <p:tags r:id="rId13"/>
              </p:custDataLst>
            </p:nvPr>
          </p:nvSpPr>
          <p:spPr bwMode="gray">
            <a:xfrm>
              <a:off x="2264" y="2279"/>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0" name="Rectangle 56" hidden="1"/>
            <p:cNvSpPr>
              <a:spLocks noChangeArrowheads="1"/>
            </p:cNvSpPr>
            <p:nvPr userDrawn="1">
              <p:custDataLst>
                <p:tags r:id="rId14"/>
              </p:custDataLst>
            </p:nvPr>
          </p:nvSpPr>
          <p:spPr bwMode="gray">
            <a:xfrm>
              <a:off x="2264" y="2435"/>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1" name="Rectangle 57" hidden="1"/>
            <p:cNvSpPr>
              <a:spLocks noChangeArrowheads="1"/>
            </p:cNvSpPr>
            <p:nvPr userDrawn="1">
              <p:custDataLst>
                <p:tags r:id="rId15"/>
              </p:custDataLst>
            </p:nvPr>
          </p:nvSpPr>
          <p:spPr bwMode="gray">
            <a:xfrm>
              <a:off x="2264" y="1967"/>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2" name="Rectangle 58" hidden="1"/>
            <p:cNvSpPr>
              <a:spLocks noChangeArrowheads="1"/>
            </p:cNvSpPr>
            <p:nvPr userDrawn="1">
              <p:custDataLst>
                <p:tags r:id="rId16"/>
              </p:custDataLst>
            </p:nvPr>
          </p:nvSpPr>
          <p:spPr bwMode="gray">
            <a:xfrm>
              <a:off x="2264" y="2123"/>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sp>
        <p:nvSpPr>
          <p:cNvPr id="2" name="Title 1"/>
          <p:cNvSpPr>
            <a:spLocks noGrp="1"/>
          </p:cNvSpPr>
          <p:nvPr>
            <p:ph type="title"/>
          </p:nvPr>
        </p:nvSpPr>
        <p:spPr/>
        <p:txBody>
          <a:bodyPr/>
          <a:lstStyle/>
          <a:p>
            <a:r>
              <a:rPr lang="en-US"/>
              <a:t>Click to edit Master title style</a:t>
            </a:r>
          </a:p>
        </p:txBody>
      </p:sp>
      <p:sp>
        <p:nvSpPr>
          <p:cNvPr id="57" name="Rectangle 9"/>
          <p:cNvSpPr>
            <a:spLocks noGrp="1" noChangeArrowheads="1"/>
          </p:cNvSpPr>
          <p:nvPr>
            <p:ph type="sldNum" sz="quarter" idx="10"/>
            <p:custDataLst>
              <p:tags r:id="rId11"/>
            </p:custDataLst>
          </p:nvPr>
        </p:nvSpPr>
        <p:spPr/>
        <p:txBody>
          <a:bodyPr/>
          <a:lstStyle>
            <a:lvl1pPr fontAlgn="auto">
              <a:spcBef>
                <a:spcPts val="0"/>
              </a:spcBef>
              <a:spcAft>
                <a:spcPts val="0"/>
              </a:spcAft>
              <a:defRPr/>
            </a:lvl1pPr>
          </a:lstStyle>
          <a:p>
            <a:pPr>
              <a:defRPr/>
            </a:pPr>
            <a:fld id="{7AEB0A14-30B6-4351-AA0D-CE5A3A0919FA}" type="slidenum">
              <a:rPr lang="en-US"/>
              <a:pPr>
                <a:defRPr/>
              </a:pPr>
              <a:t>‹#›</a:t>
            </a:fld>
            <a:r>
              <a:rPr lang="en-US" dirty="0"/>
              <a:t> </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aphicFrame>
        <p:nvGraphicFramePr>
          <p:cNvPr id="2" name="AutoShape 2"/>
          <p:cNvGraphicFramePr>
            <a:graphicFrameLocks/>
          </p:cNvGraphicFramePr>
          <p:nvPr>
            <p:custDataLst>
              <p:tags r:id="rId2"/>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3512" name="think-cell Slide" r:id="rId43" imgW="0" imgH="0" progId="TCLayout.ActiveDocument.1">
                  <p:embed/>
                </p:oleObj>
              </mc:Choice>
              <mc:Fallback>
                <p:oleObj name="think-cell Slide" r:id="rId43" imgW="0" imgH="0" progId="TCLayout.ActiveDocument.1">
                  <p:embed/>
                  <p:pic>
                    <p:nvPicPr>
                      <p:cNvPr id="0" name="AutoShape 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McK 3. Unit of measure" hidden="1"/>
          <p:cNvSpPr txBox="1">
            <a:spLocks noChangeArrowheads="1"/>
          </p:cNvSpPr>
          <p:nvPr>
            <p:custDataLst>
              <p:tags r:id="rId3"/>
            </p:custDataLst>
          </p:nvPr>
        </p:nvSpPr>
        <p:spPr bwMode="auto">
          <a:xfrm>
            <a:off x="122238" y="985838"/>
            <a:ext cx="8791575" cy="217487"/>
          </a:xfrm>
          <a:prstGeom prst="rect">
            <a:avLst/>
          </a:prstGeom>
          <a:noFill/>
          <a:ln w="9525">
            <a:noFill/>
            <a:miter lim="800000"/>
            <a:headEnd/>
            <a:tailEnd/>
          </a:ln>
          <a:effectLst/>
        </p:spPr>
        <p:txBody>
          <a:bodyPr lIns="0" tIns="0" rIns="0" bIns="0"/>
          <a:lstStyle/>
          <a:p>
            <a:pPr defTabSz="912813">
              <a:defRPr/>
            </a:pPr>
            <a:r>
              <a:rPr lang="en-US" altLang="zh-CN" sz="1400" dirty="0">
                <a:solidFill>
                  <a:srgbClr val="808080"/>
                </a:solidFill>
                <a:latin typeface="+mn-lt"/>
                <a:ea typeface="宋体" pitchFamily="2" charset="-122"/>
              </a:rPr>
              <a:t>Unit of measure</a:t>
            </a:r>
          </a:p>
        </p:txBody>
      </p:sp>
      <p:grpSp>
        <p:nvGrpSpPr>
          <p:cNvPr id="4" name="McK Slide Elements"/>
          <p:cNvGrpSpPr>
            <a:grpSpLocks/>
          </p:cNvGrpSpPr>
          <p:nvPr>
            <p:custDataLst>
              <p:tags r:id="rId4"/>
            </p:custDataLst>
          </p:nvPr>
        </p:nvGrpSpPr>
        <p:grpSpPr bwMode="auto">
          <a:xfrm>
            <a:off x="1627188" y="6351588"/>
            <a:ext cx="7004050" cy="384175"/>
            <a:chOff x="1005" y="3921"/>
            <a:chExt cx="4323" cy="238"/>
          </a:xfrm>
        </p:grpSpPr>
        <p:sp>
          <p:nvSpPr>
            <p:cNvPr id="5" name="McK 4. Footnote" hidden="1"/>
            <p:cNvSpPr txBox="1">
              <a:spLocks noChangeArrowheads="1"/>
            </p:cNvSpPr>
            <p:nvPr userDrawn="1"/>
          </p:nvSpPr>
          <p:spPr bwMode="auto">
            <a:xfrm>
              <a:off x="1005" y="3921"/>
              <a:ext cx="4323" cy="96"/>
            </a:xfrm>
            <a:prstGeom prst="rect">
              <a:avLst/>
            </a:prstGeom>
            <a:noFill/>
            <a:ln w="9525">
              <a:noFill/>
              <a:miter lim="800000"/>
              <a:headEnd/>
              <a:tailEnd/>
            </a:ln>
            <a:effectLst/>
          </p:spPr>
          <p:txBody>
            <a:bodyPr lIns="0" tIns="0" rIns="0" bIns="0" anchor="b"/>
            <a:lstStyle/>
            <a:p>
              <a:pPr marL="106363" indent="-106363" defTabSz="912813">
                <a:defRPr/>
              </a:pPr>
              <a:r>
                <a:rPr lang="en-US" altLang="zh-CN" sz="1000" dirty="0">
                  <a:solidFill>
                    <a:srgbClr val="000000"/>
                  </a:solidFill>
                  <a:latin typeface="+mn-lt"/>
                  <a:ea typeface="宋体" pitchFamily="2" charset="-122"/>
                </a:rPr>
                <a:t>1 Footnote</a:t>
              </a:r>
            </a:p>
          </p:txBody>
        </p:sp>
        <p:sp>
          <p:nvSpPr>
            <p:cNvPr id="6" name="McK 5. Source" hidden="1"/>
            <p:cNvSpPr>
              <a:spLocks noChangeArrowheads="1"/>
            </p:cNvSpPr>
            <p:nvPr userDrawn="1"/>
          </p:nvSpPr>
          <p:spPr bwMode="auto">
            <a:xfrm>
              <a:off x="1005" y="4063"/>
              <a:ext cx="4323" cy="96"/>
            </a:xfrm>
            <a:prstGeom prst="rect">
              <a:avLst/>
            </a:prstGeom>
            <a:noFill/>
            <a:ln w="9525">
              <a:noFill/>
              <a:miter lim="800000"/>
              <a:headEnd/>
              <a:tailEnd/>
            </a:ln>
            <a:effectLst/>
          </p:spPr>
          <p:txBody>
            <a:bodyPr lIns="0" tIns="0" rIns="0" bIns="0" anchor="ctr">
              <a:spAutoFit/>
            </a:bodyPr>
            <a:lstStyle/>
            <a:p>
              <a:pPr marL="622300" indent="-622300" defTabSz="912813">
                <a:tabLst>
                  <a:tab pos="625475" algn="l"/>
                </a:tabLst>
                <a:defRPr/>
              </a:pPr>
              <a:r>
                <a:rPr lang="en-US" altLang="zh-CN" sz="1000" dirty="0">
                  <a:solidFill>
                    <a:srgbClr val="000000"/>
                  </a:solidFill>
                  <a:latin typeface="+mn-lt"/>
                  <a:ea typeface="宋体" pitchFamily="2" charset="-122"/>
                </a:rPr>
                <a:t>SOURCE: Source</a:t>
              </a:r>
            </a:p>
          </p:txBody>
        </p:sp>
      </p:grpSp>
      <p:sp>
        <p:nvSpPr>
          <p:cNvPr id="7" name="Rectangle 10"/>
          <p:cNvSpPr>
            <a:spLocks noChangeArrowheads="1"/>
          </p:cNvSpPr>
          <p:nvPr>
            <p:custDataLst>
              <p:tags r:id="rId5"/>
            </p:custDataLst>
          </p:nvPr>
        </p:nvSpPr>
        <p:spPr bwMode="black">
          <a:xfrm flipV="1">
            <a:off x="122238" y="833438"/>
            <a:ext cx="8850312" cy="101600"/>
          </a:xfrm>
          <a:prstGeom prst="rect">
            <a:avLst/>
          </a:prstGeom>
          <a:solidFill>
            <a:srgbClr val="FFCB3D"/>
          </a:solidFill>
          <a:ln w="9525">
            <a:noFill/>
            <a:miter lim="800000"/>
            <a:headEnd/>
            <a:tailEnd/>
          </a:ln>
          <a:effectLst/>
        </p:spPr>
        <p:txBody>
          <a:bodyPr wrap="none" anchor="ctr"/>
          <a:lstStyle/>
          <a:p>
            <a:pPr>
              <a:defRPr/>
            </a:pPr>
            <a:endParaRPr lang="en-US" sz="2800" b="1" dirty="0">
              <a:solidFill>
                <a:srgbClr val="91B0FF"/>
              </a:solidFill>
              <a:latin typeface="+mn-lt"/>
              <a:ea typeface="ヒラギノ角ゴ Pro W3" pitchFamily="-65" charset="-128"/>
            </a:endParaRPr>
          </a:p>
        </p:txBody>
      </p:sp>
      <p:pic>
        <p:nvPicPr>
          <p:cNvPr id="8" name="Picture 11" descr="PGE-727333"/>
          <p:cNvPicPr>
            <a:picLocks noChangeAspect="1" noChangeArrowheads="1"/>
          </p:cNvPicPr>
          <p:nvPr>
            <p:custDataLst>
              <p:tags r:id="rId6"/>
            </p:custDataLst>
          </p:nvPr>
        </p:nvPicPr>
        <p:blipFill>
          <a:blip r:embed="rId44" cstate="print"/>
          <a:srcRect/>
          <a:stretch>
            <a:fillRect/>
          </a:stretch>
        </p:blipFill>
        <p:spPr bwMode="auto">
          <a:xfrm>
            <a:off x="115888" y="6337300"/>
            <a:ext cx="1446212" cy="388938"/>
          </a:xfrm>
          <a:prstGeom prst="rect">
            <a:avLst/>
          </a:prstGeom>
          <a:noFill/>
          <a:ln w="9525">
            <a:noFill/>
            <a:miter lim="800000"/>
            <a:headEnd/>
            <a:tailEnd/>
          </a:ln>
        </p:spPr>
      </p:pic>
      <p:grpSp>
        <p:nvGrpSpPr>
          <p:cNvPr id="9" name="McK 6. Sticker" hidden="1"/>
          <p:cNvGrpSpPr>
            <a:grpSpLocks/>
          </p:cNvGrpSpPr>
          <p:nvPr>
            <p:custDataLst>
              <p:tags r:id="rId7"/>
            </p:custDataLst>
          </p:nvPr>
        </p:nvGrpSpPr>
        <p:grpSpPr bwMode="auto">
          <a:xfrm>
            <a:off x="8204200" y="1009650"/>
            <a:ext cx="687388" cy="188913"/>
            <a:chOff x="5088" y="185"/>
            <a:chExt cx="416" cy="115"/>
          </a:xfrm>
        </p:grpSpPr>
        <p:sp>
          <p:nvSpPr>
            <p:cNvPr id="10" name="AutoShape 13" hidden="1"/>
            <p:cNvSpPr>
              <a:spLocks noChangeArrowheads="1"/>
            </p:cNvSpPr>
            <p:nvPr userDrawn="1"/>
          </p:nvSpPr>
          <p:spPr bwMode="gray">
            <a:xfrm>
              <a:off x="5096" y="185"/>
              <a:ext cx="408" cy="113"/>
            </a:xfrm>
            <a:prstGeom prst="leftRightArrow">
              <a:avLst>
                <a:gd name="adj1" fmla="val 100000"/>
                <a:gd name="adj2" fmla="val 0"/>
              </a:avLst>
            </a:prstGeom>
            <a:noFill/>
            <a:ln w="9525">
              <a:noFill/>
              <a:miter lim="800000"/>
              <a:headEnd/>
              <a:tailEnd/>
            </a:ln>
            <a:effectLst/>
          </p:spPr>
          <p:txBody>
            <a:bodyPr wrap="none" lIns="0" tIns="0" rIns="0" bIns="0">
              <a:spAutoFit/>
            </a:bodyPr>
            <a:lstStyle/>
            <a:p>
              <a:pPr defTabSz="952500">
                <a:defRPr/>
              </a:pPr>
              <a:r>
                <a:rPr lang="en-US" sz="1200" dirty="0">
                  <a:solidFill>
                    <a:srgbClr val="000000"/>
                  </a:solidFill>
                  <a:latin typeface="+mn-lt"/>
                  <a:ea typeface="ヒラギノ角ゴ Pro W3" pitchFamily="-65" charset="-128"/>
                </a:rPr>
                <a:t>STICKER</a:t>
              </a:r>
            </a:p>
          </p:txBody>
        </p:sp>
        <p:cxnSp>
          <p:nvCxnSpPr>
            <p:cNvPr id="11" name="AutoShape 14" hidden="1"/>
            <p:cNvCxnSpPr>
              <a:cxnSpLocks noChangeShapeType="1"/>
            </p:cNvCxnSpPr>
            <p:nvPr userDrawn="1"/>
          </p:nvCxnSpPr>
          <p:spPr bwMode="gray">
            <a:xfrm>
              <a:off x="5088" y="185"/>
              <a:ext cx="416" cy="0"/>
            </a:xfrm>
            <a:prstGeom prst="straightConnector1">
              <a:avLst/>
            </a:prstGeom>
            <a:noFill/>
            <a:ln w="9525">
              <a:solidFill>
                <a:schemeClr val="tx1"/>
              </a:solidFill>
              <a:round/>
              <a:headEnd/>
              <a:tailEnd/>
            </a:ln>
          </p:spPr>
        </p:cxnSp>
        <p:cxnSp>
          <p:nvCxnSpPr>
            <p:cNvPr id="12" name="AutoShape 15" hidden="1"/>
            <p:cNvCxnSpPr>
              <a:cxnSpLocks noChangeShapeType="1"/>
            </p:cNvCxnSpPr>
            <p:nvPr userDrawn="1"/>
          </p:nvCxnSpPr>
          <p:spPr bwMode="gray">
            <a:xfrm>
              <a:off x="5088" y="300"/>
              <a:ext cx="416" cy="0"/>
            </a:xfrm>
            <a:prstGeom prst="straightConnector1">
              <a:avLst/>
            </a:prstGeom>
            <a:noFill/>
            <a:ln w="9525">
              <a:solidFill>
                <a:schemeClr val="tx1"/>
              </a:solidFill>
              <a:round/>
              <a:headEnd/>
              <a:tailEnd/>
            </a:ln>
          </p:spPr>
        </p:cxnSp>
      </p:grpSp>
      <p:grpSp>
        <p:nvGrpSpPr>
          <p:cNvPr id="13" name="McK 7. Legend Boxes" hidden="1"/>
          <p:cNvGrpSpPr>
            <a:grpSpLocks/>
          </p:cNvGrpSpPr>
          <p:nvPr>
            <p:custDataLst>
              <p:tags r:id="rId8"/>
            </p:custDataLst>
          </p:nvPr>
        </p:nvGrpSpPr>
        <p:grpSpPr bwMode="auto">
          <a:xfrm>
            <a:off x="8066088" y="1009650"/>
            <a:ext cx="825500" cy="960438"/>
            <a:chOff x="1357" y="1967"/>
            <a:chExt cx="499" cy="581"/>
          </a:xfrm>
        </p:grpSpPr>
        <p:grpSp>
          <p:nvGrpSpPr>
            <p:cNvPr id="14" name="Group 17" hidden="1"/>
            <p:cNvGrpSpPr>
              <a:grpSpLocks/>
            </p:cNvGrpSpPr>
            <p:nvPr userDrawn="1">
              <p:custDataLst>
                <p:tags r:id="rId37"/>
              </p:custDataLst>
            </p:nvPr>
          </p:nvGrpSpPr>
          <p:grpSpPr bwMode="auto">
            <a:xfrm>
              <a:off x="1357" y="1978"/>
              <a:ext cx="135" cy="568"/>
              <a:chOff x="1357" y="1978"/>
              <a:chExt cx="135" cy="568"/>
            </a:xfrm>
          </p:grpSpPr>
          <p:sp>
            <p:nvSpPr>
              <p:cNvPr id="19" name="LegendRectangle1" hidden="1"/>
              <p:cNvSpPr>
                <a:spLocks noChangeArrowheads="1"/>
              </p:cNvSpPr>
              <p:nvPr/>
            </p:nvSpPr>
            <p:spPr bwMode="gray">
              <a:xfrm>
                <a:off x="1357" y="1978"/>
                <a:ext cx="135" cy="101"/>
              </a:xfrm>
              <a:prstGeom prst="rect">
                <a:avLst/>
              </a:prstGeom>
              <a:solidFill>
                <a:schemeClr val="accent1"/>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0" name="LegendRectangle2" hidden="1"/>
              <p:cNvSpPr>
                <a:spLocks noChangeArrowheads="1"/>
              </p:cNvSpPr>
              <p:nvPr/>
            </p:nvSpPr>
            <p:spPr bwMode="gray">
              <a:xfrm>
                <a:off x="1357" y="2133"/>
                <a:ext cx="135" cy="101"/>
              </a:xfrm>
              <a:prstGeom prst="rect">
                <a:avLst/>
              </a:prstGeom>
              <a:solidFill>
                <a:schemeClr val="accent2"/>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1" name="LegendRectangle3" hidden="1"/>
              <p:cNvSpPr>
                <a:spLocks noChangeArrowheads="1"/>
              </p:cNvSpPr>
              <p:nvPr/>
            </p:nvSpPr>
            <p:spPr bwMode="gray">
              <a:xfrm>
                <a:off x="1357" y="2289"/>
                <a:ext cx="135" cy="101"/>
              </a:xfrm>
              <a:prstGeom prst="rect">
                <a:avLst/>
              </a:prstGeom>
              <a:solidFill>
                <a:schemeClr val="hlink"/>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2" name="LegendRectangle4" hidden="1"/>
              <p:cNvSpPr>
                <a:spLocks noChangeArrowheads="1"/>
              </p:cNvSpPr>
              <p:nvPr/>
            </p:nvSpPr>
            <p:spPr bwMode="gray">
              <a:xfrm>
                <a:off x="1357" y="2445"/>
                <a:ext cx="135" cy="101"/>
              </a:xfrm>
              <a:prstGeom prst="rect">
                <a:avLst/>
              </a:prstGeom>
              <a:solidFill>
                <a:schemeClr val="folHlink"/>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grpSp>
        <p:sp>
          <p:nvSpPr>
            <p:cNvPr id="15" name="Rectangle 22" hidden="1"/>
            <p:cNvSpPr>
              <a:spLocks noChangeArrowheads="1"/>
            </p:cNvSpPr>
            <p:nvPr userDrawn="1">
              <p:custDataLst>
                <p:tags r:id="rId38"/>
              </p:custDataLst>
            </p:nvPr>
          </p:nvSpPr>
          <p:spPr bwMode="gray">
            <a:xfrm>
              <a:off x="1544" y="2279"/>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6" name="Rectangle 23" hidden="1"/>
            <p:cNvSpPr>
              <a:spLocks noChangeArrowheads="1"/>
            </p:cNvSpPr>
            <p:nvPr userDrawn="1">
              <p:custDataLst>
                <p:tags r:id="rId39"/>
              </p:custDataLst>
            </p:nvPr>
          </p:nvSpPr>
          <p:spPr bwMode="gray">
            <a:xfrm>
              <a:off x="1544" y="2435"/>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7" name="Rectangle 24" hidden="1"/>
            <p:cNvSpPr>
              <a:spLocks noChangeArrowheads="1"/>
            </p:cNvSpPr>
            <p:nvPr userDrawn="1">
              <p:custDataLst>
                <p:tags r:id="rId40"/>
              </p:custDataLst>
            </p:nvPr>
          </p:nvSpPr>
          <p:spPr bwMode="gray">
            <a:xfrm>
              <a:off x="1544" y="1967"/>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8" name="Rectangle 25" hidden="1"/>
            <p:cNvSpPr>
              <a:spLocks noChangeArrowheads="1"/>
            </p:cNvSpPr>
            <p:nvPr userDrawn="1">
              <p:custDataLst>
                <p:tags r:id="rId41"/>
              </p:custDataLst>
            </p:nvPr>
          </p:nvSpPr>
          <p:spPr bwMode="gray">
            <a:xfrm>
              <a:off x="1544" y="2123"/>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grpSp>
        <p:nvGrpSpPr>
          <p:cNvPr id="23" name="McK 9. Legend Moons" hidden="1"/>
          <p:cNvGrpSpPr>
            <a:grpSpLocks/>
          </p:cNvGrpSpPr>
          <p:nvPr>
            <p:custDataLst>
              <p:tags r:id="rId9"/>
            </p:custDataLst>
          </p:nvPr>
        </p:nvGrpSpPr>
        <p:grpSpPr bwMode="auto">
          <a:xfrm>
            <a:off x="8110538" y="1009650"/>
            <a:ext cx="781050" cy="1223963"/>
            <a:chOff x="5031" y="171"/>
            <a:chExt cx="472" cy="740"/>
          </a:xfrm>
        </p:grpSpPr>
        <p:grpSp>
          <p:nvGrpSpPr>
            <p:cNvPr id="24" name="Group 27" hidden="1"/>
            <p:cNvGrpSpPr>
              <a:grpSpLocks/>
            </p:cNvGrpSpPr>
            <p:nvPr userDrawn="1"/>
          </p:nvGrpSpPr>
          <p:grpSpPr bwMode="auto">
            <a:xfrm>
              <a:off x="5031" y="174"/>
              <a:ext cx="115" cy="737"/>
              <a:chOff x="1393" y="1970"/>
              <a:chExt cx="115" cy="737"/>
            </a:xfrm>
          </p:grpSpPr>
          <p:grpSp>
            <p:nvGrpSpPr>
              <p:cNvPr id="31" name="Group 28" hidden="1"/>
              <p:cNvGrpSpPr>
                <a:grpSpLocks noChangeAspect="1"/>
              </p:cNvGrpSpPr>
              <p:nvPr userDrawn="1">
                <p:custDataLst>
                  <p:tags r:id="rId22"/>
                </p:custDataLst>
              </p:nvPr>
            </p:nvGrpSpPr>
            <p:grpSpPr bwMode="auto">
              <a:xfrm>
                <a:off x="1393" y="2593"/>
                <a:ext cx="112" cy="114"/>
                <a:chOff x="1058" y="1963"/>
                <a:chExt cx="112" cy="114"/>
              </a:xfrm>
            </p:grpSpPr>
            <p:sp>
              <p:nvSpPr>
                <p:cNvPr id="44" name="Oval 29" hidden="1"/>
                <p:cNvSpPr>
                  <a:spLocks noChangeAspect="1" noChangeArrowheads="1"/>
                </p:cNvSpPr>
                <p:nvPr userDrawn="1">
                  <p:custDataLst>
                    <p:tags r:id="rId35"/>
                  </p:custDataLst>
                </p:nvPr>
              </p:nvSpPr>
              <p:spPr bwMode="gray">
                <a:xfrm>
                  <a:off x="1058" y="1963"/>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5" name="Oval 30" hidden="1"/>
                <p:cNvSpPr>
                  <a:spLocks noChangeAspect="1" noChangeArrowheads="1"/>
                </p:cNvSpPr>
                <p:nvPr userDrawn="1">
                  <p:custDataLst>
                    <p:tags r:id="rId36"/>
                  </p:custDataLst>
                </p:nvPr>
              </p:nvSpPr>
              <p:spPr bwMode="gray">
                <a:xfrm>
                  <a:off x="1058" y="1963"/>
                  <a:ext cx="112" cy="114"/>
                </a:xfrm>
                <a:prstGeom prst="ellipse">
                  <a:avLst/>
                </a:pr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2" name="Group 31" hidden="1"/>
              <p:cNvGrpSpPr>
                <a:grpSpLocks noChangeAspect="1"/>
              </p:cNvGrpSpPr>
              <p:nvPr userDrawn="1">
                <p:custDataLst>
                  <p:tags r:id="rId23"/>
                </p:custDataLst>
              </p:nvPr>
            </p:nvGrpSpPr>
            <p:grpSpPr bwMode="auto">
              <a:xfrm>
                <a:off x="1393" y="2436"/>
                <a:ext cx="112" cy="107"/>
                <a:chOff x="1058" y="2113"/>
                <a:chExt cx="112" cy="107"/>
              </a:xfrm>
            </p:grpSpPr>
            <p:sp>
              <p:nvSpPr>
                <p:cNvPr id="42" name="Oval 32" hidden="1"/>
                <p:cNvSpPr>
                  <a:spLocks noChangeAspect="1" noChangeArrowheads="1"/>
                </p:cNvSpPr>
                <p:nvPr userDrawn="1">
                  <p:custDataLst>
                    <p:tags r:id="rId33"/>
                  </p:custDataLst>
                </p:nvPr>
              </p:nvSpPr>
              <p:spPr bwMode="gray">
                <a:xfrm>
                  <a:off x="1058" y="2113"/>
                  <a:ext cx="111" cy="107"/>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3" name="Arc 33" hidden="1"/>
                <p:cNvSpPr>
                  <a:spLocks noChangeAspect="1"/>
                </p:cNvSpPr>
                <p:nvPr userDrawn="1">
                  <p:custDataLst>
                    <p:tags r:id="rId34"/>
                  </p:custDataLst>
                </p:nvPr>
              </p:nvSpPr>
              <p:spPr bwMode="gray">
                <a:xfrm>
                  <a:off x="1058" y="2113"/>
                  <a:ext cx="112" cy="107"/>
                </a:xfrm>
                <a:custGeom>
                  <a:avLst/>
                  <a:gdLst>
                    <a:gd name="G0" fmla="+- 21600 0 0"/>
                    <a:gd name="G1" fmla="+- 21600 0 0"/>
                    <a:gd name="G2" fmla="+- 21600 0 0"/>
                    <a:gd name="T0" fmla="*/ 21600 w 43200"/>
                    <a:gd name="T1" fmla="*/ 0 h 43200"/>
                    <a:gd name="T2" fmla="*/ 0 w 43200"/>
                    <a:gd name="T3" fmla="*/ 2160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3" name="Group 34" hidden="1"/>
              <p:cNvGrpSpPr>
                <a:grpSpLocks noChangeAspect="1"/>
              </p:cNvGrpSpPr>
              <p:nvPr userDrawn="1">
                <p:custDataLst>
                  <p:tags r:id="rId24"/>
                </p:custDataLst>
              </p:nvPr>
            </p:nvGrpSpPr>
            <p:grpSpPr bwMode="auto">
              <a:xfrm>
                <a:off x="1393" y="2280"/>
                <a:ext cx="115" cy="114"/>
                <a:chOff x="1058" y="2275"/>
                <a:chExt cx="115" cy="114"/>
              </a:xfrm>
            </p:grpSpPr>
            <p:sp>
              <p:nvSpPr>
                <p:cNvPr id="40" name="Oval 35" hidden="1"/>
                <p:cNvSpPr>
                  <a:spLocks noChangeAspect="1" noChangeArrowheads="1"/>
                </p:cNvSpPr>
                <p:nvPr userDrawn="1">
                  <p:custDataLst>
                    <p:tags r:id="rId31"/>
                  </p:custDataLst>
                </p:nvPr>
              </p:nvSpPr>
              <p:spPr bwMode="gray">
                <a:xfrm>
                  <a:off x="1058" y="2275"/>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1" name="Arc 36" hidden="1"/>
                <p:cNvSpPr>
                  <a:spLocks noChangeAspect="1"/>
                </p:cNvSpPr>
                <p:nvPr userDrawn="1">
                  <p:custDataLst>
                    <p:tags r:id="rId32"/>
                  </p:custDataLst>
                </p:nvPr>
              </p:nvSpPr>
              <p:spPr bwMode="gray">
                <a:xfrm>
                  <a:off x="1117" y="2275"/>
                  <a:ext cx="56" cy="114"/>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4" name="Group 37" hidden="1"/>
              <p:cNvGrpSpPr>
                <a:grpSpLocks noChangeAspect="1"/>
              </p:cNvGrpSpPr>
              <p:nvPr userDrawn="1">
                <p:custDataLst>
                  <p:tags r:id="rId25"/>
                </p:custDataLst>
              </p:nvPr>
            </p:nvGrpSpPr>
            <p:grpSpPr bwMode="auto">
              <a:xfrm>
                <a:off x="1393" y="2126"/>
                <a:ext cx="115" cy="107"/>
                <a:chOff x="1058" y="2431"/>
                <a:chExt cx="115" cy="107"/>
              </a:xfrm>
            </p:grpSpPr>
            <p:sp>
              <p:nvSpPr>
                <p:cNvPr id="38" name="Oval 38" hidden="1"/>
                <p:cNvSpPr>
                  <a:spLocks noChangeAspect="1" noChangeArrowheads="1"/>
                </p:cNvSpPr>
                <p:nvPr userDrawn="1">
                  <p:custDataLst>
                    <p:tags r:id="rId29"/>
                  </p:custDataLst>
                </p:nvPr>
              </p:nvSpPr>
              <p:spPr bwMode="gray">
                <a:xfrm>
                  <a:off x="1058" y="2431"/>
                  <a:ext cx="111" cy="107"/>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39" name="Arc 39" hidden="1"/>
                <p:cNvSpPr>
                  <a:spLocks noChangeAspect="1"/>
                </p:cNvSpPr>
                <p:nvPr userDrawn="1">
                  <p:custDataLst>
                    <p:tags r:id="rId30"/>
                  </p:custDataLst>
                </p:nvPr>
              </p:nvSpPr>
              <p:spPr bwMode="gray">
                <a:xfrm>
                  <a:off x="1117" y="2431"/>
                  <a:ext cx="56" cy="5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5" name="Group 40" hidden="1"/>
              <p:cNvGrpSpPr>
                <a:grpSpLocks noChangeAspect="1"/>
              </p:cNvGrpSpPr>
              <p:nvPr userDrawn="1">
                <p:custDataLst>
                  <p:tags r:id="rId26"/>
                </p:custDataLst>
              </p:nvPr>
            </p:nvGrpSpPr>
            <p:grpSpPr bwMode="auto">
              <a:xfrm>
                <a:off x="1393" y="1970"/>
                <a:ext cx="112" cy="114"/>
                <a:chOff x="1058" y="2617"/>
                <a:chExt cx="112" cy="114"/>
              </a:xfrm>
            </p:grpSpPr>
            <p:sp>
              <p:nvSpPr>
                <p:cNvPr id="36" name="Oval 41" hidden="1"/>
                <p:cNvSpPr>
                  <a:spLocks noChangeAspect="1" noChangeArrowheads="1"/>
                </p:cNvSpPr>
                <p:nvPr userDrawn="1">
                  <p:custDataLst>
                    <p:tags r:id="rId27"/>
                  </p:custDataLst>
                </p:nvPr>
              </p:nvSpPr>
              <p:spPr bwMode="gray">
                <a:xfrm>
                  <a:off x="1058" y="2617"/>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37" name="Arc 42" hidden="1"/>
                <p:cNvSpPr>
                  <a:spLocks noChangeAspect="1"/>
                </p:cNvSpPr>
                <p:nvPr userDrawn="1">
                  <p:custDataLst>
                    <p:tags r:id="rId28"/>
                  </p:custDataLst>
                </p:nvPr>
              </p:nvSpPr>
              <p:spPr bwMode="gray">
                <a:xfrm>
                  <a:off x="1058" y="2617"/>
                  <a:ext cx="112" cy="114"/>
                </a:xfrm>
                <a:custGeom>
                  <a:avLst/>
                  <a:gdLst>
                    <a:gd name="G0" fmla="+- 21600 0 0"/>
                    <a:gd name="G1" fmla="+- 21600 0 0"/>
                    <a:gd name="G2" fmla="+- 21600 0 0"/>
                    <a:gd name="T0" fmla="*/ 21600 w 43200"/>
                    <a:gd name="T1" fmla="*/ 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path>
                    <a:path w="43200" h="43200" stroke="0" extrusionOk="0">
                      <a:moveTo>
                        <a:pt x="21599" y="0"/>
                      </a:moveTo>
                      <a:lnTo>
                        <a:pt x="2160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grpSp>
          <p:nvGrpSpPr>
            <p:cNvPr id="25" name="Group 43" hidden="1"/>
            <p:cNvGrpSpPr>
              <a:grpSpLocks/>
            </p:cNvGrpSpPr>
            <p:nvPr userDrawn="1"/>
          </p:nvGrpSpPr>
          <p:grpSpPr bwMode="auto">
            <a:xfrm>
              <a:off x="5192" y="171"/>
              <a:ext cx="311" cy="738"/>
              <a:chOff x="1544" y="1967"/>
              <a:chExt cx="311" cy="738"/>
            </a:xfrm>
          </p:grpSpPr>
          <p:sp>
            <p:nvSpPr>
              <p:cNvPr id="26" name="Rectangle 44" hidden="1"/>
              <p:cNvSpPr>
                <a:spLocks noChangeArrowheads="1"/>
              </p:cNvSpPr>
              <p:nvPr>
                <p:custDataLst>
                  <p:tags r:id="rId17"/>
                </p:custDataLst>
              </p:nvPr>
            </p:nvSpPr>
            <p:spPr bwMode="gray">
              <a:xfrm>
                <a:off x="1544" y="2279"/>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27" name="Rectangle 45" hidden="1"/>
              <p:cNvSpPr>
                <a:spLocks noChangeArrowheads="1"/>
              </p:cNvSpPr>
              <p:nvPr>
                <p:custDataLst>
                  <p:tags r:id="rId18"/>
                </p:custDataLst>
              </p:nvPr>
            </p:nvSpPr>
            <p:spPr bwMode="gray">
              <a:xfrm>
                <a:off x="1544" y="2435"/>
                <a:ext cx="311" cy="107"/>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28" name="Rectangle 46" hidden="1"/>
              <p:cNvSpPr>
                <a:spLocks noChangeArrowheads="1"/>
              </p:cNvSpPr>
              <p:nvPr>
                <p:custDataLst>
                  <p:tags r:id="rId19"/>
                </p:custDataLst>
              </p:nvPr>
            </p:nvSpPr>
            <p:spPr bwMode="gray">
              <a:xfrm>
                <a:off x="1544" y="2592"/>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29" name="Rectangle 47" hidden="1"/>
              <p:cNvSpPr>
                <a:spLocks noChangeArrowheads="1"/>
              </p:cNvSpPr>
              <p:nvPr userDrawn="1">
                <p:custDataLst>
                  <p:tags r:id="rId20"/>
                </p:custDataLst>
              </p:nvPr>
            </p:nvSpPr>
            <p:spPr bwMode="gray">
              <a:xfrm>
                <a:off x="1544" y="1967"/>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0" name="Rectangle 48" hidden="1"/>
              <p:cNvSpPr>
                <a:spLocks noChangeArrowheads="1"/>
              </p:cNvSpPr>
              <p:nvPr userDrawn="1">
                <p:custDataLst>
                  <p:tags r:id="rId21"/>
                </p:custDataLst>
              </p:nvPr>
            </p:nvSpPr>
            <p:spPr bwMode="gray">
              <a:xfrm>
                <a:off x="1544" y="2123"/>
                <a:ext cx="311" cy="107"/>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grpSp>
      <p:grpSp>
        <p:nvGrpSpPr>
          <p:cNvPr id="46" name="McK 8. Legend Lines" hidden="1"/>
          <p:cNvGrpSpPr>
            <a:grpSpLocks/>
          </p:cNvGrpSpPr>
          <p:nvPr>
            <p:custDataLst>
              <p:tags r:id="rId10"/>
            </p:custDataLst>
          </p:nvPr>
        </p:nvGrpSpPr>
        <p:grpSpPr bwMode="auto">
          <a:xfrm>
            <a:off x="7959725" y="1009650"/>
            <a:ext cx="931863" cy="960438"/>
            <a:chOff x="2012" y="1967"/>
            <a:chExt cx="564" cy="581"/>
          </a:xfrm>
        </p:grpSpPr>
        <p:grpSp>
          <p:nvGrpSpPr>
            <p:cNvPr id="47" name="Group 50" hidden="1"/>
            <p:cNvGrpSpPr>
              <a:grpSpLocks/>
            </p:cNvGrpSpPr>
            <p:nvPr userDrawn="1">
              <p:custDataLst>
                <p:tags r:id="rId12"/>
              </p:custDataLst>
            </p:nvPr>
          </p:nvGrpSpPr>
          <p:grpSpPr bwMode="auto">
            <a:xfrm>
              <a:off x="2012" y="2025"/>
              <a:ext cx="202" cy="469"/>
              <a:chOff x="987" y="2025"/>
              <a:chExt cx="202" cy="469"/>
            </a:xfrm>
          </p:grpSpPr>
          <p:sp>
            <p:nvSpPr>
              <p:cNvPr id="52" name="Line 51" hidden="1"/>
              <p:cNvSpPr>
                <a:spLocks noChangeShapeType="1"/>
              </p:cNvSpPr>
              <p:nvPr/>
            </p:nvSpPr>
            <p:spPr bwMode="gray">
              <a:xfrm>
                <a:off x="987" y="2025"/>
                <a:ext cx="202" cy="0"/>
              </a:xfrm>
              <a:prstGeom prst="line">
                <a:avLst/>
              </a:prstGeom>
              <a:noFill/>
              <a:ln w="28575">
                <a:solidFill>
                  <a:schemeClr val="tx1"/>
                </a:solidFill>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3" name="Line 52" hidden="1"/>
              <p:cNvSpPr>
                <a:spLocks noChangeShapeType="1"/>
              </p:cNvSpPr>
              <p:nvPr/>
            </p:nvSpPr>
            <p:spPr bwMode="gray">
              <a:xfrm>
                <a:off x="987" y="2181"/>
                <a:ext cx="202" cy="0"/>
              </a:xfrm>
              <a:prstGeom prst="line">
                <a:avLst/>
              </a:prstGeom>
              <a:noFill/>
              <a:ln w="28575">
                <a:solidFill>
                  <a:schemeClr val="tx1"/>
                </a:solidFill>
                <a:prstDash val="dash"/>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4" name="Line 53" hidden="1"/>
              <p:cNvSpPr>
                <a:spLocks noChangeShapeType="1"/>
              </p:cNvSpPr>
              <p:nvPr/>
            </p:nvSpPr>
            <p:spPr bwMode="gray">
              <a:xfrm>
                <a:off x="987" y="2337"/>
                <a:ext cx="202" cy="0"/>
              </a:xfrm>
              <a:prstGeom prst="line">
                <a:avLst/>
              </a:prstGeom>
              <a:noFill/>
              <a:ln w="12700">
                <a:solidFill>
                  <a:schemeClr val="tx1"/>
                </a:solidFill>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5" name="Line 54" hidden="1"/>
              <p:cNvSpPr>
                <a:spLocks noChangeShapeType="1"/>
              </p:cNvSpPr>
              <p:nvPr/>
            </p:nvSpPr>
            <p:spPr bwMode="gray">
              <a:xfrm>
                <a:off x="987" y="2494"/>
                <a:ext cx="202" cy="0"/>
              </a:xfrm>
              <a:prstGeom prst="line">
                <a:avLst/>
              </a:prstGeom>
              <a:noFill/>
              <a:ln w="12700">
                <a:solidFill>
                  <a:schemeClr val="tx1"/>
                </a:solidFill>
                <a:prstDash val="dash"/>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grpSp>
        <p:sp>
          <p:nvSpPr>
            <p:cNvPr id="48" name="Rectangle 55" hidden="1"/>
            <p:cNvSpPr>
              <a:spLocks noChangeArrowheads="1"/>
            </p:cNvSpPr>
            <p:nvPr userDrawn="1">
              <p:custDataLst>
                <p:tags r:id="rId13"/>
              </p:custDataLst>
            </p:nvPr>
          </p:nvSpPr>
          <p:spPr bwMode="gray">
            <a:xfrm>
              <a:off x="2264" y="2279"/>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49" name="Rectangle 56" hidden="1"/>
            <p:cNvSpPr>
              <a:spLocks noChangeArrowheads="1"/>
            </p:cNvSpPr>
            <p:nvPr userDrawn="1">
              <p:custDataLst>
                <p:tags r:id="rId14"/>
              </p:custDataLst>
            </p:nvPr>
          </p:nvSpPr>
          <p:spPr bwMode="gray">
            <a:xfrm>
              <a:off x="2264" y="2435"/>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0" name="Rectangle 57" hidden="1"/>
            <p:cNvSpPr>
              <a:spLocks noChangeArrowheads="1"/>
            </p:cNvSpPr>
            <p:nvPr userDrawn="1">
              <p:custDataLst>
                <p:tags r:id="rId15"/>
              </p:custDataLst>
            </p:nvPr>
          </p:nvSpPr>
          <p:spPr bwMode="gray">
            <a:xfrm>
              <a:off x="2264" y="1967"/>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1" name="Rectangle 58" hidden="1"/>
            <p:cNvSpPr>
              <a:spLocks noChangeArrowheads="1"/>
            </p:cNvSpPr>
            <p:nvPr userDrawn="1">
              <p:custDataLst>
                <p:tags r:id="rId16"/>
              </p:custDataLst>
            </p:nvPr>
          </p:nvSpPr>
          <p:spPr bwMode="gray">
            <a:xfrm>
              <a:off x="2264" y="2123"/>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sp>
        <p:nvSpPr>
          <p:cNvPr id="56" name="Rectangle 9"/>
          <p:cNvSpPr>
            <a:spLocks noGrp="1" noChangeArrowheads="1"/>
          </p:cNvSpPr>
          <p:nvPr>
            <p:ph type="sldNum" sz="quarter" idx="10"/>
            <p:custDataLst>
              <p:tags r:id="rId11"/>
            </p:custDataLst>
          </p:nvPr>
        </p:nvSpPr>
        <p:spPr/>
        <p:txBody>
          <a:bodyPr/>
          <a:lstStyle>
            <a:lvl1pPr fontAlgn="auto">
              <a:spcBef>
                <a:spcPts val="0"/>
              </a:spcBef>
              <a:spcAft>
                <a:spcPts val="0"/>
              </a:spcAft>
              <a:defRPr/>
            </a:lvl1pPr>
          </a:lstStyle>
          <a:p>
            <a:pPr>
              <a:defRPr/>
            </a:pPr>
            <a:fld id="{C6B45268-E09C-49CA-B27F-FF0798D2D88D}" type="slidenum">
              <a:rPr lang="en-US"/>
              <a:pPr>
                <a:defRPr/>
              </a:pPr>
              <a:t>‹#›</a:t>
            </a:fld>
            <a:r>
              <a:rPr lang="en-US" dirty="0"/>
              <a:t> </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aphicFrame>
        <p:nvGraphicFramePr>
          <p:cNvPr id="5" name="AutoShape 2"/>
          <p:cNvGraphicFramePr>
            <a:graphicFrameLocks/>
          </p:cNvGraphicFramePr>
          <p:nvPr>
            <p:custDataLst>
              <p:tags r:id="rId2"/>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4536" name="think-cell Slide" r:id="rId43" imgW="0" imgH="0" progId="TCLayout.ActiveDocument.1">
                  <p:embed/>
                </p:oleObj>
              </mc:Choice>
              <mc:Fallback>
                <p:oleObj name="think-cell Slide" r:id="rId43" imgW="0" imgH="0" progId="TCLayout.ActiveDocument.1">
                  <p:embed/>
                  <p:pic>
                    <p:nvPicPr>
                      <p:cNvPr id="0" name="AutoShape 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McK 3. Unit of measure" hidden="1"/>
          <p:cNvSpPr txBox="1">
            <a:spLocks noChangeArrowheads="1"/>
          </p:cNvSpPr>
          <p:nvPr>
            <p:custDataLst>
              <p:tags r:id="rId3"/>
            </p:custDataLst>
          </p:nvPr>
        </p:nvSpPr>
        <p:spPr bwMode="auto">
          <a:xfrm>
            <a:off x="122238" y="985838"/>
            <a:ext cx="8791575" cy="217487"/>
          </a:xfrm>
          <a:prstGeom prst="rect">
            <a:avLst/>
          </a:prstGeom>
          <a:noFill/>
          <a:ln w="9525">
            <a:noFill/>
            <a:miter lim="800000"/>
            <a:headEnd/>
            <a:tailEnd/>
          </a:ln>
          <a:effectLst/>
        </p:spPr>
        <p:txBody>
          <a:bodyPr lIns="0" tIns="0" rIns="0" bIns="0"/>
          <a:lstStyle/>
          <a:p>
            <a:pPr defTabSz="912813">
              <a:defRPr/>
            </a:pPr>
            <a:r>
              <a:rPr lang="en-US" altLang="zh-CN" sz="1400" dirty="0">
                <a:solidFill>
                  <a:srgbClr val="808080"/>
                </a:solidFill>
                <a:latin typeface="+mn-lt"/>
                <a:ea typeface="宋体" pitchFamily="2" charset="-122"/>
              </a:rPr>
              <a:t>Unit of measure</a:t>
            </a:r>
          </a:p>
        </p:txBody>
      </p:sp>
      <p:grpSp>
        <p:nvGrpSpPr>
          <p:cNvPr id="7" name="McK Slide Elements"/>
          <p:cNvGrpSpPr>
            <a:grpSpLocks/>
          </p:cNvGrpSpPr>
          <p:nvPr>
            <p:custDataLst>
              <p:tags r:id="rId4"/>
            </p:custDataLst>
          </p:nvPr>
        </p:nvGrpSpPr>
        <p:grpSpPr bwMode="auto">
          <a:xfrm>
            <a:off x="1627188" y="6351588"/>
            <a:ext cx="7004050" cy="384175"/>
            <a:chOff x="1005" y="3921"/>
            <a:chExt cx="4323" cy="238"/>
          </a:xfrm>
        </p:grpSpPr>
        <p:sp>
          <p:nvSpPr>
            <p:cNvPr id="8" name="McK 4. Footnote" hidden="1"/>
            <p:cNvSpPr txBox="1">
              <a:spLocks noChangeArrowheads="1"/>
            </p:cNvSpPr>
            <p:nvPr userDrawn="1"/>
          </p:nvSpPr>
          <p:spPr bwMode="auto">
            <a:xfrm>
              <a:off x="1005" y="3921"/>
              <a:ext cx="4323" cy="96"/>
            </a:xfrm>
            <a:prstGeom prst="rect">
              <a:avLst/>
            </a:prstGeom>
            <a:noFill/>
            <a:ln w="9525">
              <a:noFill/>
              <a:miter lim="800000"/>
              <a:headEnd/>
              <a:tailEnd/>
            </a:ln>
            <a:effectLst/>
          </p:spPr>
          <p:txBody>
            <a:bodyPr lIns="0" tIns="0" rIns="0" bIns="0" anchor="b"/>
            <a:lstStyle/>
            <a:p>
              <a:pPr marL="106363" indent="-106363" defTabSz="912813">
                <a:defRPr/>
              </a:pPr>
              <a:r>
                <a:rPr lang="en-US" altLang="zh-CN" sz="1000" dirty="0">
                  <a:solidFill>
                    <a:srgbClr val="000000"/>
                  </a:solidFill>
                  <a:latin typeface="+mn-lt"/>
                  <a:ea typeface="宋体" pitchFamily="2" charset="-122"/>
                </a:rPr>
                <a:t>1 Footnote</a:t>
              </a:r>
            </a:p>
          </p:txBody>
        </p:sp>
        <p:sp>
          <p:nvSpPr>
            <p:cNvPr id="9" name="McK 5. Source" hidden="1"/>
            <p:cNvSpPr>
              <a:spLocks noChangeArrowheads="1"/>
            </p:cNvSpPr>
            <p:nvPr userDrawn="1"/>
          </p:nvSpPr>
          <p:spPr bwMode="auto">
            <a:xfrm>
              <a:off x="1005" y="4063"/>
              <a:ext cx="4323" cy="96"/>
            </a:xfrm>
            <a:prstGeom prst="rect">
              <a:avLst/>
            </a:prstGeom>
            <a:noFill/>
            <a:ln w="9525">
              <a:noFill/>
              <a:miter lim="800000"/>
              <a:headEnd/>
              <a:tailEnd/>
            </a:ln>
            <a:effectLst/>
          </p:spPr>
          <p:txBody>
            <a:bodyPr lIns="0" tIns="0" rIns="0" bIns="0" anchor="ctr">
              <a:spAutoFit/>
            </a:bodyPr>
            <a:lstStyle/>
            <a:p>
              <a:pPr marL="622300" indent="-622300" defTabSz="912813">
                <a:tabLst>
                  <a:tab pos="625475" algn="l"/>
                </a:tabLst>
                <a:defRPr/>
              </a:pPr>
              <a:r>
                <a:rPr lang="en-US" altLang="zh-CN" sz="1000" dirty="0">
                  <a:solidFill>
                    <a:srgbClr val="000000"/>
                  </a:solidFill>
                  <a:latin typeface="+mn-lt"/>
                  <a:ea typeface="宋体" pitchFamily="2" charset="-122"/>
                </a:rPr>
                <a:t>SOURCE: Source</a:t>
              </a:r>
            </a:p>
          </p:txBody>
        </p:sp>
      </p:grpSp>
      <p:sp>
        <p:nvSpPr>
          <p:cNvPr id="10" name="Rectangle 10"/>
          <p:cNvSpPr>
            <a:spLocks noChangeArrowheads="1"/>
          </p:cNvSpPr>
          <p:nvPr>
            <p:custDataLst>
              <p:tags r:id="rId5"/>
            </p:custDataLst>
          </p:nvPr>
        </p:nvSpPr>
        <p:spPr bwMode="black">
          <a:xfrm flipV="1">
            <a:off x="122238" y="833438"/>
            <a:ext cx="8850312" cy="101600"/>
          </a:xfrm>
          <a:prstGeom prst="rect">
            <a:avLst/>
          </a:prstGeom>
          <a:solidFill>
            <a:srgbClr val="FFCB3D"/>
          </a:solidFill>
          <a:ln w="9525">
            <a:noFill/>
            <a:miter lim="800000"/>
            <a:headEnd/>
            <a:tailEnd/>
          </a:ln>
          <a:effectLst/>
        </p:spPr>
        <p:txBody>
          <a:bodyPr wrap="none" anchor="ctr"/>
          <a:lstStyle/>
          <a:p>
            <a:pPr>
              <a:defRPr/>
            </a:pPr>
            <a:endParaRPr lang="en-US" sz="2800" b="1" dirty="0">
              <a:solidFill>
                <a:srgbClr val="91B0FF"/>
              </a:solidFill>
              <a:latin typeface="+mn-lt"/>
              <a:ea typeface="ヒラギノ角ゴ Pro W3" pitchFamily="-65" charset="-128"/>
            </a:endParaRPr>
          </a:p>
        </p:txBody>
      </p:sp>
      <p:pic>
        <p:nvPicPr>
          <p:cNvPr id="11" name="Picture 11" descr="PGE-727333"/>
          <p:cNvPicPr>
            <a:picLocks noChangeAspect="1" noChangeArrowheads="1"/>
          </p:cNvPicPr>
          <p:nvPr>
            <p:custDataLst>
              <p:tags r:id="rId6"/>
            </p:custDataLst>
          </p:nvPr>
        </p:nvPicPr>
        <p:blipFill>
          <a:blip r:embed="rId44" cstate="print"/>
          <a:srcRect/>
          <a:stretch>
            <a:fillRect/>
          </a:stretch>
        </p:blipFill>
        <p:spPr bwMode="auto">
          <a:xfrm>
            <a:off x="115888" y="6337300"/>
            <a:ext cx="1446212" cy="388938"/>
          </a:xfrm>
          <a:prstGeom prst="rect">
            <a:avLst/>
          </a:prstGeom>
          <a:noFill/>
          <a:ln w="9525">
            <a:noFill/>
            <a:miter lim="800000"/>
            <a:headEnd/>
            <a:tailEnd/>
          </a:ln>
        </p:spPr>
      </p:pic>
      <p:grpSp>
        <p:nvGrpSpPr>
          <p:cNvPr id="12" name="McK 6. Sticker" hidden="1"/>
          <p:cNvGrpSpPr>
            <a:grpSpLocks/>
          </p:cNvGrpSpPr>
          <p:nvPr>
            <p:custDataLst>
              <p:tags r:id="rId7"/>
            </p:custDataLst>
          </p:nvPr>
        </p:nvGrpSpPr>
        <p:grpSpPr bwMode="auto">
          <a:xfrm>
            <a:off x="8204200" y="1009650"/>
            <a:ext cx="687388" cy="188913"/>
            <a:chOff x="5088" y="185"/>
            <a:chExt cx="416" cy="115"/>
          </a:xfrm>
        </p:grpSpPr>
        <p:sp>
          <p:nvSpPr>
            <p:cNvPr id="13" name="AutoShape 13" hidden="1"/>
            <p:cNvSpPr>
              <a:spLocks noChangeArrowheads="1"/>
            </p:cNvSpPr>
            <p:nvPr userDrawn="1"/>
          </p:nvSpPr>
          <p:spPr bwMode="gray">
            <a:xfrm>
              <a:off x="5096" y="185"/>
              <a:ext cx="408" cy="113"/>
            </a:xfrm>
            <a:prstGeom prst="leftRightArrow">
              <a:avLst>
                <a:gd name="adj1" fmla="val 100000"/>
                <a:gd name="adj2" fmla="val 0"/>
              </a:avLst>
            </a:prstGeom>
            <a:noFill/>
            <a:ln w="9525">
              <a:noFill/>
              <a:miter lim="800000"/>
              <a:headEnd/>
              <a:tailEnd/>
            </a:ln>
            <a:effectLst/>
          </p:spPr>
          <p:txBody>
            <a:bodyPr wrap="none" lIns="0" tIns="0" rIns="0" bIns="0">
              <a:spAutoFit/>
            </a:bodyPr>
            <a:lstStyle/>
            <a:p>
              <a:pPr defTabSz="952500">
                <a:defRPr/>
              </a:pPr>
              <a:r>
                <a:rPr lang="en-US" sz="1200" dirty="0">
                  <a:solidFill>
                    <a:srgbClr val="000000"/>
                  </a:solidFill>
                  <a:latin typeface="+mn-lt"/>
                  <a:ea typeface="ヒラギノ角ゴ Pro W3" pitchFamily="-65" charset="-128"/>
                </a:rPr>
                <a:t>STICKER</a:t>
              </a:r>
            </a:p>
          </p:txBody>
        </p:sp>
        <p:cxnSp>
          <p:nvCxnSpPr>
            <p:cNvPr id="14" name="AutoShape 14" hidden="1"/>
            <p:cNvCxnSpPr>
              <a:cxnSpLocks noChangeShapeType="1"/>
            </p:cNvCxnSpPr>
            <p:nvPr userDrawn="1"/>
          </p:nvCxnSpPr>
          <p:spPr bwMode="gray">
            <a:xfrm>
              <a:off x="5088" y="185"/>
              <a:ext cx="416" cy="0"/>
            </a:xfrm>
            <a:prstGeom prst="straightConnector1">
              <a:avLst/>
            </a:prstGeom>
            <a:noFill/>
            <a:ln w="9525">
              <a:solidFill>
                <a:schemeClr val="tx1"/>
              </a:solidFill>
              <a:round/>
              <a:headEnd/>
              <a:tailEnd/>
            </a:ln>
          </p:spPr>
        </p:cxnSp>
        <p:cxnSp>
          <p:nvCxnSpPr>
            <p:cNvPr id="15" name="AutoShape 15" hidden="1"/>
            <p:cNvCxnSpPr>
              <a:cxnSpLocks noChangeShapeType="1"/>
            </p:cNvCxnSpPr>
            <p:nvPr userDrawn="1"/>
          </p:nvCxnSpPr>
          <p:spPr bwMode="gray">
            <a:xfrm>
              <a:off x="5088" y="300"/>
              <a:ext cx="416" cy="0"/>
            </a:xfrm>
            <a:prstGeom prst="straightConnector1">
              <a:avLst/>
            </a:prstGeom>
            <a:noFill/>
            <a:ln w="9525">
              <a:solidFill>
                <a:schemeClr val="tx1"/>
              </a:solidFill>
              <a:round/>
              <a:headEnd/>
              <a:tailEnd/>
            </a:ln>
          </p:spPr>
        </p:cxnSp>
      </p:grpSp>
      <p:grpSp>
        <p:nvGrpSpPr>
          <p:cNvPr id="16" name="McK 7. Legend Boxes" hidden="1"/>
          <p:cNvGrpSpPr>
            <a:grpSpLocks/>
          </p:cNvGrpSpPr>
          <p:nvPr>
            <p:custDataLst>
              <p:tags r:id="rId8"/>
            </p:custDataLst>
          </p:nvPr>
        </p:nvGrpSpPr>
        <p:grpSpPr bwMode="auto">
          <a:xfrm>
            <a:off x="8066088" y="1009650"/>
            <a:ext cx="825500" cy="960438"/>
            <a:chOff x="1357" y="1967"/>
            <a:chExt cx="499" cy="581"/>
          </a:xfrm>
        </p:grpSpPr>
        <p:grpSp>
          <p:nvGrpSpPr>
            <p:cNvPr id="17" name="Group 17" hidden="1"/>
            <p:cNvGrpSpPr>
              <a:grpSpLocks/>
            </p:cNvGrpSpPr>
            <p:nvPr userDrawn="1">
              <p:custDataLst>
                <p:tags r:id="rId37"/>
              </p:custDataLst>
            </p:nvPr>
          </p:nvGrpSpPr>
          <p:grpSpPr bwMode="auto">
            <a:xfrm>
              <a:off x="1357" y="1978"/>
              <a:ext cx="135" cy="568"/>
              <a:chOff x="1357" y="1978"/>
              <a:chExt cx="135" cy="568"/>
            </a:xfrm>
          </p:grpSpPr>
          <p:sp>
            <p:nvSpPr>
              <p:cNvPr id="22" name="LegendRectangle1" hidden="1"/>
              <p:cNvSpPr>
                <a:spLocks noChangeArrowheads="1"/>
              </p:cNvSpPr>
              <p:nvPr/>
            </p:nvSpPr>
            <p:spPr bwMode="gray">
              <a:xfrm>
                <a:off x="1357" y="1978"/>
                <a:ext cx="135" cy="101"/>
              </a:xfrm>
              <a:prstGeom prst="rect">
                <a:avLst/>
              </a:prstGeom>
              <a:solidFill>
                <a:schemeClr val="accent1"/>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3" name="LegendRectangle2" hidden="1"/>
              <p:cNvSpPr>
                <a:spLocks noChangeArrowheads="1"/>
              </p:cNvSpPr>
              <p:nvPr/>
            </p:nvSpPr>
            <p:spPr bwMode="gray">
              <a:xfrm>
                <a:off x="1357" y="2133"/>
                <a:ext cx="135" cy="101"/>
              </a:xfrm>
              <a:prstGeom prst="rect">
                <a:avLst/>
              </a:prstGeom>
              <a:solidFill>
                <a:schemeClr val="accent2"/>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4" name="LegendRectangle3" hidden="1"/>
              <p:cNvSpPr>
                <a:spLocks noChangeArrowheads="1"/>
              </p:cNvSpPr>
              <p:nvPr/>
            </p:nvSpPr>
            <p:spPr bwMode="gray">
              <a:xfrm>
                <a:off x="1357" y="2289"/>
                <a:ext cx="135" cy="101"/>
              </a:xfrm>
              <a:prstGeom prst="rect">
                <a:avLst/>
              </a:prstGeom>
              <a:solidFill>
                <a:schemeClr val="hlink"/>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5" name="LegendRectangle4" hidden="1"/>
              <p:cNvSpPr>
                <a:spLocks noChangeArrowheads="1"/>
              </p:cNvSpPr>
              <p:nvPr/>
            </p:nvSpPr>
            <p:spPr bwMode="gray">
              <a:xfrm>
                <a:off x="1357" y="2445"/>
                <a:ext cx="135" cy="101"/>
              </a:xfrm>
              <a:prstGeom prst="rect">
                <a:avLst/>
              </a:prstGeom>
              <a:solidFill>
                <a:schemeClr val="folHlink"/>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grpSp>
        <p:sp>
          <p:nvSpPr>
            <p:cNvPr id="18" name="Rectangle 22" hidden="1"/>
            <p:cNvSpPr>
              <a:spLocks noChangeArrowheads="1"/>
            </p:cNvSpPr>
            <p:nvPr userDrawn="1">
              <p:custDataLst>
                <p:tags r:id="rId38"/>
              </p:custDataLst>
            </p:nvPr>
          </p:nvSpPr>
          <p:spPr bwMode="gray">
            <a:xfrm>
              <a:off x="1544" y="2279"/>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9" name="Rectangle 23" hidden="1"/>
            <p:cNvSpPr>
              <a:spLocks noChangeArrowheads="1"/>
            </p:cNvSpPr>
            <p:nvPr userDrawn="1">
              <p:custDataLst>
                <p:tags r:id="rId39"/>
              </p:custDataLst>
            </p:nvPr>
          </p:nvSpPr>
          <p:spPr bwMode="gray">
            <a:xfrm>
              <a:off x="1544" y="2435"/>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20" name="Rectangle 24" hidden="1"/>
            <p:cNvSpPr>
              <a:spLocks noChangeArrowheads="1"/>
            </p:cNvSpPr>
            <p:nvPr userDrawn="1">
              <p:custDataLst>
                <p:tags r:id="rId40"/>
              </p:custDataLst>
            </p:nvPr>
          </p:nvSpPr>
          <p:spPr bwMode="gray">
            <a:xfrm>
              <a:off x="1544" y="1967"/>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21" name="Rectangle 25" hidden="1"/>
            <p:cNvSpPr>
              <a:spLocks noChangeArrowheads="1"/>
            </p:cNvSpPr>
            <p:nvPr userDrawn="1">
              <p:custDataLst>
                <p:tags r:id="rId41"/>
              </p:custDataLst>
            </p:nvPr>
          </p:nvSpPr>
          <p:spPr bwMode="gray">
            <a:xfrm>
              <a:off x="1544" y="2123"/>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grpSp>
        <p:nvGrpSpPr>
          <p:cNvPr id="26" name="McK 9. Legend Moons" hidden="1"/>
          <p:cNvGrpSpPr>
            <a:grpSpLocks/>
          </p:cNvGrpSpPr>
          <p:nvPr>
            <p:custDataLst>
              <p:tags r:id="rId9"/>
            </p:custDataLst>
          </p:nvPr>
        </p:nvGrpSpPr>
        <p:grpSpPr bwMode="auto">
          <a:xfrm>
            <a:off x="8110538" y="1009650"/>
            <a:ext cx="781050" cy="1223963"/>
            <a:chOff x="5031" y="171"/>
            <a:chExt cx="472" cy="740"/>
          </a:xfrm>
        </p:grpSpPr>
        <p:grpSp>
          <p:nvGrpSpPr>
            <p:cNvPr id="27" name="Group 27" hidden="1"/>
            <p:cNvGrpSpPr>
              <a:grpSpLocks/>
            </p:cNvGrpSpPr>
            <p:nvPr userDrawn="1"/>
          </p:nvGrpSpPr>
          <p:grpSpPr bwMode="auto">
            <a:xfrm>
              <a:off x="5031" y="174"/>
              <a:ext cx="115" cy="737"/>
              <a:chOff x="1393" y="1970"/>
              <a:chExt cx="115" cy="737"/>
            </a:xfrm>
          </p:grpSpPr>
          <p:grpSp>
            <p:nvGrpSpPr>
              <p:cNvPr id="34" name="Group 28" hidden="1"/>
              <p:cNvGrpSpPr>
                <a:grpSpLocks noChangeAspect="1"/>
              </p:cNvGrpSpPr>
              <p:nvPr userDrawn="1">
                <p:custDataLst>
                  <p:tags r:id="rId22"/>
                </p:custDataLst>
              </p:nvPr>
            </p:nvGrpSpPr>
            <p:grpSpPr bwMode="auto">
              <a:xfrm>
                <a:off x="1393" y="2593"/>
                <a:ext cx="112" cy="114"/>
                <a:chOff x="1058" y="1963"/>
                <a:chExt cx="112" cy="114"/>
              </a:xfrm>
            </p:grpSpPr>
            <p:sp>
              <p:nvSpPr>
                <p:cNvPr id="47" name="Oval 29" hidden="1"/>
                <p:cNvSpPr>
                  <a:spLocks noChangeAspect="1" noChangeArrowheads="1"/>
                </p:cNvSpPr>
                <p:nvPr userDrawn="1">
                  <p:custDataLst>
                    <p:tags r:id="rId35"/>
                  </p:custDataLst>
                </p:nvPr>
              </p:nvSpPr>
              <p:spPr bwMode="gray">
                <a:xfrm>
                  <a:off x="1058" y="1963"/>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8" name="Oval 30" hidden="1"/>
                <p:cNvSpPr>
                  <a:spLocks noChangeAspect="1" noChangeArrowheads="1"/>
                </p:cNvSpPr>
                <p:nvPr userDrawn="1">
                  <p:custDataLst>
                    <p:tags r:id="rId36"/>
                  </p:custDataLst>
                </p:nvPr>
              </p:nvSpPr>
              <p:spPr bwMode="gray">
                <a:xfrm>
                  <a:off x="1058" y="1963"/>
                  <a:ext cx="112" cy="114"/>
                </a:xfrm>
                <a:prstGeom prst="ellipse">
                  <a:avLst/>
                </a:pr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5" name="Group 31" hidden="1"/>
              <p:cNvGrpSpPr>
                <a:grpSpLocks noChangeAspect="1"/>
              </p:cNvGrpSpPr>
              <p:nvPr userDrawn="1">
                <p:custDataLst>
                  <p:tags r:id="rId23"/>
                </p:custDataLst>
              </p:nvPr>
            </p:nvGrpSpPr>
            <p:grpSpPr bwMode="auto">
              <a:xfrm>
                <a:off x="1393" y="2436"/>
                <a:ext cx="112" cy="107"/>
                <a:chOff x="1058" y="2113"/>
                <a:chExt cx="112" cy="107"/>
              </a:xfrm>
            </p:grpSpPr>
            <p:sp>
              <p:nvSpPr>
                <p:cNvPr id="45" name="Oval 32" hidden="1"/>
                <p:cNvSpPr>
                  <a:spLocks noChangeAspect="1" noChangeArrowheads="1"/>
                </p:cNvSpPr>
                <p:nvPr userDrawn="1">
                  <p:custDataLst>
                    <p:tags r:id="rId33"/>
                  </p:custDataLst>
                </p:nvPr>
              </p:nvSpPr>
              <p:spPr bwMode="gray">
                <a:xfrm>
                  <a:off x="1058" y="2113"/>
                  <a:ext cx="111" cy="107"/>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6" name="Arc 33" hidden="1"/>
                <p:cNvSpPr>
                  <a:spLocks noChangeAspect="1"/>
                </p:cNvSpPr>
                <p:nvPr userDrawn="1">
                  <p:custDataLst>
                    <p:tags r:id="rId34"/>
                  </p:custDataLst>
                </p:nvPr>
              </p:nvSpPr>
              <p:spPr bwMode="gray">
                <a:xfrm>
                  <a:off x="1058" y="2113"/>
                  <a:ext cx="112" cy="107"/>
                </a:xfrm>
                <a:custGeom>
                  <a:avLst/>
                  <a:gdLst>
                    <a:gd name="G0" fmla="+- 21600 0 0"/>
                    <a:gd name="G1" fmla="+- 21600 0 0"/>
                    <a:gd name="G2" fmla="+- 21600 0 0"/>
                    <a:gd name="T0" fmla="*/ 21600 w 43200"/>
                    <a:gd name="T1" fmla="*/ 0 h 43200"/>
                    <a:gd name="T2" fmla="*/ 0 w 43200"/>
                    <a:gd name="T3" fmla="*/ 2160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6" name="Group 89" hidden="1"/>
              <p:cNvGrpSpPr>
                <a:grpSpLocks noChangeAspect="1"/>
              </p:cNvGrpSpPr>
              <p:nvPr userDrawn="1">
                <p:custDataLst>
                  <p:tags r:id="rId24"/>
                </p:custDataLst>
              </p:nvPr>
            </p:nvGrpSpPr>
            <p:grpSpPr bwMode="auto">
              <a:xfrm>
                <a:off x="1393" y="2280"/>
                <a:ext cx="115" cy="114"/>
                <a:chOff x="1058" y="2275"/>
                <a:chExt cx="115" cy="114"/>
              </a:xfrm>
            </p:grpSpPr>
            <p:sp>
              <p:nvSpPr>
                <p:cNvPr id="43" name="Oval 35" hidden="1"/>
                <p:cNvSpPr>
                  <a:spLocks noChangeAspect="1" noChangeArrowheads="1"/>
                </p:cNvSpPr>
                <p:nvPr userDrawn="1">
                  <p:custDataLst>
                    <p:tags r:id="rId31"/>
                  </p:custDataLst>
                </p:nvPr>
              </p:nvSpPr>
              <p:spPr bwMode="gray">
                <a:xfrm>
                  <a:off x="1058" y="2275"/>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4" name="Arc 36" hidden="1"/>
                <p:cNvSpPr>
                  <a:spLocks noChangeAspect="1"/>
                </p:cNvSpPr>
                <p:nvPr userDrawn="1">
                  <p:custDataLst>
                    <p:tags r:id="rId32"/>
                  </p:custDataLst>
                </p:nvPr>
              </p:nvSpPr>
              <p:spPr bwMode="gray">
                <a:xfrm>
                  <a:off x="1117" y="2275"/>
                  <a:ext cx="56" cy="114"/>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7" name="Group 37" hidden="1"/>
              <p:cNvGrpSpPr>
                <a:grpSpLocks noChangeAspect="1"/>
              </p:cNvGrpSpPr>
              <p:nvPr userDrawn="1">
                <p:custDataLst>
                  <p:tags r:id="rId25"/>
                </p:custDataLst>
              </p:nvPr>
            </p:nvGrpSpPr>
            <p:grpSpPr bwMode="auto">
              <a:xfrm>
                <a:off x="1393" y="2126"/>
                <a:ext cx="115" cy="107"/>
                <a:chOff x="1058" y="2431"/>
                <a:chExt cx="115" cy="107"/>
              </a:xfrm>
            </p:grpSpPr>
            <p:sp>
              <p:nvSpPr>
                <p:cNvPr id="41" name="Oval 38" hidden="1"/>
                <p:cNvSpPr>
                  <a:spLocks noChangeAspect="1" noChangeArrowheads="1"/>
                </p:cNvSpPr>
                <p:nvPr userDrawn="1">
                  <p:custDataLst>
                    <p:tags r:id="rId29"/>
                  </p:custDataLst>
                </p:nvPr>
              </p:nvSpPr>
              <p:spPr bwMode="gray">
                <a:xfrm>
                  <a:off x="1058" y="2431"/>
                  <a:ext cx="111" cy="107"/>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2" name="Arc 39" hidden="1"/>
                <p:cNvSpPr>
                  <a:spLocks noChangeAspect="1"/>
                </p:cNvSpPr>
                <p:nvPr userDrawn="1">
                  <p:custDataLst>
                    <p:tags r:id="rId30"/>
                  </p:custDataLst>
                </p:nvPr>
              </p:nvSpPr>
              <p:spPr bwMode="gray">
                <a:xfrm>
                  <a:off x="1117" y="2431"/>
                  <a:ext cx="56" cy="5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8" name="Group 40" hidden="1"/>
              <p:cNvGrpSpPr>
                <a:grpSpLocks noChangeAspect="1"/>
              </p:cNvGrpSpPr>
              <p:nvPr userDrawn="1">
                <p:custDataLst>
                  <p:tags r:id="rId26"/>
                </p:custDataLst>
              </p:nvPr>
            </p:nvGrpSpPr>
            <p:grpSpPr bwMode="auto">
              <a:xfrm>
                <a:off x="1393" y="1970"/>
                <a:ext cx="112" cy="114"/>
                <a:chOff x="1058" y="2617"/>
                <a:chExt cx="112" cy="114"/>
              </a:xfrm>
            </p:grpSpPr>
            <p:sp>
              <p:nvSpPr>
                <p:cNvPr id="39" name="Oval 41" hidden="1"/>
                <p:cNvSpPr>
                  <a:spLocks noChangeAspect="1" noChangeArrowheads="1"/>
                </p:cNvSpPr>
                <p:nvPr userDrawn="1">
                  <p:custDataLst>
                    <p:tags r:id="rId27"/>
                  </p:custDataLst>
                </p:nvPr>
              </p:nvSpPr>
              <p:spPr bwMode="gray">
                <a:xfrm>
                  <a:off x="1058" y="2617"/>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0" name="Arc 42" hidden="1"/>
                <p:cNvSpPr>
                  <a:spLocks noChangeAspect="1"/>
                </p:cNvSpPr>
                <p:nvPr userDrawn="1">
                  <p:custDataLst>
                    <p:tags r:id="rId28"/>
                  </p:custDataLst>
                </p:nvPr>
              </p:nvSpPr>
              <p:spPr bwMode="gray">
                <a:xfrm>
                  <a:off x="1058" y="2617"/>
                  <a:ext cx="112" cy="114"/>
                </a:xfrm>
                <a:custGeom>
                  <a:avLst/>
                  <a:gdLst>
                    <a:gd name="G0" fmla="+- 21600 0 0"/>
                    <a:gd name="G1" fmla="+- 21600 0 0"/>
                    <a:gd name="G2" fmla="+- 21600 0 0"/>
                    <a:gd name="T0" fmla="*/ 21600 w 43200"/>
                    <a:gd name="T1" fmla="*/ 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path>
                    <a:path w="43200" h="43200" stroke="0" extrusionOk="0">
                      <a:moveTo>
                        <a:pt x="21599" y="0"/>
                      </a:moveTo>
                      <a:lnTo>
                        <a:pt x="2160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grpSp>
          <p:nvGrpSpPr>
            <p:cNvPr id="28" name="Group 43" hidden="1"/>
            <p:cNvGrpSpPr>
              <a:grpSpLocks/>
            </p:cNvGrpSpPr>
            <p:nvPr userDrawn="1"/>
          </p:nvGrpSpPr>
          <p:grpSpPr bwMode="auto">
            <a:xfrm>
              <a:off x="5192" y="171"/>
              <a:ext cx="311" cy="738"/>
              <a:chOff x="1544" y="1967"/>
              <a:chExt cx="311" cy="738"/>
            </a:xfrm>
          </p:grpSpPr>
          <p:sp>
            <p:nvSpPr>
              <p:cNvPr id="29" name="Rectangle 44" hidden="1"/>
              <p:cNvSpPr>
                <a:spLocks noChangeArrowheads="1"/>
              </p:cNvSpPr>
              <p:nvPr>
                <p:custDataLst>
                  <p:tags r:id="rId17"/>
                </p:custDataLst>
              </p:nvPr>
            </p:nvSpPr>
            <p:spPr bwMode="gray">
              <a:xfrm>
                <a:off x="1544" y="2279"/>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0" name="Rectangle 45" hidden="1"/>
              <p:cNvSpPr>
                <a:spLocks noChangeArrowheads="1"/>
              </p:cNvSpPr>
              <p:nvPr>
                <p:custDataLst>
                  <p:tags r:id="rId18"/>
                </p:custDataLst>
              </p:nvPr>
            </p:nvSpPr>
            <p:spPr bwMode="gray">
              <a:xfrm>
                <a:off x="1544" y="2435"/>
                <a:ext cx="311" cy="107"/>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1" name="Rectangle 46" hidden="1"/>
              <p:cNvSpPr>
                <a:spLocks noChangeArrowheads="1"/>
              </p:cNvSpPr>
              <p:nvPr>
                <p:custDataLst>
                  <p:tags r:id="rId19"/>
                </p:custDataLst>
              </p:nvPr>
            </p:nvSpPr>
            <p:spPr bwMode="gray">
              <a:xfrm>
                <a:off x="1544" y="2592"/>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2" name="Rectangle 47" hidden="1"/>
              <p:cNvSpPr>
                <a:spLocks noChangeArrowheads="1"/>
              </p:cNvSpPr>
              <p:nvPr userDrawn="1">
                <p:custDataLst>
                  <p:tags r:id="rId20"/>
                </p:custDataLst>
              </p:nvPr>
            </p:nvSpPr>
            <p:spPr bwMode="gray">
              <a:xfrm>
                <a:off x="1544" y="1967"/>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3" name="Rectangle 48" hidden="1"/>
              <p:cNvSpPr>
                <a:spLocks noChangeArrowheads="1"/>
              </p:cNvSpPr>
              <p:nvPr userDrawn="1">
                <p:custDataLst>
                  <p:tags r:id="rId21"/>
                </p:custDataLst>
              </p:nvPr>
            </p:nvSpPr>
            <p:spPr bwMode="gray">
              <a:xfrm>
                <a:off x="1544" y="2123"/>
                <a:ext cx="311" cy="107"/>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grpSp>
      <p:grpSp>
        <p:nvGrpSpPr>
          <p:cNvPr id="49" name="McK 8. Legend Lines" hidden="1"/>
          <p:cNvGrpSpPr>
            <a:grpSpLocks/>
          </p:cNvGrpSpPr>
          <p:nvPr>
            <p:custDataLst>
              <p:tags r:id="rId10"/>
            </p:custDataLst>
          </p:nvPr>
        </p:nvGrpSpPr>
        <p:grpSpPr bwMode="auto">
          <a:xfrm>
            <a:off x="7959725" y="1009650"/>
            <a:ext cx="931863" cy="960438"/>
            <a:chOff x="2012" y="1967"/>
            <a:chExt cx="564" cy="581"/>
          </a:xfrm>
        </p:grpSpPr>
        <p:grpSp>
          <p:nvGrpSpPr>
            <p:cNvPr id="50" name="Group 50" hidden="1"/>
            <p:cNvGrpSpPr>
              <a:grpSpLocks/>
            </p:cNvGrpSpPr>
            <p:nvPr userDrawn="1">
              <p:custDataLst>
                <p:tags r:id="rId12"/>
              </p:custDataLst>
            </p:nvPr>
          </p:nvGrpSpPr>
          <p:grpSpPr bwMode="auto">
            <a:xfrm>
              <a:off x="2012" y="2025"/>
              <a:ext cx="202" cy="469"/>
              <a:chOff x="987" y="2025"/>
              <a:chExt cx="202" cy="469"/>
            </a:xfrm>
          </p:grpSpPr>
          <p:sp>
            <p:nvSpPr>
              <p:cNvPr id="55" name="Line 51" hidden="1"/>
              <p:cNvSpPr>
                <a:spLocks noChangeShapeType="1"/>
              </p:cNvSpPr>
              <p:nvPr/>
            </p:nvSpPr>
            <p:spPr bwMode="gray">
              <a:xfrm>
                <a:off x="987" y="2025"/>
                <a:ext cx="202" cy="0"/>
              </a:xfrm>
              <a:prstGeom prst="line">
                <a:avLst/>
              </a:prstGeom>
              <a:noFill/>
              <a:ln w="28575">
                <a:solidFill>
                  <a:schemeClr val="tx1"/>
                </a:solidFill>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6" name="Line 52" hidden="1"/>
              <p:cNvSpPr>
                <a:spLocks noChangeShapeType="1"/>
              </p:cNvSpPr>
              <p:nvPr/>
            </p:nvSpPr>
            <p:spPr bwMode="gray">
              <a:xfrm>
                <a:off x="987" y="2181"/>
                <a:ext cx="202" cy="0"/>
              </a:xfrm>
              <a:prstGeom prst="line">
                <a:avLst/>
              </a:prstGeom>
              <a:noFill/>
              <a:ln w="28575">
                <a:solidFill>
                  <a:schemeClr val="tx1"/>
                </a:solidFill>
                <a:prstDash val="dash"/>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7" name="Line 53" hidden="1"/>
              <p:cNvSpPr>
                <a:spLocks noChangeShapeType="1"/>
              </p:cNvSpPr>
              <p:nvPr/>
            </p:nvSpPr>
            <p:spPr bwMode="gray">
              <a:xfrm>
                <a:off x="987" y="2337"/>
                <a:ext cx="202" cy="0"/>
              </a:xfrm>
              <a:prstGeom prst="line">
                <a:avLst/>
              </a:prstGeom>
              <a:noFill/>
              <a:ln w="12700">
                <a:solidFill>
                  <a:schemeClr val="tx1"/>
                </a:solidFill>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8" name="Line 54" hidden="1"/>
              <p:cNvSpPr>
                <a:spLocks noChangeShapeType="1"/>
              </p:cNvSpPr>
              <p:nvPr/>
            </p:nvSpPr>
            <p:spPr bwMode="gray">
              <a:xfrm>
                <a:off x="987" y="2494"/>
                <a:ext cx="202" cy="0"/>
              </a:xfrm>
              <a:prstGeom prst="line">
                <a:avLst/>
              </a:prstGeom>
              <a:noFill/>
              <a:ln w="12700">
                <a:solidFill>
                  <a:schemeClr val="tx1"/>
                </a:solidFill>
                <a:prstDash val="dash"/>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grpSp>
        <p:sp>
          <p:nvSpPr>
            <p:cNvPr id="51" name="Rectangle 55" hidden="1"/>
            <p:cNvSpPr>
              <a:spLocks noChangeArrowheads="1"/>
            </p:cNvSpPr>
            <p:nvPr userDrawn="1">
              <p:custDataLst>
                <p:tags r:id="rId13"/>
              </p:custDataLst>
            </p:nvPr>
          </p:nvSpPr>
          <p:spPr bwMode="gray">
            <a:xfrm>
              <a:off x="2264" y="2279"/>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2" name="Rectangle 56" hidden="1"/>
            <p:cNvSpPr>
              <a:spLocks noChangeArrowheads="1"/>
            </p:cNvSpPr>
            <p:nvPr userDrawn="1">
              <p:custDataLst>
                <p:tags r:id="rId14"/>
              </p:custDataLst>
            </p:nvPr>
          </p:nvSpPr>
          <p:spPr bwMode="gray">
            <a:xfrm>
              <a:off x="2264" y="2435"/>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3" name="Rectangle 57" hidden="1"/>
            <p:cNvSpPr>
              <a:spLocks noChangeArrowheads="1"/>
            </p:cNvSpPr>
            <p:nvPr userDrawn="1">
              <p:custDataLst>
                <p:tags r:id="rId15"/>
              </p:custDataLst>
            </p:nvPr>
          </p:nvSpPr>
          <p:spPr bwMode="gray">
            <a:xfrm>
              <a:off x="2264" y="1967"/>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4" name="Rectangle 58" hidden="1"/>
            <p:cNvSpPr>
              <a:spLocks noChangeArrowheads="1"/>
            </p:cNvSpPr>
            <p:nvPr userDrawn="1">
              <p:custDataLst>
                <p:tags r:id="rId16"/>
              </p:custDataLst>
            </p:nvPr>
          </p:nvSpPr>
          <p:spPr bwMode="gray">
            <a:xfrm>
              <a:off x="2264" y="2123"/>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9" name="Rectangle 9"/>
          <p:cNvSpPr>
            <a:spLocks noGrp="1" noChangeArrowheads="1"/>
          </p:cNvSpPr>
          <p:nvPr>
            <p:ph type="sldNum" sz="quarter" idx="10"/>
            <p:custDataLst>
              <p:tags r:id="rId11"/>
            </p:custDataLst>
          </p:nvPr>
        </p:nvSpPr>
        <p:spPr/>
        <p:txBody>
          <a:bodyPr/>
          <a:lstStyle>
            <a:lvl1pPr fontAlgn="auto">
              <a:spcBef>
                <a:spcPts val="0"/>
              </a:spcBef>
              <a:spcAft>
                <a:spcPts val="0"/>
              </a:spcAft>
              <a:defRPr/>
            </a:lvl1pPr>
          </a:lstStyle>
          <a:p>
            <a:pPr>
              <a:defRPr/>
            </a:pPr>
            <a:fld id="{0180A143-27E9-4FDE-90EC-291F456D2E18}" type="slidenum">
              <a:rPr lang="en-US"/>
              <a:pPr>
                <a:defRPr/>
              </a:pPr>
              <a:t>‹#›</a:t>
            </a:fld>
            <a:r>
              <a:rPr lang="en-US" dirty="0"/>
              <a:t> </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aphicFrame>
        <p:nvGraphicFramePr>
          <p:cNvPr id="5" name="AutoShape 2"/>
          <p:cNvGraphicFramePr>
            <a:graphicFrameLocks/>
          </p:cNvGraphicFramePr>
          <p:nvPr>
            <p:custDataLst>
              <p:tags r:id="rId2"/>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5560" name="think-cell Slide" r:id="rId43" imgW="0" imgH="0" progId="TCLayout.ActiveDocument.1">
                  <p:embed/>
                </p:oleObj>
              </mc:Choice>
              <mc:Fallback>
                <p:oleObj name="think-cell Slide" r:id="rId43" imgW="0" imgH="0" progId="TCLayout.ActiveDocument.1">
                  <p:embed/>
                  <p:pic>
                    <p:nvPicPr>
                      <p:cNvPr id="0" name="AutoShape 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McK 3. Unit of measure" hidden="1"/>
          <p:cNvSpPr txBox="1">
            <a:spLocks noChangeArrowheads="1"/>
          </p:cNvSpPr>
          <p:nvPr>
            <p:custDataLst>
              <p:tags r:id="rId3"/>
            </p:custDataLst>
          </p:nvPr>
        </p:nvSpPr>
        <p:spPr bwMode="auto">
          <a:xfrm>
            <a:off x="122238" y="985838"/>
            <a:ext cx="8791575" cy="217487"/>
          </a:xfrm>
          <a:prstGeom prst="rect">
            <a:avLst/>
          </a:prstGeom>
          <a:noFill/>
          <a:ln w="9525">
            <a:noFill/>
            <a:miter lim="800000"/>
            <a:headEnd/>
            <a:tailEnd/>
          </a:ln>
          <a:effectLst/>
        </p:spPr>
        <p:txBody>
          <a:bodyPr lIns="0" tIns="0" rIns="0" bIns="0"/>
          <a:lstStyle/>
          <a:p>
            <a:pPr defTabSz="912813">
              <a:defRPr/>
            </a:pPr>
            <a:r>
              <a:rPr lang="en-US" altLang="zh-CN" sz="1400" dirty="0">
                <a:solidFill>
                  <a:srgbClr val="808080"/>
                </a:solidFill>
                <a:latin typeface="+mn-lt"/>
                <a:ea typeface="宋体" pitchFamily="2" charset="-122"/>
              </a:rPr>
              <a:t>Unit of measure</a:t>
            </a:r>
          </a:p>
        </p:txBody>
      </p:sp>
      <p:grpSp>
        <p:nvGrpSpPr>
          <p:cNvPr id="7" name="McK Slide Elements"/>
          <p:cNvGrpSpPr>
            <a:grpSpLocks/>
          </p:cNvGrpSpPr>
          <p:nvPr>
            <p:custDataLst>
              <p:tags r:id="rId4"/>
            </p:custDataLst>
          </p:nvPr>
        </p:nvGrpSpPr>
        <p:grpSpPr bwMode="auto">
          <a:xfrm>
            <a:off x="1627188" y="6351588"/>
            <a:ext cx="7004050" cy="384175"/>
            <a:chOff x="1005" y="3921"/>
            <a:chExt cx="4323" cy="238"/>
          </a:xfrm>
        </p:grpSpPr>
        <p:sp>
          <p:nvSpPr>
            <p:cNvPr id="8" name="McK 4. Footnote" hidden="1"/>
            <p:cNvSpPr txBox="1">
              <a:spLocks noChangeArrowheads="1"/>
            </p:cNvSpPr>
            <p:nvPr userDrawn="1"/>
          </p:nvSpPr>
          <p:spPr bwMode="auto">
            <a:xfrm>
              <a:off x="1005" y="3921"/>
              <a:ext cx="4323" cy="96"/>
            </a:xfrm>
            <a:prstGeom prst="rect">
              <a:avLst/>
            </a:prstGeom>
            <a:noFill/>
            <a:ln w="9525">
              <a:noFill/>
              <a:miter lim="800000"/>
              <a:headEnd/>
              <a:tailEnd/>
            </a:ln>
            <a:effectLst/>
          </p:spPr>
          <p:txBody>
            <a:bodyPr lIns="0" tIns="0" rIns="0" bIns="0" anchor="b"/>
            <a:lstStyle/>
            <a:p>
              <a:pPr marL="106363" indent="-106363" defTabSz="912813">
                <a:defRPr/>
              </a:pPr>
              <a:r>
                <a:rPr lang="en-US" altLang="zh-CN" sz="1000" dirty="0">
                  <a:solidFill>
                    <a:srgbClr val="000000"/>
                  </a:solidFill>
                  <a:latin typeface="+mn-lt"/>
                  <a:ea typeface="宋体" pitchFamily="2" charset="-122"/>
                </a:rPr>
                <a:t>1 Footnote</a:t>
              </a:r>
            </a:p>
          </p:txBody>
        </p:sp>
        <p:sp>
          <p:nvSpPr>
            <p:cNvPr id="9" name="McK 5. Source" hidden="1"/>
            <p:cNvSpPr>
              <a:spLocks noChangeArrowheads="1"/>
            </p:cNvSpPr>
            <p:nvPr userDrawn="1"/>
          </p:nvSpPr>
          <p:spPr bwMode="auto">
            <a:xfrm>
              <a:off x="1005" y="4063"/>
              <a:ext cx="4323" cy="96"/>
            </a:xfrm>
            <a:prstGeom prst="rect">
              <a:avLst/>
            </a:prstGeom>
            <a:noFill/>
            <a:ln w="9525">
              <a:noFill/>
              <a:miter lim="800000"/>
              <a:headEnd/>
              <a:tailEnd/>
            </a:ln>
            <a:effectLst/>
          </p:spPr>
          <p:txBody>
            <a:bodyPr lIns="0" tIns="0" rIns="0" bIns="0" anchor="ctr">
              <a:spAutoFit/>
            </a:bodyPr>
            <a:lstStyle/>
            <a:p>
              <a:pPr marL="622300" indent="-622300" defTabSz="912813">
                <a:tabLst>
                  <a:tab pos="625475" algn="l"/>
                </a:tabLst>
                <a:defRPr/>
              </a:pPr>
              <a:r>
                <a:rPr lang="en-US" altLang="zh-CN" sz="1000" dirty="0">
                  <a:solidFill>
                    <a:srgbClr val="000000"/>
                  </a:solidFill>
                  <a:latin typeface="+mn-lt"/>
                  <a:ea typeface="宋体" pitchFamily="2" charset="-122"/>
                </a:rPr>
                <a:t>SOURCE: Source</a:t>
              </a:r>
            </a:p>
          </p:txBody>
        </p:sp>
      </p:grpSp>
      <p:sp>
        <p:nvSpPr>
          <p:cNvPr id="10" name="Rectangle 10"/>
          <p:cNvSpPr>
            <a:spLocks noChangeArrowheads="1"/>
          </p:cNvSpPr>
          <p:nvPr>
            <p:custDataLst>
              <p:tags r:id="rId5"/>
            </p:custDataLst>
          </p:nvPr>
        </p:nvSpPr>
        <p:spPr bwMode="black">
          <a:xfrm flipV="1">
            <a:off x="122238" y="833438"/>
            <a:ext cx="8850312" cy="101600"/>
          </a:xfrm>
          <a:prstGeom prst="rect">
            <a:avLst/>
          </a:prstGeom>
          <a:solidFill>
            <a:srgbClr val="FFCB3D"/>
          </a:solidFill>
          <a:ln w="9525">
            <a:noFill/>
            <a:miter lim="800000"/>
            <a:headEnd/>
            <a:tailEnd/>
          </a:ln>
          <a:effectLst/>
        </p:spPr>
        <p:txBody>
          <a:bodyPr wrap="none" anchor="ctr"/>
          <a:lstStyle/>
          <a:p>
            <a:pPr>
              <a:defRPr/>
            </a:pPr>
            <a:endParaRPr lang="en-US" sz="2800" b="1" dirty="0">
              <a:solidFill>
                <a:srgbClr val="91B0FF"/>
              </a:solidFill>
              <a:latin typeface="+mn-lt"/>
              <a:ea typeface="ヒラギノ角ゴ Pro W3" pitchFamily="-65" charset="-128"/>
            </a:endParaRPr>
          </a:p>
        </p:txBody>
      </p:sp>
      <p:pic>
        <p:nvPicPr>
          <p:cNvPr id="11" name="Picture 11" descr="PGE-727333"/>
          <p:cNvPicPr>
            <a:picLocks noChangeAspect="1" noChangeArrowheads="1"/>
          </p:cNvPicPr>
          <p:nvPr>
            <p:custDataLst>
              <p:tags r:id="rId6"/>
            </p:custDataLst>
          </p:nvPr>
        </p:nvPicPr>
        <p:blipFill>
          <a:blip r:embed="rId44" cstate="print"/>
          <a:srcRect/>
          <a:stretch>
            <a:fillRect/>
          </a:stretch>
        </p:blipFill>
        <p:spPr bwMode="auto">
          <a:xfrm>
            <a:off x="115888" y="6337300"/>
            <a:ext cx="1446212" cy="388938"/>
          </a:xfrm>
          <a:prstGeom prst="rect">
            <a:avLst/>
          </a:prstGeom>
          <a:noFill/>
          <a:ln w="9525">
            <a:noFill/>
            <a:miter lim="800000"/>
            <a:headEnd/>
            <a:tailEnd/>
          </a:ln>
        </p:spPr>
      </p:pic>
      <p:grpSp>
        <p:nvGrpSpPr>
          <p:cNvPr id="12" name="McK 6. Sticker" hidden="1"/>
          <p:cNvGrpSpPr>
            <a:grpSpLocks/>
          </p:cNvGrpSpPr>
          <p:nvPr>
            <p:custDataLst>
              <p:tags r:id="rId7"/>
            </p:custDataLst>
          </p:nvPr>
        </p:nvGrpSpPr>
        <p:grpSpPr bwMode="auto">
          <a:xfrm>
            <a:off x="8204200" y="1009650"/>
            <a:ext cx="687388" cy="188913"/>
            <a:chOff x="5088" y="185"/>
            <a:chExt cx="416" cy="115"/>
          </a:xfrm>
        </p:grpSpPr>
        <p:sp>
          <p:nvSpPr>
            <p:cNvPr id="13" name="AutoShape 13" hidden="1"/>
            <p:cNvSpPr>
              <a:spLocks noChangeArrowheads="1"/>
            </p:cNvSpPr>
            <p:nvPr userDrawn="1"/>
          </p:nvSpPr>
          <p:spPr bwMode="gray">
            <a:xfrm>
              <a:off x="5096" y="185"/>
              <a:ext cx="408" cy="113"/>
            </a:xfrm>
            <a:prstGeom prst="leftRightArrow">
              <a:avLst>
                <a:gd name="adj1" fmla="val 100000"/>
                <a:gd name="adj2" fmla="val 0"/>
              </a:avLst>
            </a:prstGeom>
            <a:noFill/>
            <a:ln w="9525">
              <a:noFill/>
              <a:miter lim="800000"/>
              <a:headEnd/>
              <a:tailEnd/>
            </a:ln>
            <a:effectLst/>
          </p:spPr>
          <p:txBody>
            <a:bodyPr wrap="none" lIns="0" tIns="0" rIns="0" bIns="0">
              <a:spAutoFit/>
            </a:bodyPr>
            <a:lstStyle/>
            <a:p>
              <a:pPr defTabSz="952500">
                <a:defRPr/>
              </a:pPr>
              <a:r>
                <a:rPr lang="en-US" sz="1200" dirty="0">
                  <a:solidFill>
                    <a:srgbClr val="000000"/>
                  </a:solidFill>
                  <a:latin typeface="+mn-lt"/>
                  <a:ea typeface="ヒラギノ角ゴ Pro W3" pitchFamily="-65" charset="-128"/>
                </a:rPr>
                <a:t>STICKER</a:t>
              </a:r>
            </a:p>
          </p:txBody>
        </p:sp>
        <p:cxnSp>
          <p:nvCxnSpPr>
            <p:cNvPr id="14" name="AutoShape 14" hidden="1"/>
            <p:cNvCxnSpPr>
              <a:cxnSpLocks noChangeShapeType="1"/>
            </p:cNvCxnSpPr>
            <p:nvPr userDrawn="1"/>
          </p:nvCxnSpPr>
          <p:spPr bwMode="gray">
            <a:xfrm>
              <a:off x="5088" y="185"/>
              <a:ext cx="416" cy="0"/>
            </a:xfrm>
            <a:prstGeom prst="straightConnector1">
              <a:avLst/>
            </a:prstGeom>
            <a:noFill/>
            <a:ln w="9525">
              <a:solidFill>
                <a:schemeClr val="tx1"/>
              </a:solidFill>
              <a:round/>
              <a:headEnd/>
              <a:tailEnd/>
            </a:ln>
          </p:spPr>
        </p:cxnSp>
        <p:cxnSp>
          <p:nvCxnSpPr>
            <p:cNvPr id="15" name="AutoShape 15" hidden="1"/>
            <p:cNvCxnSpPr>
              <a:cxnSpLocks noChangeShapeType="1"/>
            </p:cNvCxnSpPr>
            <p:nvPr userDrawn="1"/>
          </p:nvCxnSpPr>
          <p:spPr bwMode="gray">
            <a:xfrm>
              <a:off x="5088" y="300"/>
              <a:ext cx="416" cy="0"/>
            </a:xfrm>
            <a:prstGeom prst="straightConnector1">
              <a:avLst/>
            </a:prstGeom>
            <a:noFill/>
            <a:ln w="9525">
              <a:solidFill>
                <a:schemeClr val="tx1"/>
              </a:solidFill>
              <a:round/>
              <a:headEnd/>
              <a:tailEnd/>
            </a:ln>
          </p:spPr>
        </p:cxnSp>
      </p:grpSp>
      <p:grpSp>
        <p:nvGrpSpPr>
          <p:cNvPr id="16" name="McK 7. Legend Boxes" hidden="1"/>
          <p:cNvGrpSpPr>
            <a:grpSpLocks/>
          </p:cNvGrpSpPr>
          <p:nvPr>
            <p:custDataLst>
              <p:tags r:id="rId8"/>
            </p:custDataLst>
          </p:nvPr>
        </p:nvGrpSpPr>
        <p:grpSpPr bwMode="auto">
          <a:xfrm>
            <a:off x="8066088" y="1009650"/>
            <a:ext cx="825500" cy="960438"/>
            <a:chOff x="1357" y="1967"/>
            <a:chExt cx="499" cy="581"/>
          </a:xfrm>
        </p:grpSpPr>
        <p:grpSp>
          <p:nvGrpSpPr>
            <p:cNvPr id="17" name="Group 17" hidden="1"/>
            <p:cNvGrpSpPr>
              <a:grpSpLocks/>
            </p:cNvGrpSpPr>
            <p:nvPr userDrawn="1">
              <p:custDataLst>
                <p:tags r:id="rId37"/>
              </p:custDataLst>
            </p:nvPr>
          </p:nvGrpSpPr>
          <p:grpSpPr bwMode="auto">
            <a:xfrm>
              <a:off x="1357" y="1978"/>
              <a:ext cx="135" cy="568"/>
              <a:chOff x="1357" y="1978"/>
              <a:chExt cx="135" cy="568"/>
            </a:xfrm>
          </p:grpSpPr>
          <p:sp>
            <p:nvSpPr>
              <p:cNvPr id="22" name="LegendRectangle1" hidden="1"/>
              <p:cNvSpPr>
                <a:spLocks noChangeArrowheads="1"/>
              </p:cNvSpPr>
              <p:nvPr/>
            </p:nvSpPr>
            <p:spPr bwMode="gray">
              <a:xfrm>
                <a:off x="1357" y="1978"/>
                <a:ext cx="135" cy="101"/>
              </a:xfrm>
              <a:prstGeom prst="rect">
                <a:avLst/>
              </a:prstGeom>
              <a:solidFill>
                <a:schemeClr val="accent1"/>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3" name="LegendRectangle2" hidden="1"/>
              <p:cNvSpPr>
                <a:spLocks noChangeArrowheads="1"/>
              </p:cNvSpPr>
              <p:nvPr/>
            </p:nvSpPr>
            <p:spPr bwMode="gray">
              <a:xfrm>
                <a:off x="1357" y="2133"/>
                <a:ext cx="135" cy="101"/>
              </a:xfrm>
              <a:prstGeom prst="rect">
                <a:avLst/>
              </a:prstGeom>
              <a:solidFill>
                <a:schemeClr val="accent2"/>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4" name="LegendRectangle3" hidden="1"/>
              <p:cNvSpPr>
                <a:spLocks noChangeArrowheads="1"/>
              </p:cNvSpPr>
              <p:nvPr/>
            </p:nvSpPr>
            <p:spPr bwMode="gray">
              <a:xfrm>
                <a:off x="1357" y="2289"/>
                <a:ext cx="135" cy="101"/>
              </a:xfrm>
              <a:prstGeom prst="rect">
                <a:avLst/>
              </a:prstGeom>
              <a:solidFill>
                <a:schemeClr val="hlink"/>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25" name="LegendRectangle4" hidden="1"/>
              <p:cNvSpPr>
                <a:spLocks noChangeArrowheads="1"/>
              </p:cNvSpPr>
              <p:nvPr/>
            </p:nvSpPr>
            <p:spPr bwMode="gray">
              <a:xfrm>
                <a:off x="1357" y="2445"/>
                <a:ext cx="135" cy="101"/>
              </a:xfrm>
              <a:prstGeom prst="rect">
                <a:avLst/>
              </a:prstGeom>
              <a:solidFill>
                <a:schemeClr val="folHlink"/>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grpSp>
        <p:sp>
          <p:nvSpPr>
            <p:cNvPr id="18" name="Rectangle 22" hidden="1"/>
            <p:cNvSpPr>
              <a:spLocks noChangeArrowheads="1"/>
            </p:cNvSpPr>
            <p:nvPr userDrawn="1">
              <p:custDataLst>
                <p:tags r:id="rId38"/>
              </p:custDataLst>
            </p:nvPr>
          </p:nvSpPr>
          <p:spPr bwMode="gray">
            <a:xfrm>
              <a:off x="1544" y="2279"/>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9" name="Rectangle 23" hidden="1"/>
            <p:cNvSpPr>
              <a:spLocks noChangeArrowheads="1"/>
            </p:cNvSpPr>
            <p:nvPr userDrawn="1">
              <p:custDataLst>
                <p:tags r:id="rId39"/>
              </p:custDataLst>
            </p:nvPr>
          </p:nvSpPr>
          <p:spPr bwMode="gray">
            <a:xfrm>
              <a:off x="1544" y="2435"/>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20" name="Rectangle 24" hidden="1"/>
            <p:cNvSpPr>
              <a:spLocks noChangeArrowheads="1"/>
            </p:cNvSpPr>
            <p:nvPr userDrawn="1">
              <p:custDataLst>
                <p:tags r:id="rId40"/>
              </p:custDataLst>
            </p:nvPr>
          </p:nvSpPr>
          <p:spPr bwMode="gray">
            <a:xfrm>
              <a:off x="1544" y="1967"/>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21" name="Rectangle 25" hidden="1"/>
            <p:cNvSpPr>
              <a:spLocks noChangeArrowheads="1"/>
            </p:cNvSpPr>
            <p:nvPr userDrawn="1">
              <p:custDataLst>
                <p:tags r:id="rId41"/>
              </p:custDataLst>
            </p:nvPr>
          </p:nvSpPr>
          <p:spPr bwMode="gray">
            <a:xfrm>
              <a:off x="1544" y="2123"/>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grpSp>
        <p:nvGrpSpPr>
          <p:cNvPr id="26" name="McK 9. Legend Moons" hidden="1"/>
          <p:cNvGrpSpPr>
            <a:grpSpLocks/>
          </p:cNvGrpSpPr>
          <p:nvPr>
            <p:custDataLst>
              <p:tags r:id="rId9"/>
            </p:custDataLst>
          </p:nvPr>
        </p:nvGrpSpPr>
        <p:grpSpPr bwMode="auto">
          <a:xfrm>
            <a:off x="8110538" y="1009650"/>
            <a:ext cx="781050" cy="1223963"/>
            <a:chOff x="5031" y="171"/>
            <a:chExt cx="472" cy="740"/>
          </a:xfrm>
        </p:grpSpPr>
        <p:grpSp>
          <p:nvGrpSpPr>
            <p:cNvPr id="27" name="Group 27" hidden="1"/>
            <p:cNvGrpSpPr>
              <a:grpSpLocks/>
            </p:cNvGrpSpPr>
            <p:nvPr userDrawn="1"/>
          </p:nvGrpSpPr>
          <p:grpSpPr bwMode="auto">
            <a:xfrm>
              <a:off x="5031" y="174"/>
              <a:ext cx="115" cy="737"/>
              <a:chOff x="1393" y="1970"/>
              <a:chExt cx="115" cy="737"/>
            </a:xfrm>
          </p:grpSpPr>
          <p:grpSp>
            <p:nvGrpSpPr>
              <p:cNvPr id="34" name="Group 28" hidden="1"/>
              <p:cNvGrpSpPr>
                <a:grpSpLocks noChangeAspect="1"/>
              </p:cNvGrpSpPr>
              <p:nvPr userDrawn="1">
                <p:custDataLst>
                  <p:tags r:id="rId22"/>
                </p:custDataLst>
              </p:nvPr>
            </p:nvGrpSpPr>
            <p:grpSpPr bwMode="auto">
              <a:xfrm>
                <a:off x="1393" y="2593"/>
                <a:ext cx="112" cy="114"/>
                <a:chOff x="1058" y="1963"/>
                <a:chExt cx="112" cy="114"/>
              </a:xfrm>
            </p:grpSpPr>
            <p:sp>
              <p:nvSpPr>
                <p:cNvPr id="47" name="Oval 29" hidden="1"/>
                <p:cNvSpPr>
                  <a:spLocks noChangeAspect="1" noChangeArrowheads="1"/>
                </p:cNvSpPr>
                <p:nvPr userDrawn="1">
                  <p:custDataLst>
                    <p:tags r:id="rId35"/>
                  </p:custDataLst>
                </p:nvPr>
              </p:nvSpPr>
              <p:spPr bwMode="gray">
                <a:xfrm>
                  <a:off x="1058" y="1963"/>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8" name="Oval 30" hidden="1"/>
                <p:cNvSpPr>
                  <a:spLocks noChangeAspect="1" noChangeArrowheads="1"/>
                </p:cNvSpPr>
                <p:nvPr userDrawn="1">
                  <p:custDataLst>
                    <p:tags r:id="rId36"/>
                  </p:custDataLst>
                </p:nvPr>
              </p:nvSpPr>
              <p:spPr bwMode="gray">
                <a:xfrm>
                  <a:off x="1058" y="1963"/>
                  <a:ext cx="112" cy="114"/>
                </a:xfrm>
                <a:prstGeom prst="ellipse">
                  <a:avLst/>
                </a:pr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5" name="Group 31" hidden="1"/>
              <p:cNvGrpSpPr>
                <a:grpSpLocks noChangeAspect="1"/>
              </p:cNvGrpSpPr>
              <p:nvPr userDrawn="1">
                <p:custDataLst>
                  <p:tags r:id="rId23"/>
                </p:custDataLst>
              </p:nvPr>
            </p:nvGrpSpPr>
            <p:grpSpPr bwMode="auto">
              <a:xfrm>
                <a:off x="1393" y="2436"/>
                <a:ext cx="112" cy="107"/>
                <a:chOff x="1058" y="2113"/>
                <a:chExt cx="112" cy="107"/>
              </a:xfrm>
            </p:grpSpPr>
            <p:sp>
              <p:nvSpPr>
                <p:cNvPr id="45" name="Oval 32" hidden="1"/>
                <p:cNvSpPr>
                  <a:spLocks noChangeAspect="1" noChangeArrowheads="1"/>
                </p:cNvSpPr>
                <p:nvPr userDrawn="1">
                  <p:custDataLst>
                    <p:tags r:id="rId33"/>
                  </p:custDataLst>
                </p:nvPr>
              </p:nvSpPr>
              <p:spPr bwMode="gray">
                <a:xfrm>
                  <a:off x="1058" y="2113"/>
                  <a:ext cx="111" cy="107"/>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6" name="Arc 33" hidden="1"/>
                <p:cNvSpPr>
                  <a:spLocks noChangeAspect="1"/>
                </p:cNvSpPr>
                <p:nvPr userDrawn="1">
                  <p:custDataLst>
                    <p:tags r:id="rId34"/>
                  </p:custDataLst>
                </p:nvPr>
              </p:nvSpPr>
              <p:spPr bwMode="gray">
                <a:xfrm>
                  <a:off x="1058" y="2113"/>
                  <a:ext cx="112" cy="107"/>
                </a:xfrm>
                <a:custGeom>
                  <a:avLst/>
                  <a:gdLst>
                    <a:gd name="G0" fmla="+- 21600 0 0"/>
                    <a:gd name="G1" fmla="+- 21600 0 0"/>
                    <a:gd name="G2" fmla="+- 21600 0 0"/>
                    <a:gd name="T0" fmla="*/ 21600 w 43200"/>
                    <a:gd name="T1" fmla="*/ 0 h 43200"/>
                    <a:gd name="T2" fmla="*/ 0 w 43200"/>
                    <a:gd name="T3" fmla="*/ 2160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6" name="Group 89" hidden="1"/>
              <p:cNvGrpSpPr>
                <a:grpSpLocks noChangeAspect="1"/>
              </p:cNvGrpSpPr>
              <p:nvPr userDrawn="1">
                <p:custDataLst>
                  <p:tags r:id="rId24"/>
                </p:custDataLst>
              </p:nvPr>
            </p:nvGrpSpPr>
            <p:grpSpPr bwMode="auto">
              <a:xfrm>
                <a:off x="1393" y="2280"/>
                <a:ext cx="115" cy="114"/>
                <a:chOff x="1058" y="2275"/>
                <a:chExt cx="115" cy="114"/>
              </a:xfrm>
            </p:grpSpPr>
            <p:sp>
              <p:nvSpPr>
                <p:cNvPr id="43" name="Oval 35" hidden="1"/>
                <p:cNvSpPr>
                  <a:spLocks noChangeAspect="1" noChangeArrowheads="1"/>
                </p:cNvSpPr>
                <p:nvPr userDrawn="1">
                  <p:custDataLst>
                    <p:tags r:id="rId31"/>
                  </p:custDataLst>
                </p:nvPr>
              </p:nvSpPr>
              <p:spPr bwMode="gray">
                <a:xfrm>
                  <a:off x="1058" y="2275"/>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4" name="Arc 36" hidden="1"/>
                <p:cNvSpPr>
                  <a:spLocks noChangeAspect="1"/>
                </p:cNvSpPr>
                <p:nvPr userDrawn="1">
                  <p:custDataLst>
                    <p:tags r:id="rId32"/>
                  </p:custDataLst>
                </p:nvPr>
              </p:nvSpPr>
              <p:spPr bwMode="gray">
                <a:xfrm>
                  <a:off x="1117" y="2275"/>
                  <a:ext cx="56" cy="114"/>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7" name="Group 37" hidden="1"/>
              <p:cNvGrpSpPr>
                <a:grpSpLocks noChangeAspect="1"/>
              </p:cNvGrpSpPr>
              <p:nvPr userDrawn="1">
                <p:custDataLst>
                  <p:tags r:id="rId25"/>
                </p:custDataLst>
              </p:nvPr>
            </p:nvGrpSpPr>
            <p:grpSpPr bwMode="auto">
              <a:xfrm>
                <a:off x="1393" y="2126"/>
                <a:ext cx="115" cy="107"/>
                <a:chOff x="1058" y="2431"/>
                <a:chExt cx="115" cy="107"/>
              </a:xfrm>
            </p:grpSpPr>
            <p:sp>
              <p:nvSpPr>
                <p:cNvPr id="41" name="Oval 38" hidden="1"/>
                <p:cNvSpPr>
                  <a:spLocks noChangeAspect="1" noChangeArrowheads="1"/>
                </p:cNvSpPr>
                <p:nvPr userDrawn="1">
                  <p:custDataLst>
                    <p:tags r:id="rId29"/>
                  </p:custDataLst>
                </p:nvPr>
              </p:nvSpPr>
              <p:spPr bwMode="gray">
                <a:xfrm>
                  <a:off x="1058" y="2431"/>
                  <a:ext cx="111" cy="107"/>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2" name="Arc 39" hidden="1"/>
                <p:cNvSpPr>
                  <a:spLocks noChangeAspect="1"/>
                </p:cNvSpPr>
                <p:nvPr userDrawn="1">
                  <p:custDataLst>
                    <p:tags r:id="rId30"/>
                  </p:custDataLst>
                </p:nvPr>
              </p:nvSpPr>
              <p:spPr bwMode="gray">
                <a:xfrm>
                  <a:off x="1117" y="2431"/>
                  <a:ext cx="56" cy="5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38" name="Group 40" hidden="1"/>
              <p:cNvGrpSpPr>
                <a:grpSpLocks noChangeAspect="1"/>
              </p:cNvGrpSpPr>
              <p:nvPr userDrawn="1">
                <p:custDataLst>
                  <p:tags r:id="rId26"/>
                </p:custDataLst>
              </p:nvPr>
            </p:nvGrpSpPr>
            <p:grpSpPr bwMode="auto">
              <a:xfrm>
                <a:off x="1393" y="1970"/>
                <a:ext cx="112" cy="114"/>
                <a:chOff x="1058" y="2617"/>
                <a:chExt cx="112" cy="114"/>
              </a:xfrm>
            </p:grpSpPr>
            <p:sp>
              <p:nvSpPr>
                <p:cNvPr id="39" name="Oval 41" hidden="1"/>
                <p:cNvSpPr>
                  <a:spLocks noChangeAspect="1" noChangeArrowheads="1"/>
                </p:cNvSpPr>
                <p:nvPr userDrawn="1">
                  <p:custDataLst>
                    <p:tags r:id="rId27"/>
                  </p:custDataLst>
                </p:nvPr>
              </p:nvSpPr>
              <p:spPr bwMode="gray">
                <a:xfrm>
                  <a:off x="1058" y="2617"/>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40" name="Arc 42" hidden="1"/>
                <p:cNvSpPr>
                  <a:spLocks noChangeAspect="1"/>
                </p:cNvSpPr>
                <p:nvPr userDrawn="1">
                  <p:custDataLst>
                    <p:tags r:id="rId28"/>
                  </p:custDataLst>
                </p:nvPr>
              </p:nvSpPr>
              <p:spPr bwMode="gray">
                <a:xfrm>
                  <a:off x="1058" y="2617"/>
                  <a:ext cx="112" cy="114"/>
                </a:xfrm>
                <a:custGeom>
                  <a:avLst/>
                  <a:gdLst>
                    <a:gd name="G0" fmla="+- 21600 0 0"/>
                    <a:gd name="G1" fmla="+- 21600 0 0"/>
                    <a:gd name="G2" fmla="+- 21600 0 0"/>
                    <a:gd name="T0" fmla="*/ 21600 w 43200"/>
                    <a:gd name="T1" fmla="*/ 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path>
                    <a:path w="43200" h="43200" stroke="0" extrusionOk="0">
                      <a:moveTo>
                        <a:pt x="21599" y="0"/>
                      </a:moveTo>
                      <a:lnTo>
                        <a:pt x="2160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grpSp>
          <p:nvGrpSpPr>
            <p:cNvPr id="28" name="Group 43" hidden="1"/>
            <p:cNvGrpSpPr>
              <a:grpSpLocks/>
            </p:cNvGrpSpPr>
            <p:nvPr userDrawn="1"/>
          </p:nvGrpSpPr>
          <p:grpSpPr bwMode="auto">
            <a:xfrm>
              <a:off x="5192" y="171"/>
              <a:ext cx="311" cy="738"/>
              <a:chOff x="1544" y="1967"/>
              <a:chExt cx="311" cy="738"/>
            </a:xfrm>
          </p:grpSpPr>
          <p:sp>
            <p:nvSpPr>
              <p:cNvPr id="29" name="Rectangle 44" hidden="1"/>
              <p:cNvSpPr>
                <a:spLocks noChangeArrowheads="1"/>
              </p:cNvSpPr>
              <p:nvPr>
                <p:custDataLst>
                  <p:tags r:id="rId17"/>
                </p:custDataLst>
              </p:nvPr>
            </p:nvSpPr>
            <p:spPr bwMode="gray">
              <a:xfrm>
                <a:off x="1544" y="2279"/>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0" name="Rectangle 45" hidden="1"/>
              <p:cNvSpPr>
                <a:spLocks noChangeArrowheads="1"/>
              </p:cNvSpPr>
              <p:nvPr>
                <p:custDataLst>
                  <p:tags r:id="rId18"/>
                </p:custDataLst>
              </p:nvPr>
            </p:nvSpPr>
            <p:spPr bwMode="gray">
              <a:xfrm>
                <a:off x="1544" y="2435"/>
                <a:ext cx="311" cy="107"/>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1" name="Rectangle 46" hidden="1"/>
              <p:cNvSpPr>
                <a:spLocks noChangeArrowheads="1"/>
              </p:cNvSpPr>
              <p:nvPr>
                <p:custDataLst>
                  <p:tags r:id="rId19"/>
                </p:custDataLst>
              </p:nvPr>
            </p:nvSpPr>
            <p:spPr bwMode="gray">
              <a:xfrm>
                <a:off x="1544" y="2592"/>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2" name="Rectangle 47" hidden="1"/>
              <p:cNvSpPr>
                <a:spLocks noChangeArrowheads="1"/>
              </p:cNvSpPr>
              <p:nvPr userDrawn="1">
                <p:custDataLst>
                  <p:tags r:id="rId20"/>
                </p:custDataLst>
              </p:nvPr>
            </p:nvSpPr>
            <p:spPr bwMode="gray">
              <a:xfrm>
                <a:off x="1544" y="1967"/>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33" name="Rectangle 48" hidden="1"/>
              <p:cNvSpPr>
                <a:spLocks noChangeArrowheads="1"/>
              </p:cNvSpPr>
              <p:nvPr userDrawn="1">
                <p:custDataLst>
                  <p:tags r:id="rId21"/>
                </p:custDataLst>
              </p:nvPr>
            </p:nvSpPr>
            <p:spPr bwMode="gray">
              <a:xfrm>
                <a:off x="1544" y="2123"/>
                <a:ext cx="311" cy="107"/>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grpSp>
      <p:grpSp>
        <p:nvGrpSpPr>
          <p:cNvPr id="49" name="McK 8. Legend Lines" hidden="1"/>
          <p:cNvGrpSpPr>
            <a:grpSpLocks/>
          </p:cNvGrpSpPr>
          <p:nvPr>
            <p:custDataLst>
              <p:tags r:id="rId10"/>
            </p:custDataLst>
          </p:nvPr>
        </p:nvGrpSpPr>
        <p:grpSpPr bwMode="auto">
          <a:xfrm>
            <a:off x="7959725" y="1009650"/>
            <a:ext cx="931863" cy="960438"/>
            <a:chOff x="2012" y="1967"/>
            <a:chExt cx="564" cy="581"/>
          </a:xfrm>
        </p:grpSpPr>
        <p:grpSp>
          <p:nvGrpSpPr>
            <p:cNvPr id="50" name="Group 50" hidden="1"/>
            <p:cNvGrpSpPr>
              <a:grpSpLocks/>
            </p:cNvGrpSpPr>
            <p:nvPr userDrawn="1">
              <p:custDataLst>
                <p:tags r:id="rId12"/>
              </p:custDataLst>
            </p:nvPr>
          </p:nvGrpSpPr>
          <p:grpSpPr bwMode="auto">
            <a:xfrm>
              <a:off x="2012" y="2025"/>
              <a:ext cx="202" cy="469"/>
              <a:chOff x="987" y="2025"/>
              <a:chExt cx="202" cy="469"/>
            </a:xfrm>
          </p:grpSpPr>
          <p:sp>
            <p:nvSpPr>
              <p:cNvPr id="55" name="Line 51" hidden="1"/>
              <p:cNvSpPr>
                <a:spLocks noChangeShapeType="1"/>
              </p:cNvSpPr>
              <p:nvPr/>
            </p:nvSpPr>
            <p:spPr bwMode="gray">
              <a:xfrm>
                <a:off x="987" y="2025"/>
                <a:ext cx="202" cy="0"/>
              </a:xfrm>
              <a:prstGeom prst="line">
                <a:avLst/>
              </a:prstGeom>
              <a:noFill/>
              <a:ln w="28575">
                <a:solidFill>
                  <a:schemeClr val="tx1"/>
                </a:solidFill>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6" name="Line 52" hidden="1"/>
              <p:cNvSpPr>
                <a:spLocks noChangeShapeType="1"/>
              </p:cNvSpPr>
              <p:nvPr/>
            </p:nvSpPr>
            <p:spPr bwMode="gray">
              <a:xfrm>
                <a:off x="987" y="2181"/>
                <a:ext cx="202" cy="0"/>
              </a:xfrm>
              <a:prstGeom prst="line">
                <a:avLst/>
              </a:prstGeom>
              <a:noFill/>
              <a:ln w="28575">
                <a:solidFill>
                  <a:schemeClr val="tx1"/>
                </a:solidFill>
                <a:prstDash val="dash"/>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7" name="Line 53" hidden="1"/>
              <p:cNvSpPr>
                <a:spLocks noChangeShapeType="1"/>
              </p:cNvSpPr>
              <p:nvPr/>
            </p:nvSpPr>
            <p:spPr bwMode="gray">
              <a:xfrm>
                <a:off x="987" y="2337"/>
                <a:ext cx="202" cy="0"/>
              </a:xfrm>
              <a:prstGeom prst="line">
                <a:avLst/>
              </a:prstGeom>
              <a:noFill/>
              <a:ln w="12700">
                <a:solidFill>
                  <a:schemeClr val="tx1"/>
                </a:solidFill>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58" name="Line 54" hidden="1"/>
              <p:cNvSpPr>
                <a:spLocks noChangeShapeType="1"/>
              </p:cNvSpPr>
              <p:nvPr/>
            </p:nvSpPr>
            <p:spPr bwMode="gray">
              <a:xfrm>
                <a:off x="987" y="2494"/>
                <a:ext cx="202" cy="0"/>
              </a:xfrm>
              <a:prstGeom prst="line">
                <a:avLst/>
              </a:prstGeom>
              <a:noFill/>
              <a:ln w="12700">
                <a:solidFill>
                  <a:schemeClr val="tx1"/>
                </a:solidFill>
                <a:prstDash val="dash"/>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grpSp>
        <p:sp>
          <p:nvSpPr>
            <p:cNvPr id="51" name="Rectangle 55" hidden="1"/>
            <p:cNvSpPr>
              <a:spLocks noChangeArrowheads="1"/>
            </p:cNvSpPr>
            <p:nvPr userDrawn="1">
              <p:custDataLst>
                <p:tags r:id="rId13"/>
              </p:custDataLst>
            </p:nvPr>
          </p:nvSpPr>
          <p:spPr bwMode="gray">
            <a:xfrm>
              <a:off x="2264" y="2279"/>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2" name="Rectangle 56" hidden="1"/>
            <p:cNvSpPr>
              <a:spLocks noChangeArrowheads="1"/>
            </p:cNvSpPr>
            <p:nvPr userDrawn="1">
              <p:custDataLst>
                <p:tags r:id="rId14"/>
              </p:custDataLst>
            </p:nvPr>
          </p:nvSpPr>
          <p:spPr bwMode="gray">
            <a:xfrm>
              <a:off x="2264" y="2435"/>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3" name="Rectangle 57" hidden="1"/>
            <p:cNvSpPr>
              <a:spLocks noChangeArrowheads="1"/>
            </p:cNvSpPr>
            <p:nvPr userDrawn="1">
              <p:custDataLst>
                <p:tags r:id="rId15"/>
              </p:custDataLst>
            </p:nvPr>
          </p:nvSpPr>
          <p:spPr bwMode="gray">
            <a:xfrm>
              <a:off x="2264" y="1967"/>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54" name="Rectangle 58" hidden="1"/>
            <p:cNvSpPr>
              <a:spLocks noChangeArrowheads="1"/>
            </p:cNvSpPr>
            <p:nvPr userDrawn="1">
              <p:custDataLst>
                <p:tags r:id="rId16"/>
              </p:custDataLst>
            </p:nvPr>
          </p:nvSpPr>
          <p:spPr bwMode="gray">
            <a:xfrm>
              <a:off x="2264" y="2123"/>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9" name="Rectangle 9"/>
          <p:cNvSpPr>
            <a:spLocks noGrp="1" noChangeArrowheads="1"/>
          </p:cNvSpPr>
          <p:nvPr>
            <p:ph type="sldNum" sz="quarter" idx="10"/>
            <p:custDataLst>
              <p:tags r:id="rId11"/>
            </p:custDataLst>
          </p:nvPr>
        </p:nvSpPr>
        <p:spPr/>
        <p:txBody>
          <a:bodyPr/>
          <a:lstStyle>
            <a:lvl1pPr fontAlgn="auto">
              <a:spcBef>
                <a:spcPts val="0"/>
              </a:spcBef>
              <a:spcAft>
                <a:spcPts val="0"/>
              </a:spcAft>
              <a:defRPr/>
            </a:lvl1pPr>
          </a:lstStyle>
          <a:p>
            <a:pPr>
              <a:defRPr/>
            </a:pPr>
            <a:fld id="{22E8766E-89A4-4302-911E-8F1DA7682802}" type="slidenum">
              <a:rPr lang="en-US"/>
              <a:pPr>
                <a:defRPr/>
              </a:pPr>
              <a:t>‹#›</a:t>
            </a:fld>
            <a:r>
              <a:rPr lang="en-US" dirty="0"/>
              <a:t> </a:t>
            </a: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vmlDrawing" Target="../drawings/vmlDrawing1.vml"/><Relationship Id="rId18" Type="http://schemas.openxmlformats.org/officeDocument/2006/relationships/tags" Target="../tags/tag6.xml"/><Relationship Id="rId26" Type="http://schemas.openxmlformats.org/officeDocument/2006/relationships/tags" Target="../tags/tag14.xml"/><Relationship Id="rId39" Type="http://schemas.openxmlformats.org/officeDocument/2006/relationships/tags" Target="../tags/tag27.xml"/><Relationship Id="rId21" Type="http://schemas.openxmlformats.org/officeDocument/2006/relationships/tags" Target="../tags/tag9.xml"/><Relationship Id="rId34" Type="http://schemas.openxmlformats.org/officeDocument/2006/relationships/tags" Target="../tags/tag22.xml"/><Relationship Id="rId42" Type="http://schemas.openxmlformats.org/officeDocument/2006/relationships/tags" Target="../tags/tag30.xml"/><Relationship Id="rId47" Type="http://schemas.openxmlformats.org/officeDocument/2006/relationships/tags" Target="../tags/tag35.xml"/><Relationship Id="rId50" Type="http://schemas.openxmlformats.org/officeDocument/2006/relationships/tags" Target="../tags/tag38.xml"/><Relationship Id="rId55" Type="http://schemas.openxmlformats.org/officeDocument/2006/relationships/tags" Target="../tags/tag4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5" Type="http://schemas.openxmlformats.org/officeDocument/2006/relationships/tags" Target="../tags/tag13.xml"/><Relationship Id="rId33" Type="http://schemas.openxmlformats.org/officeDocument/2006/relationships/tags" Target="../tags/tag21.xml"/><Relationship Id="rId38" Type="http://schemas.openxmlformats.org/officeDocument/2006/relationships/tags" Target="../tags/tag26.xml"/><Relationship Id="rId46" Type="http://schemas.openxmlformats.org/officeDocument/2006/relationships/tags" Target="../tags/tag34.xml"/><Relationship Id="rId2" Type="http://schemas.openxmlformats.org/officeDocument/2006/relationships/slideLayout" Target="../slideLayouts/slideLayout2.xml"/><Relationship Id="rId16" Type="http://schemas.openxmlformats.org/officeDocument/2006/relationships/tags" Target="../tags/tag4.xml"/><Relationship Id="rId20" Type="http://schemas.openxmlformats.org/officeDocument/2006/relationships/tags" Target="../tags/tag8.xml"/><Relationship Id="rId29" Type="http://schemas.openxmlformats.org/officeDocument/2006/relationships/tags" Target="../tags/tag17.xml"/><Relationship Id="rId41" Type="http://schemas.openxmlformats.org/officeDocument/2006/relationships/tags" Target="../tags/tag29.xml"/><Relationship Id="rId54" Type="http://schemas.openxmlformats.org/officeDocument/2006/relationships/tags" Target="../tags/tag4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12.xml"/><Relationship Id="rId32" Type="http://schemas.openxmlformats.org/officeDocument/2006/relationships/tags" Target="../tags/tag20.xml"/><Relationship Id="rId37" Type="http://schemas.openxmlformats.org/officeDocument/2006/relationships/tags" Target="../tags/tag25.xml"/><Relationship Id="rId40" Type="http://schemas.openxmlformats.org/officeDocument/2006/relationships/tags" Target="../tags/tag28.xml"/><Relationship Id="rId45" Type="http://schemas.openxmlformats.org/officeDocument/2006/relationships/tags" Target="../tags/tag33.xml"/><Relationship Id="rId53" Type="http://schemas.openxmlformats.org/officeDocument/2006/relationships/tags" Target="../tags/tag41.xml"/><Relationship Id="rId5" Type="http://schemas.openxmlformats.org/officeDocument/2006/relationships/slideLayout" Target="../slideLayouts/slideLayout5.xml"/><Relationship Id="rId15" Type="http://schemas.openxmlformats.org/officeDocument/2006/relationships/tags" Target="../tags/tag3.xml"/><Relationship Id="rId23" Type="http://schemas.openxmlformats.org/officeDocument/2006/relationships/tags" Target="../tags/tag11.xml"/><Relationship Id="rId28" Type="http://schemas.openxmlformats.org/officeDocument/2006/relationships/tags" Target="../tags/tag16.xml"/><Relationship Id="rId36" Type="http://schemas.openxmlformats.org/officeDocument/2006/relationships/tags" Target="../tags/tag24.xml"/><Relationship Id="rId49" Type="http://schemas.openxmlformats.org/officeDocument/2006/relationships/tags" Target="../tags/tag37.xml"/><Relationship Id="rId57"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tags" Target="../tags/tag7.xml"/><Relationship Id="rId31" Type="http://schemas.openxmlformats.org/officeDocument/2006/relationships/tags" Target="../tags/tag19.xml"/><Relationship Id="rId44" Type="http://schemas.openxmlformats.org/officeDocument/2006/relationships/tags" Target="../tags/tag32.xml"/><Relationship Id="rId52" Type="http://schemas.openxmlformats.org/officeDocument/2006/relationships/tags" Target="../tags/tag4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 Id="rId22" Type="http://schemas.openxmlformats.org/officeDocument/2006/relationships/tags" Target="../tags/tag10.xml"/><Relationship Id="rId27" Type="http://schemas.openxmlformats.org/officeDocument/2006/relationships/tags" Target="../tags/tag15.xml"/><Relationship Id="rId30" Type="http://schemas.openxmlformats.org/officeDocument/2006/relationships/tags" Target="../tags/tag18.xml"/><Relationship Id="rId35" Type="http://schemas.openxmlformats.org/officeDocument/2006/relationships/tags" Target="../tags/tag23.xml"/><Relationship Id="rId43" Type="http://schemas.openxmlformats.org/officeDocument/2006/relationships/tags" Target="../tags/tag31.xml"/><Relationship Id="rId48" Type="http://schemas.openxmlformats.org/officeDocument/2006/relationships/tags" Target="../tags/tag36.xml"/><Relationship Id="rId56" Type="http://schemas.openxmlformats.org/officeDocument/2006/relationships/oleObject" Target="../embeddings/oleObject1.bin"/><Relationship Id="rId8" Type="http://schemas.openxmlformats.org/officeDocument/2006/relationships/slideLayout" Target="../slideLayouts/slideLayout8.xml"/><Relationship Id="rId51" Type="http://schemas.openxmlformats.org/officeDocument/2006/relationships/tags" Target="../tags/tag39.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1026" name="AutoShape 2"/>
          <p:cNvGraphicFramePr>
            <a:graphicFrameLocks/>
          </p:cNvGraphicFramePr>
          <p:nvPr>
            <p:custDataLst>
              <p:tags r:id="rId14"/>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1592" name="think-cell Slide" r:id="rId56" imgW="0" imgH="0" progId="TCLayout.ActiveDocument.1">
                  <p:embed/>
                </p:oleObj>
              </mc:Choice>
              <mc:Fallback>
                <p:oleObj name="think-cell Slide" r:id="rId56" imgW="0" imgH="0" progId="TCLayout.ActiveDocument.1">
                  <p:embed/>
                  <p:pic>
                    <p:nvPicPr>
                      <p:cNvPr id="0" name="AutoShape 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8" name="McK 2. Slide Title"/>
          <p:cNvSpPr>
            <a:spLocks noGrp="1" noChangeArrowheads="1"/>
          </p:cNvSpPr>
          <p:nvPr>
            <p:ph type="title"/>
            <p:custDataLst>
              <p:tags r:id="rId15"/>
            </p:custDataLst>
          </p:nvPr>
        </p:nvSpPr>
        <p:spPr bwMode="auto">
          <a:xfrm>
            <a:off x="122238" y="409575"/>
            <a:ext cx="8791575" cy="334963"/>
          </a:xfrm>
          <a:prstGeom prst="rect">
            <a:avLst/>
          </a:prstGeom>
          <a:noFill/>
          <a:ln w="9525">
            <a:noFill/>
            <a:miter lim="800000"/>
            <a:headEnd/>
            <a:tailEnd/>
          </a:ln>
        </p:spPr>
        <p:txBody>
          <a:bodyPr vert="horz" wrap="square" lIns="0" tIns="0" rIns="0" bIns="0" numCol="1" anchor="b" anchorCtr="0" compatLnSpc="1">
            <a:prstTxWarp prst="textNoShape">
              <a:avLst/>
            </a:prstTxWarp>
            <a:spAutoFit/>
          </a:bodyPr>
          <a:lstStyle/>
          <a:p>
            <a:pPr lvl="0"/>
            <a:r>
              <a:rPr lang="en-US"/>
              <a:t>Click to add exhibit title</a:t>
            </a:r>
            <a:endParaRPr lang="en-US" altLang="zh-CN"/>
          </a:p>
        </p:txBody>
      </p:sp>
      <p:sp>
        <p:nvSpPr>
          <p:cNvPr id="1029" name="Rectangle 4"/>
          <p:cNvSpPr>
            <a:spLocks noGrp="1" noChangeArrowheads="1"/>
          </p:cNvSpPr>
          <p:nvPr>
            <p:ph type="body" idx="1"/>
            <p:custDataLst>
              <p:tags r:id="rId16"/>
            </p:custDataLst>
          </p:nvPr>
        </p:nvSpPr>
        <p:spPr bwMode="auto">
          <a:xfrm>
            <a:off x="122238" y="1487488"/>
            <a:ext cx="8791575" cy="124618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p>
        </p:txBody>
      </p:sp>
      <p:sp>
        <p:nvSpPr>
          <p:cNvPr id="2" name="McK 3. Unit of measure" hidden="1"/>
          <p:cNvSpPr txBox="1">
            <a:spLocks noChangeArrowheads="1"/>
          </p:cNvSpPr>
          <p:nvPr>
            <p:custDataLst>
              <p:tags r:id="rId17"/>
            </p:custDataLst>
          </p:nvPr>
        </p:nvSpPr>
        <p:spPr bwMode="auto">
          <a:xfrm>
            <a:off x="122238" y="985838"/>
            <a:ext cx="8791575" cy="217487"/>
          </a:xfrm>
          <a:prstGeom prst="rect">
            <a:avLst/>
          </a:prstGeom>
          <a:noFill/>
          <a:ln w="9525">
            <a:noFill/>
            <a:miter lim="800000"/>
            <a:headEnd/>
            <a:tailEnd/>
          </a:ln>
          <a:effectLst/>
        </p:spPr>
        <p:txBody>
          <a:bodyPr lIns="0" tIns="0" rIns="0" bIns="0"/>
          <a:lstStyle/>
          <a:p>
            <a:pPr defTabSz="912813">
              <a:defRPr/>
            </a:pPr>
            <a:r>
              <a:rPr lang="en-US" altLang="zh-CN" sz="1400" dirty="0">
                <a:solidFill>
                  <a:srgbClr val="808080"/>
                </a:solidFill>
                <a:latin typeface="+mn-lt"/>
                <a:ea typeface="宋体" pitchFamily="2" charset="-122"/>
              </a:rPr>
              <a:t>Unit of measure</a:t>
            </a:r>
          </a:p>
        </p:txBody>
      </p:sp>
      <p:grpSp>
        <p:nvGrpSpPr>
          <p:cNvPr id="1031" name="McK Slide Elements"/>
          <p:cNvGrpSpPr>
            <a:grpSpLocks/>
          </p:cNvGrpSpPr>
          <p:nvPr>
            <p:custDataLst>
              <p:tags r:id="rId18"/>
            </p:custDataLst>
          </p:nvPr>
        </p:nvGrpSpPr>
        <p:grpSpPr bwMode="auto">
          <a:xfrm>
            <a:off x="1627188" y="6351588"/>
            <a:ext cx="7004050" cy="384175"/>
            <a:chOff x="1005" y="3921"/>
            <a:chExt cx="4323" cy="238"/>
          </a:xfrm>
        </p:grpSpPr>
        <p:sp>
          <p:nvSpPr>
            <p:cNvPr id="3" name="McK 4. Footnote" hidden="1"/>
            <p:cNvSpPr txBox="1">
              <a:spLocks noChangeArrowheads="1"/>
            </p:cNvSpPr>
            <p:nvPr userDrawn="1"/>
          </p:nvSpPr>
          <p:spPr bwMode="auto">
            <a:xfrm>
              <a:off x="1005" y="3921"/>
              <a:ext cx="4323" cy="96"/>
            </a:xfrm>
            <a:prstGeom prst="rect">
              <a:avLst/>
            </a:prstGeom>
            <a:noFill/>
            <a:ln w="9525">
              <a:noFill/>
              <a:miter lim="800000"/>
              <a:headEnd/>
              <a:tailEnd/>
            </a:ln>
            <a:effectLst/>
          </p:spPr>
          <p:txBody>
            <a:bodyPr lIns="0" tIns="0" rIns="0" bIns="0" anchor="b"/>
            <a:lstStyle/>
            <a:p>
              <a:pPr marL="106363" indent="-106363" defTabSz="912813">
                <a:defRPr/>
              </a:pPr>
              <a:r>
                <a:rPr lang="en-US" altLang="zh-CN" sz="1000" dirty="0">
                  <a:solidFill>
                    <a:srgbClr val="000000"/>
                  </a:solidFill>
                  <a:latin typeface="+mn-lt"/>
                  <a:ea typeface="宋体" pitchFamily="2" charset="-122"/>
                </a:rPr>
                <a:t>1 Footnote</a:t>
              </a:r>
            </a:p>
          </p:txBody>
        </p:sp>
        <p:sp>
          <p:nvSpPr>
            <p:cNvPr id="165896" name="McK 5. Source" hidden="1"/>
            <p:cNvSpPr>
              <a:spLocks noChangeArrowheads="1"/>
            </p:cNvSpPr>
            <p:nvPr userDrawn="1"/>
          </p:nvSpPr>
          <p:spPr bwMode="auto">
            <a:xfrm>
              <a:off x="1005" y="4063"/>
              <a:ext cx="4323" cy="96"/>
            </a:xfrm>
            <a:prstGeom prst="rect">
              <a:avLst/>
            </a:prstGeom>
            <a:noFill/>
            <a:ln w="9525">
              <a:noFill/>
              <a:miter lim="800000"/>
              <a:headEnd/>
              <a:tailEnd/>
            </a:ln>
            <a:effectLst/>
          </p:spPr>
          <p:txBody>
            <a:bodyPr lIns="0" tIns="0" rIns="0" bIns="0" anchor="ctr">
              <a:spAutoFit/>
            </a:bodyPr>
            <a:lstStyle/>
            <a:p>
              <a:pPr marL="622300" indent="-622300" defTabSz="912813">
                <a:tabLst>
                  <a:tab pos="625475" algn="l"/>
                </a:tabLst>
                <a:defRPr/>
              </a:pPr>
              <a:r>
                <a:rPr lang="en-US" altLang="zh-CN" sz="1000" dirty="0">
                  <a:solidFill>
                    <a:srgbClr val="000000"/>
                  </a:solidFill>
                  <a:latin typeface="+mn-lt"/>
                  <a:ea typeface="宋体" pitchFamily="2" charset="-122"/>
                </a:rPr>
                <a:t>SOURCE: Source</a:t>
              </a:r>
            </a:p>
          </p:txBody>
        </p:sp>
      </p:grpSp>
      <p:sp>
        <p:nvSpPr>
          <p:cNvPr id="165897" name="Rectangle 9"/>
          <p:cNvSpPr>
            <a:spLocks noGrp="1" noChangeArrowheads="1"/>
          </p:cNvSpPr>
          <p:nvPr>
            <p:ph type="sldNum" sz="quarter" idx="4"/>
            <p:custDataLst>
              <p:tags r:id="rId19"/>
            </p:custDataLst>
          </p:nvPr>
        </p:nvSpPr>
        <p:spPr bwMode="auto">
          <a:xfrm>
            <a:off x="8734425" y="6580188"/>
            <a:ext cx="198438" cy="153987"/>
          </a:xfrm>
          <a:prstGeom prst="rect">
            <a:avLst/>
          </a:prstGeom>
          <a:noFill/>
          <a:ln w="9525">
            <a:noFill/>
            <a:miter lim="800000"/>
            <a:headEnd/>
            <a:tailEnd/>
          </a:ln>
          <a:effectLst/>
        </p:spPr>
        <p:txBody>
          <a:bodyPr vert="horz" wrap="none" lIns="0" tIns="0" rIns="0" bIns="0" numCol="1" anchor="t" anchorCtr="0" compatLnSpc="1">
            <a:prstTxWarp prst="textNoShape">
              <a:avLst/>
            </a:prstTxWarp>
          </a:bodyPr>
          <a:lstStyle>
            <a:lvl1pPr>
              <a:defRPr sz="1000" b="0">
                <a:solidFill>
                  <a:srgbClr val="000000"/>
                </a:solidFill>
                <a:latin typeface="Arial" charset="0"/>
                <a:cs typeface="Arial" charset="0"/>
              </a:defRPr>
            </a:lvl1pPr>
          </a:lstStyle>
          <a:p>
            <a:pPr>
              <a:defRPr/>
            </a:pPr>
            <a:fld id="{F723EFD6-B3F8-4D1C-8770-0AF5A9857C70}" type="slidenum">
              <a:rPr lang="en-US"/>
              <a:pPr>
                <a:defRPr/>
              </a:pPr>
              <a:t>‹#›</a:t>
            </a:fld>
            <a:r>
              <a:rPr lang="en-US" dirty="0"/>
              <a:t> </a:t>
            </a:r>
          </a:p>
        </p:txBody>
      </p:sp>
      <p:sp>
        <p:nvSpPr>
          <p:cNvPr id="165898" name="Rectangle 10"/>
          <p:cNvSpPr>
            <a:spLocks noChangeArrowheads="1"/>
          </p:cNvSpPr>
          <p:nvPr>
            <p:custDataLst>
              <p:tags r:id="rId20"/>
            </p:custDataLst>
          </p:nvPr>
        </p:nvSpPr>
        <p:spPr bwMode="black">
          <a:xfrm flipV="1">
            <a:off x="122238" y="833438"/>
            <a:ext cx="8850312" cy="101600"/>
          </a:xfrm>
          <a:prstGeom prst="rect">
            <a:avLst/>
          </a:prstGeom>
          <a:solidFill>
            <a:srgbClr val="FFCB3D"/>
          </a:solidFill>
          <a:ln w="9525">
            <a:noFill/>
            <a:miter lim="800000"/>
            <a:headEnd/>
            <a:tailEnd/>
          </a:ln>
          <a:effectLst/>
        </p:spPr>
        <p:txBody>
          <a:bodyPr wrap="none" anchor="ctr"/>
          <a:lstStyle/>
          <a:p>
            <a:pPr>
              <a:defRPr/>
            </a:pPr>
            <a:endParaRPr lang="en-US" sz="2800" b="1" dirty="0">
              <a:solidFill>
                <a:srgbClr val="91B0FF"/>
              </a:solidFill>
              <a:latin typeface="+mn-lt"/>
              <a:ea typeface="ヒラギノ角ゴ Pro W3" pitchFamily="-65" charset="-128"/>
            </a:endParaRPr>
          </a:p>
        </p:txBody>
      </p:sp>
      <p:pic>
        <p:nvPicPr>
          <p:cNvPr id="1034" name="Picture 11" descr="PGE-727333"/>
          <p:cNvPicPr>
            <a:picLocks noChangeAspect="1" noChangeArrowheads="1"/>
          </p:cNvPicPr>
          <p:nvPr>
            <p:custDataLst>
              <p:tags r:id="rId21"/>
            </p:custDataLst>
          </p:nvPr>
        </p:nvPicPr>
        <p:blipFill>
          <a:blip r:embed="rId57" cstate="print"/>
          <a:srcRect/>
          <a:stretch>
            <a:fillRect/>
          </a:stretch>
        </p:blipFill>
        <p:spPr bwMode="auto">
          <a:xfrm>
            <a:off x="115888" y="6337300"/>
            <a:ext cx="1446212" cy="388938"/>
          </a:xfrm>
          <a:prstGeom prst="rect">
            <a:avLst/>
          </a:prstGeom>
          <a:noFill/>
          <a:ln w="9525">
            <a:noFill/>
            <a:miter lim="800000"/>
            <a:headEnd/>
            <a:tailEnd/>
          </a:ln>
        </p:spPr>
      </p:pic>
      <p:grpSp>
        <p:nvGrpSpPr>
          <p:cNvPr id="1035" name="McK 6. Sticker" hidden="1"/>
          <p:cNvGrpSpPr>
            <a:grpSpLocks/>
          </p:cNvGrpSpPr>
          <p:nvPr>
            <p:custDataLst>
              <p:tags r:id="rId22"/>
            </p:custDataLst>
          </p:nvPr>
        </p:nvGrpSpPr>
        <p:grpSpPr bwMode="auto">
          <a:xfrm>
            <a:off x="8204200" y="1009650"/>
            <a:ext cx="687388" cy="188913"/>
            <a:chOff x="5088" y="185"/>
            <a:chExt cx="416" cy="115"/>
          </a:xfrm>
        </p:grpSpPr>
        <p:sp>
          <p:nvSpPr>
            <p:cNvPr id="5" name="AutoShape 13" hidden="1"/>
            <p:cNvSpPr>
              <a:spLocks noChangeArrowheads="1"/>
            </p:cNvSpPr>
            <p:nvPr userDrawn="1"/>
          </p:nvSpPr>
          <p:spPr bwMode="gray">
            <a:xfrm>
              <a:off x="5096" y="185"/>
              <a:ext cx="408" cy="113"/>
            </a:xfrm>
            <a:prstGeom prst="leftRightArrow">
              <a:avLst>
                <a:gd name="adj1" fmla="val 100000"/>
                <a:gd name="adj2" fmla="val 0"/>
              </a:avLst>
            </a:prstGeom>
            <a:noFill/>
            <a:ln w="9525">
              <a:noFill/>
              <a:miter lim="800000"/>
              <a:headEnd/>
              <a:tailEnd/>
            </a:ln>
            <a:effectLst/>
          </p:spPr>
          <p:txBody>
            <a:bodyPr wrap="none" lIns="0" tIns="0" rIns="0" bIns="0">
              <a:spAutoFit/>
            </a:bodyPr>
            <a:lstStyle/>
            <a:p>
              <a:pPr defTabSz="952500">
                <a:defRPr/>
              </a:pPr>
              <a:r>
                <a:rPr lang="en-US" sz="1200" dirty="0">
                  <a:solidFill>
                    <a:srgbClr val="000000"/>
                  </a:solidFill>
                  <a:latin typeface="+mn-lt"/>
                  <a:ea typeface="ヒラギノ角ゴ Pro W3" pitchFamily="-65" charset="-128"/>
                </a:rPr>
                <a:t>STICKER</a:t>
              </a:r>
            </a:p>
          </p:txBody>
        </p:sp>
        <p:cxnSp>
          <p:nvCxnSpPr>
            <p:cNvPr id="1080" name="AutoShape 14" hidden="1"/>
            <p:cNvCxnSpPr>
              <a:cxnSpLocks noChangeShapeType="1"/>
            </p:cNvCxnSpPr>
            <p:nvPr userDrawn="1"/>
          </p:nvCxnSpPr>
          <p:spPr bwMode="gray">
            <a:xfrm>
              <a:off x="5088" y="185"/>
              <a:ext cx="416" cy="0"/>
            </a:xfrm>
            <a:prstGeom prst="straightConnector1">
              <a:avLst/>
            </a:prstGeom>
            <a:noFill/>
            <a:ln w="9525">
              <a:solidFill>
                <a:schemeClr val="tx1"/>
              </a:solidFill>
              <a:round/>
              <a:headEnd/>
              <a:tailEnd/>
            </a:ln>
          </p:spPr>
        </p:cxnSp>
        <p:cxnSp>
          <p:nvCxnSpPr>
            <p:cNvPr id="1081" name="AutoShape 15" hidden="1"/>
            <p:cNvCxnSpPr>
              <a:cxnSpLocks noChangeShapeType="1"/>
            </p:cNvCxnSpPr>
            <p:nvPr userDrawn="1"/>
          </p:nvCxnSpPr>
          <p:spPr bwMode="gray">
            <a:xfrm>
              <a:off x="5088" y="300"/>
              <a:ext cx="416" cy="0"/>
            </a:xfrm>
            <a:prstGeom prst="straightConnector1">
              <a:avLst/>
            </a:prstGeom>
            <a:noFill/>
            <a:ln w="9525">
              <a:solidFill>
                <a:schemeClr val="tx1"/>
              </a:solidFill>
              <a:round/>
              <a:headEnd/>
              <a:tailEnd/>
            </a:ln>
          </p:spPr>
        </p:cxnSp>
      </p:grpSp>
      <p:grpSp>
        <p:nvGrpSpPr>
          <p:cNvPr id="1036" name="McK 7. Legend Boxes" hidden="1"/>
          <p:cNvGrpSpPr>
            <a:grpSpLocks/>
          </p:cNvGrpSpPr>
          <p:nvPr>
            <p:custDataLst>
              <p:tags r:id="rId23"/>
            </p:custDataLst>
          </p:nvPr>
        </p:nvGrpSpPr>
        <p:grpSpPr bwMode="auto">
          <a:xfrm>
            <a:off x="8066088" y="1009650"/>
            <a:ext cx="825500" cy="960438"/>
            <a:chOff x="1357" y="1967"/>
            <a:chExt cx="499" cy="581"/>
          </a:xfrm>
        </p:grpSpPr>
        <p:grpSp>
          <p:nvGrpSpPr>
            <p:cNvPr id="1070" name="Group 17" hidden="1"/>
            <p:cNvGrpSpPr>
              <a:grpSpLocks/>
            </p:cNvGrpSpPr>
            <p:nvPr userDrawn="1">
              <p:custDataLst>
                <p:tags r:id="rId51"/>
              </p:custDataLst>
            </p:nvPr>
          </p:nvGrpSpPr>
          <p:grpSpPr bwMode="auto">
            <a:xfrm>
              <a:off x="1357" y="1978"/>
              <a:ext cx="135" cy="568"/>
              <a:chOff x="1357" y="1978"/>
              <a:chExt cx="135" cy="568"/>
            </a:xfrm>
          </p:grpSpPr>
          <p:sp>
            <p:nvSpPr>
              <p:cNvPr id="165906" name="LegendRectangle1" hidden="1"/>
              <p:cNvSpPr>
                <a:spLocks noChangeArrowheads="1"/>
              </p:cNvSpPr>
              <p:nvPr/>
            </p:nvSpPr>
            <p:spPr bwMode="gray">
              <a:xfrm>
                <a:off x="1357" y="1978"/>
                <a:ext cx="135" cy="101"/>
              </a:xfrm>
              <a:prstGeom prst="rect">
                <a:avLst/>
              </a:prstGeom>
              <a:solidFill>
                <a:schemeClr val="accent1"/>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165907" name="LegendRectangle2" hidden="1"/>
              <p:cNvSpPr>
                <a:spLocks noChangeArrowheads="1"/>
              </p:cNvSpPr>
              <p:nvPr/>
            </p:nvSpPr>
            <p:spPr bwMode="gray">
              <a:xfrm>
                <a:off x="1357" y="2133"/>
                <a:ext cx="135" cy="101"/>
              </a:xfrm>
              <a:prstGeom prst="rect">
                <a:avLst/>
              </a:prstGeom>
              <a:solidFill>
                <a:schemeClr val="accent2"/>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165908" name="LegendRectangle3" hidden="1"/>
              <p:cNvSpPr>
                <a:spLocks noChangeArrowheads="1"/>
              </p:cNvSpPr>
              <p:nvPr/>
            </p:nvSpPr>
            <p:spPr bwMode="gray">
              <a:xfrm>
                <a:off x="1357" y="2289"/>
                <a:ext cx="135" cy="101"/>
              </a:xfrm>
              <a:prstGeom prst="rect">
                <a:avLst/>
              </a:prstGeom>
              <a:solidFill>
                <a:schemeClr val="hlink"/>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sp>
            <p:nvSpPr>
              <p:cNvPr id="165909" name="LegendRectangle4" hidden="1"/>
              <p:cNvSpPr>
                <a:spLocks noChangeArrowheads="1"/>
              </p:cNvSpPr>
              <p:nvPr/>
            </p:nvSpPr>
            <p:spPr bwMode="gray">
              <a:xfrm>
                <a:off x="1357" y="2445"/>
                <a:ext cx="135" cy="101"/>
              </a:xfrm>
              <a:prstGeom prst="rect">
                <a:avLst/>
              </a:prstGeom>
              <a:solidFill>
                <a:schemeClr val="folHlink"/>
              </a:solidFill>
              <a:ln w="9525">
                <a:solidFill>
                  <a:schemeClr val="tx1"/>
                </a:solidFill>
                <a:miter lim="800000"/>
                <a:headEnd/>
                <a:tailEnd/>
              </a:ln>
              <a:effectLst/>
            </p:spPr>
            <p:txBody>
              <a:bodyPr lIns="0" tIns="0" rIns="0" bIns="0"/>
              <a:lstStyle/>
              <a:p>
                <a:pPr>
                  <a:defRPr/>
                </a:pPr>
                <a:endParaRPr lang="en-US" sz="2800" b="1" dirty="0">
                  <a:solidFill>
                    <a:srgbClr val="91B0FF"/>
                  </a:solidFill>
                  <a:latin typeface="+mn-lt"/>
                  <a:ea typeface="ヒラギノ角ゴ Pro W3" pitchFamily="-65" charset="-128"/>
                </a:endParaRPr>
              </a:p>
            </p:txBody>
          </p:sp>
        </p:grpSp>
        <p:sp>
          <p:nvSpPr>
            <p:cNvPr id="165910" name="Rectangle 22" hidden="1"/>
            <p:cNvSpPr>
              <a:spLocks noChangeArrowheads="1"/>
            </p:cNvSpPr>
            <p:nvPr userDrawn="1">
              <p:custDataLst>
                <p:tags r:id="rId52"/>
              </p:custDataLst>
            </p:nvPr>
          </p:nvSpPr>
          <p:spPr bwMode="gray">
            <a:xfrm>
              <a:off x="1544" y="2279"/>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65911" name="Rectangle 23" hidden="1"/>
            <p:cNvSpPr>
              <a:spLocks noChangeArrowheads="1"/>
            </p:cNvSpPr>
            <p:nvPr userDrawn="1">
              <p:custDataLst>
                <p:tags r:id="rId53"/>
              </p:custDataLst>
            </p:nvPr>
          </p:nvSpPr>
          <p:spPr bwMode="gray">
            <a:xfrm>
              <a:off x="1544" y="2435"/>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65912" name="Rectangle 24" hidden="1"/>
            <p:cNvSpPr>
              <a:spLocks noChangeArrowheads="1"/>
            </p:cNvSpPr>
            <p:nvPr userDrawn="1">
              <p:custDataLst>
                <p:tags r:id="rId54"/>
              </p:custDataLst>
            </p:nvPr>
          </p:nvSpPr>
          <p:spPr bwMode="gray">
            <a:xfrm>
              <a:off x="1544" y="1967"/>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9" name="Rectangle 25" hidden="1"/>
            <p:cNvSpPr>
              <a:spLocks noChangeArrowheads="1"/>
            </p:cNvSpPr>
            <p:nvPr userDrawn="1">
              <p:custDataLst>
                <p:tags r:id="rId55"/>
              </p:custDataLst>
            </p:nvPr>
          </p:nvSpPr>
          <p:spPr bwMode="gray">
            <a:xfrm>
              <a:off x="1544" y="2123"/>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grpSp>
        <p:nvGrpSpPr>
          <p:cNvPr id="1037" name="McK 9. Legend Moons" hidden="1"/>
          <p:cNvGrpSpPr>
            <a:grpSpLocks/>
          </p:cNvGrpSpPr>
          <p:nvPr>
            <p:custDataLst>
              <p:tags r:id="rId24"/>
            </p:custDataLst>
          </p:nvPr>
        </p:nvGrpSpPr>
        <p:grpSpPr bwMode="auto">
          <a:xfrm>
            <a:off x="8110538" y="1009650"/>
            <a:ext cx="781050" cy="1223963"/>
            <a:chOff x="5031" y="171"/>
            <a:chExt cx="472" cy="740"/>
          </a:xfrm>
        </p:grpSpPr>
        <p:grpSp>
          <p:nvGrpSpPr>
            <p:cNvPr id="1048" name="Group 27" hidden="1"/>
            <p:cNvGrpSpPr>
              <a:grpSpLocks/>
            </p:cNvGrpSpPr>
            <p:nvPr userDrawn="1"/>
          </p:nvGrpSpPr>
          <p:grpSpPr bwMode="auto">
            <a:xfrm>
              <a:off x="5031" y="174"/>
              <a:ext cx="112" cy="737"/>
              <a:chOff x="1393" y="1970"/>
              <a:chExt cx="112" cy="737"/>
            </a:xfrm>
          </p:grpSpPr>
          <p:grpSp>
            <p:nvGrpSpPr>
              <p:cNvPr id="1055" name="Group 28" hidden="1"/>
              <p:cNvGrpSpPr>
                <a:grpSpLocks noChangeAspect="1"/>
              </p:cNvGrpSpPr>
              <p:nvPr userDrawn="1">
                <p:custDataLst>
                  <p:tags r:id="rId36"/>
                </p:custDataLst>
              </p:nvPr>
            </p:nvGrpSpPr>
            <p:grpSpPr bwMode="auto">
              <a:xfrm>
                <a:off x="1393" y="2593"/>
                <a:ext cx="112" cy="114"/>
                <a:chOff x="1058" y="1963"/>
                <a:chExt cx="112" cy="114"/>
              </a:xfrm>
            </p:grpSpPr>
            <p:sp>
              <p:nvSpPr>
                <p:cNvPr id="165917" name="Oval 29" hidden="1"/>
                <p:cNvSpPr>
                  <a:spLocks noChangeAspect="1" noChangeArrowheads="1"/>
                </p:cNvSpPr>
                <p:nvPr userDrawn="1">
                  <p:custDataLst>
                    <p:tags r:id="rId49"/>
                  </p:custDataLst>
                </p:nvPr>
              </p:nvSpPr>
              <p:spPr bwMode="gray">
                <a:xfrm>
                  <a:off x="1058" y="1963"/>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165918" name="Oval 30" hidden="1"/>
                <p:cNvSpPr>
                  <a:spLocks noChangeAspect="1" noChangeArrowheads="1"/>
                </p:cNvSpPr>
                <p:nvPr userDrawn="1">
                  <p:custDataLst>
                    <p:tags r:id="rId50"/>
                  </p:custDataLst>
                </p:nvPr>
              </p:nvSpPr>
              <p:spPr bwMode="gray">
                <a:xfrm>
                  <a:off x="1058" y="1963"/>
                  <a:ext cx="112" cy="114"/>
                </a:xfrm>
                <a:prstGeom prst="ellipse">
                  <a:avLst/>
                </a:pr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1056" name="Group 31" hidden="1"/>
              <p:cNvGrpSpPr>
                <a:grpSpLocks noChangeAspect="1"/>
              </p:cNvGrpSpPr>
              <p:nvPr userDrawn="1">
                <p:custDataLst>
                  <p:tags r:id="rId37"/>
                </p:custDataLst>
              </p:nvPr>
            </p:nvGrpSpPr>
            <p:grpSpPr bwMode="auto">
              <a:xfrm>
                <a:off x="1393" y="2436"/>
                <a:ext cx="112" cy="114"/>
                <a:chOff x="1058" y="2113"/>
                <a:chExt cx="112" cy="114"/>
              </a:xfrm>
            </p:grpSpPr>
            <p:sp>
              <p:nvSpPr>
                <p:cNvPr id="10" name="Oval 32" hidden="1"/>
                <p:cNvSpPr>
                  <a:spLocks noChangeAspect="1" noChangeArrowheads="1"/>
                </p:cNvSpPr>
                <p:nvPr userDrawn="1">
                  <p:custDataLst>
                    <p:tags r:id="rId47"/>
                  </p:custDataLst>
                </p:nvPr>
              </p:nvSpPr>
              <p:spPr bwMode="gray">
                <a:xfrm>
                  <a:off x="1058" y="2113"/>
                  <a:ext cx="111" cy="107"/>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11" name="Arc 33" hidden="1"/>
                <p:cNvSpPr>
                  <a:spLocks noChangeAspect="1"/>
                </p:cNvSpPr>
                <p:nvPr userDrawn="1">
                  <p:custDataLst>
                    <p:tags r:id="rId48"/>
                  </p:custDataLst>
                </p:nvPr>
              </p:nvSpPr>
              <p:spPr bwMode="gray">
                <a:xfrm>
                  <a:off x="1058" y="2113"/>
                  <a:ext cx="112" cy="107"/>
                </a:xfrm>
                <a:custGeom>
                  <a:avLst/>
                  <a:gdLst>
                    <a:gd name="G0" fmla="+- 21600 0 0"/>
                    <a:gd name="G1" fmla="+- 21600 0 0"/>
                    <a:gd name="G2" fmla="+- 21600 0 0"/>
                    <a:gd name="T0" fmla="*/ 21600 w 43200"/>
                    <a:gd name="T1" fmla="*/ 0 h 43200"/>
                    <a:gd name="T2" fmla="*/ 0 w 43200"/>
                    <a:gd name="T3" fmla="*/ 2160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1057" name="Group 34" hidden="1"/>
              <p:cNvGrpSpPr>
                <a:grpSpLocks noChangeAspect="1"/>
              </p:cNvGrpSpPr>
              <p:nvPr userDrawn="1">
                <p:custDataLst>
                  <p:tags r:id="rId38"/>
                </p:custDataLst>
              </p:nvPr>
            </p:nvGrpSpPr>
            <p:grpSpPr bwMode="auto">
              <a:xfrm>
                <a:off x="1393" y="2280"/>
                <a:ext cx="112" cy="114"/>
                <a:chOff x="1058" y="2275"/>
                <a:chExt cx="112" cy="114"/>
              </a:xfrm>
            </p:grpSpPr>
            <p:sp>
              <p:nvSpPr>
                <p:cNvPr id="12" name="Oval 35" hidden="1"/>
                <p:cNvSpPr>
                  <a:spLocks noChangeAspect="1" noChangeArrowheads="1"/>
                </p:cNvSpPr>
                <p:nvPr userDrawn="1">
                  <p:custDataLst>
                    <p:tags r:id="rId45"/>
                  </p:custDataLst>
                </p:nvPr>
              </p:nvSpPr>
              <p:spPr bwMode="gray">
                <a:xfrm>
                  <a:off x="1058" y="2275"/>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13" name="Arc 36" hidden="1"/>
                <p:cNvSpPr>
                  <a:spLocks noChangeAspect="1"/>
                </p:cNvSpPr>
                <p:nvPr userDrawn="1">
                  <p:custDataLst>
                    <p:tags r:id="rId46"/>
                  </p:custDataLst>
                </p:nvPr>
              </p:nvSpPr>
              <p:spPr bwMode="gray">
                <a:xfrm>
                  <a:off x="1117" y="2275"/>
                  <a:ext cx="56" cy="114"/>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1058" name="Group 37" hidden="1"/>
              <p:cNvGrpSpPr>
                <a:grpSpLocks noChangeAspect="1"/>
              </p:cNvGrpSpPr>
              <p:nvPr userDrawn="1">
                <p:custDataLst>
                  <p:tags r:id="rId39"/>
                </p:custDataLst>
              </p:nvPr>
            </p:nvGrpSpPr>
            <p:grpSpPr bwMode="auto">
              <a:xfrm>
                <a:off x="1393" y="2126"/>
                <a:ext cx="112" cy="112"/>
                <a:chOff x="1058" y="2431"/>
                <a:chExt cx="112" cy="112"/>
              </a:xfrm>
            </p:grpSpPr>
            <p:sp>
              <p:nvSpPr>
                <p:cNvPr id="165926" name="Oval 38" hidden="1"/>
                <p:cNvSpPr>
                  <a:spLocks noChangeAspect="1" noChangeArrowheads="1"/>
                </p:cNvSpPr>
                <p:nvPr userDrawn="1">
                  <p:custDataLst>
                    <p:tags r:id="rId43"/>
                  </p:custDataLst>
                </p:nvPr>
              </p:nvSpPr>
              <p:spPr bwMode="gray">
                <a:xfrm>
                  <a:off x="1058" y="2431"/>
                  <a:ext cx="111" cy="107"/>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165927" name="Arc 39" hidden="1"/>
                <p:cNvSpPr>
                  <a:spLocks noChangeAspect="1"/>
                </p:cNvSpPr>
                <p:nvPr userDrawn="1">
                  <p:custDataLst>
                    <p:tags r:id="rId44"/>
                  </p:custDataLst>
                </p:nvPr>
              </p:nvSpPr>
              <p:spPr bwMode="gray">
                <a:xfrm>
                  <a:off x="1117" y="2431"/>
                  <a:ext cx="56" cy="5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nvGrpSpPr>
              <p:cNvPr id="1059" name="Group 40" hidden="1"/>
              <p:cNvGrpSpPr>
                <a:grpSpLocks noChangeAspect="1"/>
              </p:cNvGrpSpPr>
              <p:nvPr userDrawn="1">
                <p:custDataLst>
                  <p:tags r:id="rId40"/>
                </p:custDataLst>
              </p:nvPr>
            </p:nvGrpSpPr>
            <p:grpSpPr bwMode="auto">
              <a:xfrm>
                <a:off x="1393" y="1970"/>
                <a:ext cx="112" cy="114"/>
                <a:chOff x="1058" y="2617"/>
                <a:chExt cx="112" cy="114"/>
              </a:xfrm>
            </p:grpSpPr>
            <p:sp>
              <p:nvSpPr>
                <p:cNvPr id="165929" name="Oval 41" hidden="1"/>
                <p:cNvSpPr>
                  <a:spLocks noChangeAspect="1" noChangeArrowheads="1"/>
                </p:cNvSpPr>
                <p:nvPr userDrawn="1">
                  <p:custDataLst>
                    <p:tags r:id="rId41"/>
                  </p:custDataLst>
                </p:nvPr>
              </p:nvSpPr>
              <p:spPr bwMode="gray">
                <a:xfrm>
                  <a:off x="1058" y="2617"/>
                  <a:ext cx="111" cy="112"/>
                </a:xfrm>
                <a:prstGeom prst="ellipse">
                  <a:avLst/>
                </a:prstGeom>
                <a:solidFill>
                  <a:schemeClr val="bg1"/>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sp>
              <p:nvSpPr>
                <p:cNvPr id="165930" name="Arc 42" hidden="1"/>
                <p:cNvSpPr>
                  <a:spLocks noChangeAspect="1"/>
                </p:cNvSpPr>
                <p:nvPr userDrawn="1">
                  <p:custDataLst>
                    <p:tags r:id="rId42"/>
                  </p:custDataLst>
                </p:nvPr>
              </p:nvSpPr>
              <p:spPr bwMode="gray">
                <a:xfrm>
                  <a:off x="1058" y="2617"/>
                  <a:ext cx="112" cy="114"/>
                </a:xfrm>
                <a:custGeom>
                  <a:avLst/>
                  <a:gdLst>
                    <a:gd name="G0" fmla="+- 21600 0 0"/>
                    <a:gd name="G1" fmla="+- 21600 0 0"/>
                    <a:gd name="G2" fmla="+- 21600 0 0"/>
                    <a:gd name="T0" fmla="*/ 21600 w 43200"/>
                    <a:gd name="T1" fmla="*/ 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path>
                    <a:path w="43200" h="43200" stroke="0" extrusionOk="0">
                      <a:moveTo>
                        <a:pt x="21599" y="0"/>
                      </a:moveTo>
                      <a:lnTo>
                        <a:pt x="21600" y="21600"/>
                      </a:lnTo>
                      <a:close/>
                    </a:path>
                  </a:pathLst>
                </a:custGeom>
                <a:solidFill>
                  <a:schemeClr val="folHlink"/>
                </a:solidFill>
                <a:ln w="9525">
                  <a:solidFill>
                    <a:schemeClr val="tx1"/>
                  </a:solidFill>
                  <a:round/>
                  <a:headEnd/>
                  <a:tailEnd/>
                </a:ln>
                <a:effectLst/>
              </p:spPr>
              <p:txBody>
                <a:bodyPr wrap="none" lIns="0" tIns="0" rIns="0" bIns="0" anchor="ctr"/>
                <a:lstStyle/>
                <a:p>
                  <a:pPr>
                    <a:defRPr/>
                  </a:pPr>
                  <a:endParaRPr lang="en-US" sz="2800" b="1" dirty="0">
                    <a:solidFill>
                      <a:srgbClr val="91B0FF"/>
                    </a:solidFill>
                    <a:latin typeface="+mn-lt"/>
                    <a:ea typeface="ヒラギノ角ゴ Pro W3" pitchFamily="-65" charset="-128"/>
                  </a:endParaRPr>
                </a:p>
              </p:txBody>
            </p:sp>
          </p:grpSp>
        </p:grpSp>
        <p:grpSp>
          <p:nvGrpSpPr>
            <p:cNvPr id="1049" name="Group 43" hidden="1"/>
            <p:cNvGrpSpPr>
              <a:grpSpLocks/>
            </p:cNvGrpSpPr>
            <p:nvPr userDrawn="1"/>
          </p:nvGrpSpPr>
          <p:grpSpPr bwMode="auto">
            <a:xfrm>
              <a:off x="5192" y="171"/>
              <a:ext cx="311" cy="738"/>
              <a:chOff x="1544" y="1967"/>
              <a:chExt cx="311" cy="738"/>
            </a:xfrm>
          </p:grpSpPr>
          <p:sp>
            <p:nvSpPr>
              <p:cNvPr id="165932" name="Rectangle 44" hidden="1"/>
              <p:cNvSpPr>
                <a:spLocks noChangeArrowheads="1"/>
              </p:cNvSpPr>
              <p:nvPr>
                <p:custDataLst>
                  <p:tags r:id="rId31"/>
                </p:custDataLst>
              </p:nvPr>
            </p:nvSpPr>
            <p:spPr bwMode="gray">
              <a:xfrm>
                <a:off x="1544" y="2279"/>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65933" name="Rectangle 45" hidden="1"/>
              <p:cNvSpPr>
                <a:spLocks noChangeArrowheads="1"/>
              </p:cNvSpPr>
              <p:nvPr>
                <p:custDataLst>
                  <p:tags r:id="rId32"/>
                </p:custDataLst>
              </p:nvPr>
            </p:nvSpPr>
            <p:spPr bwMode="gray">
              <a:xfrm>
                <a:off x="1544" y="2435"/>
                <a:ext cx="311" cy="107"/>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65934" name="Rectangle 46" hidden="1"/>
              <p:cNvSpPr>
                <a:spLocks noChangeArrowheads="1"/>
              </p:cNvSpPr>
              <p:nvPr>
                <p:custDataLst>
                  <p:tags r:id="rId33"/>
                </p:custDataLst>
              </p:nvPr>
            </p:nvSpPr>
            <p:spPr bwMode="gray">
              <a:xfrm>
                <a:off x="1544" y="2592"/>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65935" name="Rectangle 47" hidden="1"/>
              <p:cNvSpPr>
                <a:spLocks noChangeArrowheads="1"/>
              </p:cNvSpPr>
              <p:nvPr userDrawn="1">
                <p:custDataLst>
                  <p:tags r:id="rId34"/>
                </p:custDataLst>
              </p:nvPr>
            </p:nvSpPr>
            <p:spPr bwMode="gray">
              <a:xfrm>
                <a:off x="1544" y="1967"/>
                <a:ext cx="311"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65936" name="Rectangle 48" hidden="1"/>
              <p:cNvSpPr>
                <a:spLocks noChangeArrowheads="1"/>
              </p:cNvSpPr>
              <p:nvPr userDrawn="1">
                <p:custDataLst>
                  <p:tags r:id="rId35"/>
                </p:custDataLst>
              </p:nvPr>
            </p:nvSpPr>
            <p:spPr bwMode="gray">
              <a:xfrm>
                <a:off x="1544" y="2123"/>
                <a:ext cx="311" cy="107"/>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grpSp>
      <p:grpSp>
        <p:nvGrpSpPr>
          <p:cNvPr id="1038" name="McK 8. Legend Lines" hidden="1"/>
          <p:cNvGrpSpPr>
            <a:grpSpLocks/>
          </p:cNvGrpSpPr>
          <p:nvPr>
            <p:custDataLst>
              <p:tags r:id="rId25"/>
            </p:custDataLst>
          </p:nvPr>
        </p:nvGrpSpPr>
        <p:grpSpPr bwMode="auto">
          <a:xfrm>
            <a:off x="7959725" y="1009650"/>
            <a:ext cx="931863" cy="960438"/>
            <a:chOff x="2012" y="1967"/>
            <a:chExt cx="564" cy="581"/>
          </a:xfrm>
        </p:grpSpPr>
        <p:grpSp>
          <p:nvGrpSpPr>
            <p:cNvPr id="1039" name="Group 50" hidden="1"/>
            <p:cNvGrpSpPr>
              <a:grpSpLocks/>
            </p:cNvGrpSpPr>
            <p:nvPr userDrawn="1">
              <p:custDataLst>
                <p:tags r:id="rId26"/>
              </p:custDataLst>
            </p:nvPr>
          </p:nvGrpSpPr>
          <p:grpSpPr bwMode="auto">
            <a:xfrm>
              <a:off x="2012" y="2025"/>
              <a:ext cx="202" cy="469"/>
              <a:chOff x="987" y="2025"/>
              <a:chExt cx="202" cy="469"/>
            </a:xfrm>
          </p:grpSpPr>
          <p:sp>
            <p:nvSpPr>
              <p:cNvPr id="165939" name="Line 51" hidden="1"/>
              <p:cNvSpPr>
                <a:spLocks noChangeShapeType="1"/>
              </p:cNvSpPr>
              <p:nvPr/>
            </p:nvSpPr>
            <p:spPr bwMode="gray">
              <a:xfrm>
                <a:off x="987" y="2025"/>
                <a:ext cx="202" cy="0"/>
              </a:xfrm>
              <a:prstGeom prst="line">
                <a:avLst/>
              </a:prstGeom>
              <a:noFill/>
              <a:ln w="28575">
                <a:solidFill>
                  <a:schemeClr val="tx1"/>
                </a:solidFill>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165940" name="Line 52" hidden="1"/>
              <p:cNvSpPr>
                <a:spLocks noChangeShapeType="1"/>
              </p:cNvSpPr>
              <p:nvPr/>
            </p:nvSpPr>
            <p:spPr bwMode="gray">
              <a:xfrm>
                <a:off x="987" y="2181"/>
                <a:ext cx="202" cy="0"/>
              </a:xfrm>
              <a:prstGeom prst="line">
                <a:avLst/>
              </a:prstGeom>
              <a:noFill/>
              <a:ln w="28575">
                <a:solidFill>
                  <a:schemeClr val="tx1"/>
                </a:solidFill>
                <a:prstDash val="dash"/>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165941" name="Line 53" hidden="1"/>
              <p:cNvSpPr>
                <a:spLocks noChangeShapeType="1"/>
              </p:cNvSpPr>
              <p:nvPr/>
            </p:nvSpPr>
            <p:spPr bwMode="gray">
              <a:xfrm>
                <a:off x="987" y="2337"/>
                <a:ext cx="202" cy="0"/>
              </a:xfrm>
              <a:prstGeom prst="line">
                <a:avLst/>
              </a:prstGeom>
              <a:noFill/>
              <a:ln w="12700">
                <a:solidFill>
                  <a:schemeClr val="tx1"/>
                </a:solidFill>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sp>
            <p:nvSpPr>
              <p:cNvPr id="165942" name="Line 54" hidden="1"/>
              <p:cNvSpPr>
                <a:spLocks noChangeShapeType="1"/>
              </p:cNvSpPr>
              <p:nvPr/>
            </p:nvSpPr>
            <p:spPr bwMode="gray">
              <a:xfrm>
                <a:off x="987" y="2494"/>
                <a:ext cx="202" cy="0"/>
              </a:xfrm>
              <a:prstGeom prst="line">
                <a:avLst/>
              </a:prstGeom>
              <a:noFill/>
              <a:ln w="12700">
                <a:solidFill>
                  <a:schemeClr val="tx1"/>
                </a:solidFill>
                <a:prstDash val="dash"/>
                <a:round/>
                <a:headEnd/>
                <a:tailEnd/>
              </a:ln>
              <a:effectLst/>
            </p:spPr>
            <p:txBody>
              <a:bodyPr/>
              <a:lstStyle/>
              <a:p>
                <a:pPr>
                  <a:defRPr/>
                </a:pPr>
                <a:endParaRPr lang="en-US" sz="2800" b="1" dirty="0">
                  <a:solidFill>
                    <a:srgbClr val="91B0FF"/>
                  </a:solidFill>
                  <a:latin typeface="+mn-lt"/>
                  <a:ea typeface="ヒラギノ角ゴ Pro W3" pitchFamily="-65" charset="-128"/>
                </a:endParaRPr>
              </a:p>
            </p:txBody>
          </p:sp>
        </p:grpSp>
        <p:sp>
          <p:nvSpPr>
            <p:cNvPr id="165943" name="Rectangle 55" hidden="1"/>
            <p:cNvSpPr>
              <a:spLocks noChangeArrowheads="1"/>
            </p:cNvSpPr>
            <p:nvPr userDrawn="1">
              <p:custDataLst>
                <p:tags r:id="rId27"/>
              </p:custDataLst>
            </p:nvPr>
          </p:nvSpPr>
          <p:spPr bwMode="gray">
            <a:xfrm>
              <a:off x="2264" y="2279"/>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65944" name="Rectangle 56" hidden="1"/>
            <p:cNvSpPr>
              <a:spLocks noChangeArrowheads="1"/>
            </p:cNvSpPr>
            <p:nvPr userDrawn="1">
              <p:custDataLst>
                <p:tags r:id="rId28"/>
              </p:custDataLst>
            </p:nvPr>
          </p:nvSpPr>
          <p:spPr bwMode="gray">
            <a:xfrm>
              <a:off x="2264" y="2435"/>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65945" name="Rectangle 57" hidden="1"/>
            <p:cNvSpPr>
              <a:spLocks noChangeArrowheads="1"/>
            </p:cNvSpPr>
            <p:nvPr userDrawn="1">
              <p:custDataLst>
                <p:tags r:id="rId29"/>
              </p:custDataLst>
            </p:nvPr>
          </p:nvSpPr>
          <p:spPr bwMode="gray">
            <a:xfrm>
              <a:off x="2264" y="1967"/>
              <a:ext cx="312" cy="113"/>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sp>
          <p:nvSpPr>
            <p:cNvPr id="165946" name="Rectangle 58" hidden="1"/>
            <p:cNvSpPr>
              <a:spLocks noChangeArrowheads="1"/>
            </p:cNvSpPr>
            <p:nvPr userDrawn="1">
              <p:custDataLst>
                <p:tags r:id="rId30"/>
              </p:custDataLst>
            </p:nvPr>
          </p:nvSpPr>
          <p:spPr bwMode="gray">
            <a:xfrm>
              <a:off x="2264" y="2123"/>
              <a:ext cx="312" cy="112"/>
            </a:xfrm>
            <a:prstGeom prst="rect">
              <a:avLst/>
            </a:prstGeom>
            <a:noFill/>
            <a:ln w="9525">
              <a:noFill/>
              <a:miter lim="800000"/>
              <a:headEnd/>
              <a:tailEnd/>
            </a:ln>
            <a:effectLst/>
          </p:spPr>
          <p:txBody>
            <a:bodyPr wrap="none" lIns="0" tIns="0" rIns="0" bIns="0">
              <a:spAutoFit/>
            </a:bodyPr>
            <a:lstStyle/>
            <a:p>
              <a:pPr defTabSz="909638" eaLnBrk="0" hangingPunct="0">
                <a:defRPr/>
              </a:pPr>
              <a:r>
                <a:rPr lang="en-US" sz="1200" dirty="0">
                  <a:solidFill>
                    <a:srgbClr val="000000"/>
                  </a:solidFill>
                  <a:latin typeface="+mn-lt"/>
                  <a:ea typeface="ヒラギノ角ゴ Pro W3" pitchFamily="-65" charset="-128"/>
                </a:rPr>
                <a:t>Legend</a:t>
              </a:r>
            </a:p>
          </p:txBody>
        </p:sp>
      </p:grpSp>
    </p:spTree>
  </p:cSld>
  <p:clrMap bg1="lt1" tx1="dk1" bg2="lt2" tx2="dk2" accent1="accent1" accent2="accent2" accent3="accent3" accent4="accent4" accent5="accent5" accent6="accent6" hlink="hlink" folHlink="folHlink"/>
  <p:sldLayoutIdLst>
    <p:sldLayoutId id="2147483899" r:id="rId1"/>
    <p:sldLayoutId id="2147483900"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Lst>
  <p:transition advClick="0"/>
  <p:hf hdr="0" ftr="0" dt="0"/>
  <p:txStyles>
    <p:titleStyle>
      <a:lvl1pPr algn="l" defTabSz="912813" rtl="0" eaLnBrk="0" fontAlgn="base" hangingPunct="0">
        <a:spcBef>
          <a:spcPct val="0"/>
        </a:spcBef>
        <a:spcAft>
          <a:spcPct val="0"/>
        </a:spcAft>
        <a:defRPr sz="2200" b="1">
          <a:solidFill>
            <a:schemeClr val="bg2"/>
          </a:solidFill>
          <a:latin typeface="+mj-lt"/>
          <a:ea typeface="+mj-ea"/>
          <a:cs typeface="+mj-cs"/>
        </a:defRPr>
      </a:lvl1pPr>
      <a:lvl2pPr algn="l" defTabSz="912813" rtl="0" eaLnBrk="0" fontAlgn="base" hangingPunct="0">
        <a:spcBef>
          <a:spcPct val="0"/>
        </a:spcBef>
        <a:spcAft>
          <a:spcPct val="0"/>
        </a:spcAft>
        <a:defRPr sz="2200" b="1">
          <a:solidFill>
            <a:schemeClr val="bg2"/>
          </a:solidFill>
          <a:latin typeface="Arial" charset="0"/>
          <a:cs typeface="Arial" charset="0"/>
        </a:defRPr>
      </a:lvl2pPr>
      <a:lvl3pPr algn="l" defTabSz="912813" rtl="0" eaLnBrk="0" fontAlgn="base" hangingPunct="0">
        <a:spcBef>
          <a:spcPct val="0"/>
        </a:spcBef>
        <a:spcAft>
          <a:spcPct val="0"/>
        </a:spcAft>
        <a:defRPr sz="2200" b="1">
          <a:solidFill>
            <a:schemeClr val="bg2"/>
          </a:solidFill>
          <a:latin typeface="Arial" charset="0"/>
          <a:cs typeface="Arial" charset="0"/>
        </a:defRPr>
      </a:lvl3pPr>
      <a:lvl4pPr algn="l" defTabSz="912813" rtl="0" eaLnBrk="0" fontAlgn="base" hangingPunct="0">
        <a:spcBef>
          <a:spcPct val="0"/>
        </a:spcBef>
        <a:spcAft>
          <a:spcPct val="0"/>
        </a:spcAft>
        <a:defRPr sz="2200" b="1">
          <a:solidFill>
            <a:schemeClr val="bg2"/>
          </a:solidFill>
          <a:latin typeface="Arial" charset="0"/>
          <a:cs typeface="Arial" charset="0"/>
        </a:defRPr>
      </a:lvl4pPr>
      <a:lvl5pPr algn="l" defTabSz="912813" rtl="0" eaLnBrk="0" fontAlgn="base" hangingPunct="0">
        <a:spcBef>
          <a:spcPct val="0"/>
        </a:spcBef>
        <a:spcAft>
          <a:spcPct val="0"/>
        </a:spcAft>
        <a:defRPr sz="2200" b="1">
          <a:solidFill>
            <a:schemeClr val="bg2"/>
          </a:solidFill>
          <a:latin typeface="Arial" charset="0"/>
          <a:cs typeface="Arial" charset="0"/>
        </a:defRPr>
      </a:lvl5pPr>
      <a:lvl6pPr marL="457200" algn="l" defTabSz="912813" rtl="0" fontAlgn="base">
        <a:spcBef>
          <a:spcPct val="0"/>
        </a:spcBef>
        <a:spcAft>
          <a:spcPct val="0"/>
        </a:spcAft>
        <a:defRPr sz="2200" b="1">
          <a:solidFill>
            <a:schemeClr val="bg2"/>
          </a:solidFill>
          <a:latin typeface="Arial" charset="0"/>
          <a:cs typeface="Arial" charset="0"/>
        </a:defRPr>
      </a:lvl6pPr>
      <a:lvl7pPr marL="914400" algn="l" defTabSz="912813" rtl="0" fontAlgn="base">
        <a:spcBef>
          <a:spcPct val="0"/>
        </a:spcBef>
        <a:spcAft>
          <a:spcPct val="0"/>
        </a:spcAft>
        <a:defRPr sz="2200" b="1">
          <a:solidFill>
            <a:schemeClr val="bg2"/>
          </a:solidFill>
          <a:latin typeface="Arial" charset="0"/>
          <a:cs typeface="Arial" charset="0"/>
        </a:defRPr>
      </a:lvl7pPr>
      <a:lvl8pPr marL="1371600" algn="l" defTabSz="912813" rtl="0" fontAlgn="base">
        <a:spcBef>
          <a:spcPct val="0"/>
        </a:spcBef>
        <a:spcAft>
          <a:spcPct val="0"/>
        </a:spcAft>
        <a:defRPr sz="2200" b="1">
          <a:solidFill>
            <a:schemeClr val="bg2"/>
          </a:solidFill>
          <a:latin typeface="Arial" charset="0"/>
          <a:cs typeface="Arial" charset="0"/>
        </a:defRPr>
      </a:lvl8pPr>
      <a:lvl9pPr marL="1828800" algn="l" defTabSz="912813" rtl="0" fontAlgn="base">
        <a:spcBef>
          <a:spcPct val="0"/>
        </a:spcBef>
        <a:spcAft>
          <a:spcPct val="0"/>
        </a:spcAft>
        <a:defRPr sz="2200" b="1">
          <a:solidFill>
            <a:schemeClr val="bg2"/>
          </a:solidFill>
          <a:latin typeface="Arial" charset="0"/>
          <a:cs typeface="Arial" charset="0"/>
        </a:defRPr>
      </a:lvl9pPr>
    </p:titleStyle>
    <p:bodyStyle>
      <a:lvl1pPr marL="342900" indent="-342900" algn="l" defTabSz="912813" rtl="0" eaLnBrk="0" fontAlgn="base" hangingPunct="0">
        <a:spcBef>
          <a:spcPct val="0"/>
        </a:spcBef>
        <a:spcAft>
          <a:spcPct val="0"/>
        </a:spcAft>
        <a:buClr>
          <a:schemeClr val="bg2"/>
        </a:buClr>
        <a:buSzPct val="125000"/>
        <a:defRPr sz="1600">
          <a:solidFill>
            <a:schemeClr val="tx1"/>
          </a:solidFill>
          <a:latin typeface="+mn-lt"/>
          <a:ea typeface="+mn-ea"/>
          <a:cs typeface="+mn-cs"/>
        </a:defRPr>
      </a:lvl1pPr>
      <a:lvl2pPr marL="196850" indent="-195263" algn="l" defTabSz="912813" rtl="0" eaLnBrk="0" fontAlgn="base" hangingPunct="0">
        <a:spcBef>
          <a:spcPct val="0"/>
        </a:spcBef>
        <a:spcAft>
          <a:spcPct val="0"/>
        </a:spcAft>
        <a:buClr>
          <a:schemeClr val="bg2"/>
        </a:buClr>
        <a:buSzPct val="125000"/>
        <a:buFont typeface="Arial" pitchFamily="34" charset="0"/>
        <a:buChar char="▪"/>
        <a:defRPr sz="1600">
          <a:solidFill>
            <a:schemeClr val="tx1"/>
          </a:solidFill>
          <a:latin typeface="+mn-lt"/>
          <a:cs typeface="+mn-cs"/>
        </a:defRPr>
      </a:lvl2pPr>
      <a:lvl3pPr marL="466725" indent="-268288" algn="l" defTabSz="912813" rtl="0" eaLnBrk="0" fontAlgn="base" hangingPunct="0">
        <a:spcBef>
          <a:spcPct val="0"/>
        </a:spcBef>
        <a:spcAft>
          <a:spcPct val="0"/>
        </a:spcAft>
        <a:buClr>
          <a:schemeClr val="bg2"/>
        </a:buClr>
        <a:buSzPct val="125000"/>
        <a:buFont typeface="Arial" pitchFamily="34" charset="0"/>
        <a:buChar char="–"/>
        <a:defRPr sz="1600">
          <a:solidFill>
            <a:schemeClr val="tx1"/>
          </a:solidFill>
          <a:latin typeface="+mn-lt"/>
          <a:cs typeface="+mn-cs"/>
        </a:defRPr>
      </a:lvl3pPr>
      <a:lvl4pPr marL="627063" indent="-158750" algn="l" defTabSz="912813" rtl="0" eaLnBrk="0" fontAlgn="base" hangingPunct="0">
        <a:spcBef>
          <a:spcPct val="0"/>
        </a:spcBef>
        <a:spcAft>
          <a:spcPct val="0"/>
        </a:spcAft>
        <a:buClr>
          <a:schemeClr val="bg2"/>
        </a:buClr>
        <a:buSzPct val="125000"/>
        <a:buFont typeface="Arial" pitchFamily="34" charset="0"/>
        <a:buChar char="▫"/>
        <a:defRPr sz="1600">
          <a:solidFill>
            <a:schemeClr val="tx1"/>
          </a:solidFill>
          <a:latin typeface="+mn-lt"/>
          <a:cs typeface="+mn-cs"/>
        </a:defRPr>
      </a:lvl4pPr>
      <a:lvl5pPr marL="762000" indent="-133350" algn="l" defTabSz="912813" rtl="0" eaLnBrk="0" fontAlgn="base" hangingPunct="0">
        <a:spcBef>
          <a:spcPct val="0"/>
        </a:spcBef>
        <a:spcAft>
          <a:spcPct val="0"/>
        </a:spcAft>
        <a:buClr>
          <a:schemeClr val="bg2"/>
        </a:buClr>
        <a:buSzPct val="125000"/>
        <a:buFont typeface="Arial" pitchFamily="34" charset="0"/>
        <a:buChar char="-"/>
        <a:defRPr sz="1600">
          <a:solidFill>
            <a:schemeClr val="tx1"/>
          </a:solidFill>
          <a:latin typeface="+mn-lt"/>
          <a:cs typeface="+mn-cs"/>
        </a:defRPr>
      </a:lvl5pPr>
      <a:lvl6pPr marL="1219200" indent="-133350" algn="l" defTabSz="912813" rtl="0" fontAlgn="base">
        <a:spcBef>
          <a:spcPct val="0"/>
        </a:spcBef>
        <a:spcAft>
          <a:spcPct val="0"/>
        </a:spcAft>
        <a:buClr>
          <a:schemeClr val="bg2"/>
        </a:buClr>
        <a:buSzPct val="125000"/>
        <a:buFont typeface="Arial" charset="0"/>
        <a:buChar char="-"/>
        <a:defRPr sz="1600">
          <a:solidFill>
            <a:schemeClr val="tx1"/>
          </a:solidFill>
          <a:latin typeface="+mn-lt"/>
          <a:cs typeface="+mn-cs"/>
        </a:defRPr>
      </a:lvl6pPr>
      <a:lvl7pPr marL="1676400" indent="-133350" algn="l" defTabSz="912813" rtl="0" fontAlgn="base">
        <a:spcBef>
          <a:spcPct val="0"/>
        </a:spcBef>
        <a:spcAft>
          <a:spcPct val="0"/>
        </a:spcAft>
        <a:buClr>
          <a:schemeClr val="bg2"/>
        </a:buClr>
        <a:buSzPct val="125000"/>
        <a:buFont typeface="Arial" charset="0"/>
        <a:buChar char="-"/>
        <a:defRPr sz="1600">
          <a:solidFill>
            <a:schemeClr val="tx1"/>
          </a:solidFill>
          <a:latin typeface="+mn-lt"/>
          <a:cs typeface="+mn-cs"/>
        </a:defRPr>
      </a:lvl7pPr>
      <a:lvl8pPr marL="2133600" indent="-133350" algn="l" defTabSz="912813" rtl="0" fontAlgn="base">
        <a:spcBef>
          <a:spcPct val="0"/>
        </a:spcBef>
        <a:spcAft>
          <a:spcPct val="0"/>
        </a:spcAft>
        <a:buClr>
          <a:schemeClr val="bg2"/>
        </a:buClr>
        <a:buSzPct val="125000"/>
        <a:buFont typeface="Arial" charset="0"/>
        <a:buChar char="-"/>
        <a:defRPr sz="1600">
          <a:solidFill>
            <a:schemeClr val="tx1"/>
          </a:solidFill>
          <a:latin typeface="+mn-lt"/>
          <a:cs typeface="+mn-cs"/>
        </a:defRPr>
      </a:lvl8pPr>
      <a:lvl9pPr marL="2590800" indent="-133350" algn="l" defTabSz="912813" rtl="0" fontAlgn="base">
        <a:spcBef>
          <a:spcPct val="0"/>
        </a:spcBef>
        <a:spcAft>
          <a:spcPct val="0"/>
        </a:spcAft>
        <a:buClr>
          <a:schemeClr val="bg2"/>
        </a:buClr>
        <a:buSzPct val="125000"/>
        <a:buFont typeface="Arial" charset="0"/>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black">
          <a:xfrm>
            <a:off x="1122363" y="525463"/>
            <a:ext cx="7239000" cy="492125"/>
          </a:xfrm>
          <a:prstGeom prst="rect">
            <a:avLst/>
          </a:prstGeom>
          <a:noFill/>
          <a:ln w="9525">
            <a:noFill/>
            <a:miter lim="800000"/>
            <a:headEnd/>
            <a:tailEnd/>
          </a:ln>
        </p:spPr>
        <p:txBody>
          <a:bodyPr vert="horz" wrap="square" lIns="0" tIns="0" rIns="0" bIns="0" numCol="1" anchor="b" anchorCtr="0" compatLnSpc="1">
            <a:prstTxWarp prst="textNoShape">
              <a:avLst/>
            </a:prstTxWarp>
            <a:spAutoFit/>
          </a:bodyPr>
          <a:lstStyle/>
          <a:p>
            <a:pPr lvl="0"/>
            <a:r>
              <a:rPr lang="en-US"/>
              <a:t>Click to edit Master title style</a:t>
            </a:r>
          </a:p>
        </p:txBody>
      </p:sp>
      <p:sp>
        <p:nvSpPr>
          <p:cNvPr id="1027" name="Rectangle 3"/>
          <p:cNvSpPr>
            <a:spLocks noGrp="1" noChangeArrowheads="1"/>
          </p:cNvSpPr>
          <p:nvPr>
            <p:ph type="body" idx="1"/>
          </p:nvPr>
        </p:nvSpPr>
        <p:spPr bwMode="black">
          <a:xfrm>
            <a:off x="590550" y="1285875"/>
            <a:ext cx="7937500" cy="90805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1"/>
            <a:r>
              <a:rPr lang="en-US"/>
              <a:t>Click to edit Master text styles</a:t>
            </a:r>
          </a:p>
          <a:p>
            <a:pPr lvl="2"/>
            <a:r>
              <a:rPr lang="en-US"/>
              <a:t>Second level</a:t>
            </a:r>
          </a:p>
          <a:p>
            <a:pPr lvl="3"/>
            <a:r>
              <a:rPr lang="en-US"/>
              <a:t>Third level</a:t>
            </a:r>
          </a:p>
        </p:txBody>
      </p:sp>
      <p:sp>
        <p:nvSpPr>
          <p:cNvPr id="5126" name="Text Box 12"/>
          <p:cNvSpPr txBox="1">
            <a:spLocks noChangeArrowheads="1"/>
          </p:cNvSpPr>
          <p:nvPr/>
        </p:nvSpPr>
        <p:spPr bwMode="black">
          <a:xfrm>
            <a:off x="6781800" y="6473825"/>
            <a:ext cx="1981200" cy="122238"/>
          </a:xfrm>
          <a:prstGeom prst="rect">
            <a:avLst/>
          </a:prstGeom>
          <a:noFill/>
          <a:ln>
            <a:noFill/>
          </a:ln>
          <a:extLst/>
        </p:spPr>
        <p:txBody>
          <a:bodyPr lIns="0" tIns="0" rIns="0" bIns="0">
            <a:spAutoFit/>
          </a:bodyPr>
          <a:lstStyle>
            <a:lvl1pPr>
              <a:spcBef>
                <a:spcPct val="50000"/>
              </a:spcBef>
              <a:spcAft>
                <a:spcPct val="0"/>
              </a:spcAft>
              <a:defRPr>
                <a:solidFill>
                  <a:schemeClr val="tx1"/>
                </a:solidFill>
                <a:latin typeface="Arial" charset="0"/>
                <a:ea typeface="ヒラギノ角ゴ Pro W3" charset="-128"/>
              </a:defRPr>
            </a:lvl1pPr>
            <a:lvl2pPr marL="742950" indent="-285750">
              <a:spcBef>
                <a:spcPct val="50000"/>
              </a:spcBef>
              <a:spcAft>
                <a:spcPct val="0"/>
              </a:spcAft>
              <a:defRPr>
                <a:solidFill>
                  <a:schemeClr val="tx1"/>
                </a:solidFill>
                <a:latin typeface="Arial" charset="0"/>
                <a:ea typeface="ヒラギノ角ゴ Pro W3" charset="-128"/>
              </a:defRPr>
            </a:lvl2pPr>
            <a:lvl3pPr marL="1143000" indent="-228600">
              <a:spcBef>
                <a:spcPct val="50000"/>
              </a:spcBef>
              <a:spcAft>
                <a:spcPct val="0"/>
              </a:spcAft>
              <a:defRPr>
                <a:solidFill>
                  <a:schemeClr val="tx1"/>
                </a:solidFill>
                <a:latin typeface="Arial" charset="0"/>
                <a:ea typeface="ヒラギノ角ゴ Pro W3" charset="-128"/>
              </a:defRPr>
            </a:lvl3pPr>
            <a:lvl4pPr marL="1600200" indent="-228600">
              <a:spcBef>
                <a:spcPct val="50000"/>
              </a:spcBef>
              <a:spcAft>
                <a:spcPct val="0"/>
              </a:spcAft>
              <a:defRPr>
                <a:solidFill>
                  <a:schemeClr val="tx1"/>
                </a:solidFill>
                <a:latin typeface="Arial" charset="0"/>
                <a:ea typeface="ヒラギノ角ゴ Pro W3" charset="-128"/>
              </a:defRPr>
            </a:lvl4pPr>
            <a:lvl5pPr marL="2057400" indent="-228600">
              <a:spcBef>
                <a:spcPct val="50000"/>
              </a:spcBef>
              <a:spcAft>
                <a:spcPct val="0"/>
              </a:spcAft>
              <a:defRPr>
                <a:solidFill>
                  <a:schemeClr val="tx1"/>
                </a:solidFill>
                <a:latin typeface="Arial" charset="0"/>
                <a:ea typeface="ヒラギノ角ゴ Pro W3" charset="-128"/>
              </a:defRPr>
            </a:lvl5pPr>
            <a:lvl6pPr marL="2514600" indent="-228600" algn="ctr" eaLnBrk="0" fontAlgn="base" hangingPunct="0">
              <a:lnSpc>
                <a:spcPct val="90000"/>
              </a:lnSpc>
              <a:spcBef>
                <a:spcPct val="50000"/>
              </a:spcBef>
              <a:spcAft>
                <a:spcPct val="0"/>
              </a:spcAft>
              <a:defRPr>
                <a:solidFill>
                  <a:schemeClr val="tx1"/>
                </a:solidFill>
                <a:latin typeface="Arial" charset="0"/>
                <a:ea typeface="ヒラギノ角ゴ Pro W3" charset="-128"/>
              </a:defRPr>
            </a:lvl6pPr>
            <a:lvl7pPr marL="2971800" indent="-228600" algn="ctr" eaLnBrk="0" fontAlgn="base" hangingPunct="0">
              <a:lnSpc>
                <a:spcPct val="90000"/>
              </a:lnSpc>
              <a:spcBef>
                <a:spcPct val="50000"/>
              </a:spcBef>
              <a:spcAft>
                <a:spcPct val="0"/>
              </a:spcAft>
              <a:defRPr>
                <a:solidFill>
                  <a:schemeClr val="tx1"/>
                </a:solidFill>
                <a:latin typeface="Arial" charset="0"/>
                <a:ea typeface="ヒラギノ角ゴ Pro W3" charset="-128"/>
              </a:defRPr>
            </a:lvl7pPr>
            <a:lvl8pPr marL="3429000" indent="-228600" algn="ctr" eaLnBrk="0" fontAlgn="base" hangingPunct="0">
              <a:lnSpc>
                <a:spcPct val="90000"/>
              </a:lnSpc>
              <a:spcBef>
                <a:spcPct val="50000"/>
              </a:spcBef>
              <a:spcAft>
                <a:spcPct val="0"/>
              </a:spcAft>
              <a:defRPr>
                <a:solidFill>
                  <a:schemeClr val="tx1"/>
                </a:solidFill>
                <a:latin typeface="Arial" charset="0"/>
                <a:ea typeface="ヒラギノ角ゴ Pro W3" charset="-128"/>
              </a:defRPr>
            </a:lvl8pPr>
            <a:lvl9pPr marL="3886200" indent="-228600" algn="ctr" eaLnBrk="0" fontAlgn="base" hangingPunct="0">
              <a:lnSpc>
                <a:spcPct val="90000"/>
              </a:lnSpc>
              <a:spcBef>
                <a:spcPct val="50000"/>
              </a:spcBef>
              <a:spcAft>
                <a:spcPct val="0"/>
              </a:spcAft>
              <a:defRPr>
                <a:solidFill>
                  <a:schemeClr val="tx1"/>
                </a:solidFill>
                <a:latin typeface="Arial" charset="0"/>
                <a:ea typeface="ヒラギノ角ゴ Pro W3" charset="-128"/>
              </a:defRPr>
            </a:lvl9pPr>
          </a:lstStyle>
          <a:p>
            <a:pPr algn="r">
              <a:lnSpc>
                <a:spcPct val="90000"/>
              </a:lnSpc>
              <a:spcBef>
                <a:spcPct val="0"/>
              </a:spcBef>
              <a:defRPr/>
            </a:pPr>
            <a:fld id="{E4827536-C6FB-4AB1-A46E-6998E5529011}" type="slidenum">
              <a:rPr lang="en-US" sz="900" b="1" smtClean="0">
                <a:solidFill>
                  <a:srgbClr val="0082AA"/>
                </a:solidFill>
              </a:rPr>
              <a:pPr algn="r">
                <a:lnSpc>
                  <a:spcPct val="90000"/>
                </a:lnSpc>
                <a:spcBef>
                  <a:spcPct val="0"/>
                </a:spcBef>
                <a:defRPr/>
              </a:pPr>
              <a:t>‹#›</a:t>
            </a:fld>
            <a:endParaRPr lang="en-US" sz="900" b="1" dirty="0">
              <a:solidFill>
                <a:srgbClr val="0082AA"/>
              </a:solidFill>
            </a:endParaRPr>
          </a:p>
        </p:txBody>
      </p:sp>
    </p:spTree>
    <p:extLst>
      <p:ext uri="{BB962C8B-B14F-4D97-AF65-F5344CB8AC3E}">
        <p14:creationId xmlns:p14="http://schemas.microsoft.com/office/powerpoint/2010/main" val="648763252"/>
      </p:ext>
    </p:extLst>
  </p:cSld>
  <p:clrMap bg1="lt1" tx1="dk1" bg2="lt2" tx2="dk2" accent1="accent1" accent2="accent2" accent3="accent3" accent4="accent4" accent5="accent5" accent6="accent6" hlink="hlink" folHlink="folHlink"/>
  <p:sldLayoutIdLst>
    <p:sldLayoutId id="2147483911" r:id="rId1"/>
    <p:sldLayoutId id="2147483912" r:id="rId2"/>
    <p:sldLayoutId id="2147483913" r:id="rId3"/>
    <p:sldLayoutId id="2147483914" r:id="rId4"/>
    <p:sldLayoutId id="2147483915" r:id="rId5"/>
    <p:sldLayoutId id="2147483916" r:id="rId6"/>
    <p:sldLayoutId id="2147483917" r:id="rId7"/>
    <p:sldLayoutId id="2147483918" r:id="rId8"/>
    <p:sldLayoutId id="2147483919" r:id="rId9"/>
    <p:sldLayoutId id="2147483920" r:id="rId10"/>
    <p:sldLayoutId id="2147483921" r:id="rId11"/>
    <p:sldLayoutId id="2147483922" r:id="rId12"/>
  </p:sldLayoutIdLst>
  <p:transition>
    <p:wipe dir="r"/>
  </p:transition>
  <p:txStyles>
    <p:titleStyle>
      <a:lvl1pPr algn="l" rtl="0" eaLnBrk="0" fontAlgn="base" hangingPunct="0">
        <a:lnSpc>
          <a:spcPct val="85000"/>
        </a:lnSpc>
        <a:spcBef>
          <a:spcPct val="0"/>
        </a:spcBef>
        <a:spcAft>
          <a:spcPct val="0"/>
        </a:spcAft>
        <a:defRPr sz="3800" b="1">
          <a:solidFill>
            <a:srgbClr val="FFA100"/>
          </a:solidFill>
          <a:latin typeface="+mj-lt"/>
          <a:ea typeface="+mj-ea"/>
          <a:cs typeface="ヒラギノ角ゴ Pro W3"/>
        </a:defRPr>
      </a:lvl1pPr>
      <a:lvl2pPr algn="l" rtl="0" eaLnBrk="0" fontAlgn="base" hangingPunct="0">
        <a:lnSpc>
          <a:spcPct val="85000"/>
        </a:lnSpc>
        <a:spcBef>
          <a:spcPct val="0"/>
        </a:spcBef>
        <a:spcAft>
          <a:spcPct val="0"/>
        </a:spcAft>
        <a:defRPr sz="3800" b="1">
          <a:solidFill>
            <a:srgbClr val="FFA100"/>
          </a:solidFill>
          <a:latin typeface="Arial" charset="0"/>
          <a:ea typeface="ヒラギノ角ゴ Pro W3" charset="-128"/>
          <a:cs typeface="ヒラギノ角ゴ Pro W3"/>
        </a:defRPr>
      </a:lvl2pPr>
      <a:lvl3pPr algn="l" rtl="0" eaLnBrk="0" fontAlgn="base" hangingPunct="0">
        <a:lnSpc>
          <a:spcPct val="85000"/>
        </a:lnSpc>
        <a:spcBef>
          <a:spcPct val="0"/>
        </a:spcBef>
        <a:spcAft>
          <a:spcPct val="0"/>
        </a:spcAft>
        <a:defRPr sz="3800" b="1">
          <a:solidFill>
            <a:srgbClr val="FFA100"/>
          </a:solidFill>
          <a:latin typeface="Arial" charset="0"/>
          <a:ea typeface="ヒラギノ角ゴ Pro W3" charset="-128"/>
          <a:cs typeface="ヒラギノ角ゴ Pro W3"/>
        </a:defRPr>
      </a:lvl3pPr>
      <a:lvl4pPr algn="l" rtl="0" eaLnBrk="0" fontAlgn="base" hangingPunct="0">
        <a:lnSpc>
          <a:spcPct val="85000"/>
        </a:lnSpc>
        <a:spcBef>
          <a:spcPct val="0"/>
        </a:spcBef>
        <a:spcAft>
          <a:spcPct val="0"/>
        </a:spcAft>
        <a:defRPr sz="3800" b="1">
          <a:solidFill>
            <a:srgbClr val="FFA100"/>
          </a:solidFill>
          <a:latin typeface="Arial" charset="0"/>
          <a:ea typeface="ヒラギノ角ゴ Pro W3" charset="-128"/>
          <a:cs typeface="ヒラギノ角ゴ Pro W3"/>
        </a:defRPr>
      </a:lvl4pPr>
      <a:lvl5pPr algn="l" rtl="0" eaLnBrk="0" fontAlgn="base" hangingPunct="0">
        <a:lnSpc>
          <a:spcPct val="85000"/>
        </a:lnSpc>
        <a:spcBef>
          <a:spcPct val="0"/>
        </a:spcBef>
        <a:spcAft>
          <a:spcPct val="0"/>
        </a:spcAft>
        <a:defRPr sz="3800" b="1">
          <a:solidFill>
            <a:srgbClr val="FFA100"/>
          </a:solidFill>
          <a:latin typeface="Arial" charset="0"/>
          <a:ea typeface="ヒラギノ角ゴ Pro W3" charset="-128"/>
          <a:cs typeface="ヒラギノ角ゴ Pro W3"/>
        </a:defRPr>
      </a:lvl5pPr>
      <a:lvl6pPr marL="457200" algn="l" rtl="0" eaLnBrk="0" fontAlgn="base" hangingPunct="0">
        <a:lnSpc>
          <a:spcPct val="85000"/>
        </a:lnSpc>
        <a:spcBef>
          <a:spcPct val="0"/>
        </a:spcBef>
        <a:spcAft>
          <a:spcPct val="0"/>
        </a:spcAft>
        <a:defRPr sz="3800" b="1">
          <a:solidFill>
            <a:srgbClr val="FFA100"/>
          </a:solidFill>
          <a:latin typeface="Arial" charset="0"/>
          <a:ea typeface="ヒラギノ角ゴ Pro W3" charset="-128"/>
        </a:defRPr>
      </a:lvl6pPr>
      <a:lvl7pPr marL="914400" algn="l" rtl="0" eaLnBrk="0" fontAlgn="base" hangingPunct="0">
        <a:lnSpc>
          <a:spcPct val="85000"/>
        </a:lnSpc>
        <a:spcBef>
          <a:spcPct val="0"/>
        </a:spcBef>
        <a:spcAft>
          <a:spcPct val="0"/>
        </a:spcAft>
        <a:defRPr sz="3800" b="1">
          <a:solidFill>
            <a:srgbClr val="FFA100"/>
          </a:solidFill>
          <a:latin typeface="Arial" charset="0"/>
          <a:ea typeface="ヒラギノ角ゴ Pro W3" charset="-128"/>
        </a:defRPr>
      </a:lvl7pPr>
      <a:lvl8pPr marL="1371600" algn="l" rtl="0" eaLnBrk="0" fontAlgn="base" hangingPunct="0">
        <a:lnSpc>
          <a:spcPct val="85000"/>
        </a:lnSpc>
        <a:spcBef>
          <a:spcPct val="0"/>
        </a:spcBef>
        <a:spcAft>
          <a:spcPct val="0"/>
        </a:spcAft>
        <a:defRPr sz="3800" b="1">
          <a:solidFill>
            <a:srgbClr val="FFA100"/>
          </a:solidFill>
          <a:latin typeface="Arial" charset="0"/>
          <a:ea typeface="ヒラギノ角ゴ Pro W3" charset="-128"/>
        </a:defRPr>
      </a:lvl8pPr>
      <a:lvl9pPr marL="1828800" algn="l" rtl="0" eaLnBrk="0" fontAlgn="base" hangingPunct="0">
        <a:lnSpc>
          <a:spcPct val="85000"/>
        </a:lnSpc>
        <a:spcBef>
          <a:spcPct val="0"/>
        </a:spcBef>
        <a:spcAft>
          <a:spcPct val="0"/>
        </a:spcAft>
        <a:defRPr sz="3800" b="1">
          <a:solidFill>
            <a:srgbClr val="FFA100"/>
          </a:solidFill>
          <a:latin typeface="Arial" charset="0"/>
          <a:ea typeface="ヒラギノ角ゴ Pro W3" charset="-128"/>
        </a:defRPr>
      </a:lvl9pPr>
    </p:titleStyle>
    <p:bodyStyle>
      <a:lvl1pPr marL="342900" indent="-342900" algn="l" rtl="0" eaLnBrk="0" fontAlgn="base" hangingPunct="0">
        <a:lnSpc>
          <a:spcPct val="90000"/>
        </a:lnSpc>
        <a:spcBef>
          <a:spcPct val="50000"/>
        </a:spcBef>
        <a:spcAft>
          <a:spcPct val="0"/>
        </a:spcAft>
        <a:buSzPct val="25000"/>
        <a:buFont typeface="Arial" charset="0"/>
        <a:defRPr sz="2200" b="1">
          <a:solidFill>
            <a:srgbClr val="0082AA"/>
          </a:solidFill>
          <a:latin typeface="+mn-lt"/>
          <a:ea typeface="+mn-ea"/>
          <a:cs typeface="ヒラギノ角ゴ Pro W3"/>
        </a:defRPr>
      </a:lvl1pPr>
      <a:lvl2pPr marL="177800" indent="-176213" algn="l" rtl="0" eaLnBrk="0" fontAlgn="base" hangingPunct="0">
        <a:lnSpc>
          <a:spcPct val="90000"/>
        </a:lnSpc>
        <a:spcBef>
          <a:spcPct val="25000"/>
        </a:spcBef>
        <a:spcAft>
          <a:spcPct val="15000"/>
        </a:spcAft>
        <a:buChar char="•"/>
        <a:defRPr>
          <a:solidFill>
            <a:srgbClr val="0082AA"/>
          </a:solidFill>
          <a:latin typeface="+mn-lt"/>
          <a:ea typeface="+mn-ea"/>
          <a:cs typeface="ヒラギノ角ゴ Pro W3"/>
        </a:defRPr>
      </a:lvl2pPr>
      <a:lvl3pPr marL="514350" indent="-222250" algn="l" rtl="0" eaLnBrk="0" fontAlgn="base" hangingPunct="0">
        <a:lnSpc>
          <a:spcPct val="90000"/>
        </a:lnSpc>
        <a:spcBef>
          <a:spcPct val="15000"/>
        </a:spcBef>
        <a:spcAft>
          <a:spcPct val="15000"/>
        </a:spcAft>
        <a:buFont typeface="Arial" charset="0"/>
        <a:buChar char="–"/>
        <a:defRPr>
          <a:solidFill>
            <a:srgbClr val="0082AA"/>
          </a:solidFill>
          <a:latin typeface="+mn-lt"/>
          <a:ea typeface="+mn-ea"/>
          <a:cs typeface="ヒラギノ角ゴ Pro W3"/>
        </a:defRPr>
      </a:lvl3pPr>
      <a:lvl4pPr marL="804863" indent="-176213" algn="l" rtl="0" eaLnBrk="0" fontAlgn="base" hangingPunct="0">
        <a:lnSpc>
          <a:spcPct val="90000"/>
        </a:lnSpc>
        <a:spcBef>
          <a:spcPct val="15000"/>
        </a:spcBef>
        <a:spcAft>
          <a:spcPct val="15000"/>
        </a:spcAft>
        <a:buChar char="•"/>
        <a:defRPr>
          <a:solidFill>
            <a:srgbClr val="0082AA"/>
          </a:solidFill>
          <a:latin typeface="+mn-lt"/>
          <a:ea typeface="+mn-ea"/>
          <a:cs typeface="ヒラギノ角ゴ Pro W3"/>
        </a:defRPr>
      </a:lvl4pPr>
      <a:lvl5pPr marL="1433513" indent="-176213" algn="l" rtl="0" eaLnBrk="0" fontAlgn="base" hangingPunct="0">
        <a:lnSpc>
          <a:spcPct val="90000"/>
        </a:lnSpc>
        <a:spcBef>
          <a:spcPct val="0"/>
        </a:spcBef>
        <a:spcAft>
          <a:spcPct val="0"/>
        </a:spcAft>
        <a:buChar char="•"/>
        <a:defRPr sz="2200" b="1">
          <a:solidFill>
            <a:srgbClr val="0082AA"/>
          </a:solidFill>
          <a:latin typeface="+mn-lt"/>
          <a:ea typeface="+mn-ea"/>
          <a:cs typeface="ヒラギノ角ゴ Pro W3"/>
        </a:defRPr>
      </a:lvl5pPr>
      <a:lvl6pPr marL="1890713" indent="-176213" algn="l" rtl="0" eaLnBrk="0" fontAlgn="base" hangingPunct="0">
        <a:lnSpc>
          <a:spcPct val="90000"/>
        </a:lnSpc>
        <a:spcBef>
          <a:spcPct val="0"/>
        </a:spcBef>
        <a:spcAft>
          <a:spcPct val="0"/>
        </a:spcAft>
        <a:buChar char="•"/>
        <a:defRPr sz="2200" b="1">
          <a:solidFill>
            <a:srgbClr val="0082AA"/>
          </a:solidFill>
          <a:latin typeface="+mn-lt"/>
          <a:ea typeface="+mn-ea"/>
        </a:defRPr>
      </a:lvl6pPr>
      <a:lvl7pPr marL="2347913" indent="-176213" algn="l" rtl="0" eaLnBrk="0" fontAlgn="base" hangingPunct="0">
        <a:lnSpc>
          <a:spcPct val="90000"/>
        </a:lnSpc>
        <a:spcBef>
          <a:spcPct val="0"/>
        </a:spcBef>
        <a:spcAft>
          <a:spcPct val="0"/>
        </a:spcAft>
        <a:buChar char="•"/>
        <a:defRPr sz="2200" b="1">
          <a:solidFill>
            <a:srgbClr val="0082AA"/>
          </a:solidFill>
          <a:latin typeface="+mn-lt"/>
          <a:ea typeface="+mn-ea"/>
        </a:defRPr>
      </a:lvl7pPr>
      <a:lvl8pPr marL="2805113" indent="-176213" algn="l" rtl="0" eaLnBrk="0" fontAlgn="base" hangingPunct="0">
        <a:lnSpc>
          <a:spcPct val="90000"/>
        </a:lnSpc>
        <a:spcBef>
          <a:spcPct val="0"/>
        </a:spcBef>
        <a:spcAft>
          <a:spcPct val="0"/>
        </a:spcAft>
        <a:buChar char="•"/>
        <a:defRPr sz="2200" b="1">
          <a:solidFill>
            <a:srgbClr val="0082AA"/>
          </a:solidFill>
          <a:latin typeface="+mn-lt"/>
          <a:ea typeface="+mn-ea"/>
        </a:defRPr>
      </a:lvl8pPr>
      <a:lvl9pPr marL="3262313" indent="-176213" algn="l" rtl="0" eaLnBrk="0" fontAlgn="base" hangingPunct="0">
        <a:lnSpc>
          <a:spcPct val="90000"/>
        </a:lnSpc>
        <a:spcBef>
          <a:spcPct val="0"/>
        </a:spcBef>
        <a:spcAft>
          <a:spcPct val="0"/>
        </a:spcAft>
        <a:buChar char="•"/>
        <a:defRPr sz="2200" b="1">
          <a:solidFill>
            <a:srgbClr val="0082AA"/>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7.xml"/><Relationship Id="rId5" Type="http://schemas.openxmlformats.org/officeDocument/2006/relationships/image" Target="../media/image7.jpe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alphaModFix amt="34000"/>
            <a:lum/>
          </a:blip>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1447800" y="1686196"/>
            <a:ext cx="6553200" cy="1883593"/>
          </a:xfrm>
        </p:spPr>
        <p:txBody>
          <a:bodyPr/>
          <a:lstStyle/>
          <a:p>
            <a:br>
              <a:rPr lang="en-US" sz="3600" dirty="0">
                <a:solidFill>
                  <a:schemeClr val="tx1"/>
                </a:solidFill>
              </a:rPr>
            </a:br>
            <a:r>
              <a:rPr lang="en-US" sz="3600" dirty="0">
                <a:solidFill>
                  <a:schemeClr val="tx1"/>
                </a:solidFill>
              </a:rPr>
              <a:t>Gate Three - Adoption</a:t>
            </a:r>
            <a:br>
              <a:rPr lang="en-US" sz="1800" dirty="0">
                <a:solidFill>
                  <a:schemeClr val="tx1"/>
                </a:solidFill>
              </a:rPr>
            </a:br>
            <a:r>
              <a:rPr lang="en-US" sz="3600" dirty="0">
                <a:solidFill>
                  <a:schemeClr val="tx1"/>
                </a:solidFill>
              </a:rPr>
              <a:t>Laminar Flow Restrictor (LFR) </a:t>
            </a:r>
            <a:endParaRPr lang="en-US" sz="1800" dirty="0">
              <a:solidFill>
                <a:schemeClr val="tx1"/>
              </a:solidFill>
            </a:endParaRPr>
          </a:p>
        </p:txBody>
      </p:sp>
      <p:sp>
        <p:nvSpPr>
          <p:cNvPr id="7171" name="Rectangle 3"/>
          <p:cNvSpPr>
            <a:spLocks noGrp="1" noChangeArrowheads="1"/>
          </p:cNvSpPr>
          <p:nvPr>
            <p:ph type="subTitle" idx="1"/>
          </p:nvPr>
        </p:nvSpPr>
        <p:spPr>
          <a:xfrm>
            <a:off x="1504950" y="3921041"/>
            <a:ext cx="1917700" cy="914096"/>
          </a:xfrm>
        </p:spPr>
        <p:txBody>
          <a:bodyPr/>
          <a:lstStyle/>
          <a:p>
            <a:pPr marL="0" indent="0"/>
            <a:r>
              <a:rPr lang="en-US" dirty="0">
                <a:solidFill>
                  <a:schemeClr val="tx1"/>
                </a:solidFill>
              </a:rPr>
              <a:t>Patrick Moore</a:t>
            </a:r>
          </a:p>
          <a:p>
            <a:pPr marL="0" indent="0"/>
            <a:r>
              <a:rPr lang="en-US" dirty="0">
                <a:solidFill>
                  <a:schemeClr val="tx1"/>
                </a:solidFill>
              </a:rPr>
              <a:t>EE Products</a:t>
            </a:r>
          </a:p>
          <a:p>
            <a:pPr marL="0" indent="0"/>
            <a:r>
              <a:rPr lang="en-US" dirty="0">
                <a:solidFill>
                  <a:schemeClr val="tx1"/>
                </a:solidFill>
              </a:rPr>
              <a:t>June 2018</a:t>
            </a:r>
          </a:p>
        </p:txBody>
      </p:sp>
    </p:spTree>
    <p:extLst>
      <p:ext uri="{BB962C8B-B14F-4D97-AF65-F5344CB8AC3E}">
        <p14:creationId xmlns:p14="http://schemas.microsoft.com/office/powerpoint/2010/main" val="3239436965"/>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28600"/>
            <a:ext cx="7543800" cy="762000"/>
          </a:xfrm>
        </p:spPr>
        <p:txBody>
          <a:bodyPr/>
          <a:lstStyle/>
          <a:p>
            <a:r>
              <a:rPr lang="en-US" dirty="0">
                <a:solidFill>
                  <a:schemeClr val="tx2"/>
                </a:solidFill>
              </a:rPr>
              <a:t>Appendix C: Incremental Measure Cost</a:t>
            </a:r>
          </a:p>
        </p:txBody>
      </p:sp>
      <p:graphicFrame>
        <p:nvGraphicFramePr>
          <p:cNvPr id="5" name="Table 4"/>
          <p:cNvGraphicFramePr>
            <a:graphicFrameLocks noGrp="1"/>
          </p:cNvGraphicFramePr>
          <p:nvPr>
            <p:extLst>
              <p:ext uri="{D42A27DB-BD31-4B8C-83A1-F6EECF244321}">
                <p14:modId xmlns:p14="http://schemas.microsoft.com/office/powerpoint/2010/main" val="4173707671"/>
              </p:ext>
            </p:extLst>
          </p:nvPr>
        </p:nvGraphicFramePr>
        <p:xfrm>
          <a:off x="609600" y="3429000"/>
          <a:ext cx="7882380" cy="914400"/>
        </p:xfrm>
        <a:graphic>
          <a:graphicData uri="http://schemas.openxmlformats.org/drawingml/2006/table">
            <a:tbl>
              <a:tblPr firstRow="1" firstCol="1" lastRow="1" lastCol="1" bandRow="1" bandCol="1">
                <a:tableStyleId>{5C22544A-7EE6-4342-B048-85BDC9FD1C3A}</a:tableStyleId>
              </a:tblPr>
              <a:tblGrid>
                <a:gridCol w="2200760">
                  <a:extLst>
                    <a:ext uri="{9D8B030D-6E8A-4147-A177-3AD203B41FA5}">
                      <a16:colId xmlns:a16="http://schemas.microsoft.com/office/drawing/2014/main" val="20000"/>
                    </a:ext>
                  </a:extLst>
                </a:gridCol>
                <a:gridCol w="2274855">
                  <a:extLst>
                    <a:ext uri="{9D8B030D-6E8A-4147-A177-3AD203B41FA5}">
                      <a16:colId xmlns:a16="http://schemas.microsoft.com/office/drawing/2014/main" val="20001"/>
                    </a:ext>
                  </a:extLst>
                </a:gridCol>
                <a:gridCol w="2347373">
                  <a:extLst>
                    <a:ext uri="{9D8B030D-6E8A-4147-A177-3AD203B41FA5}">
                      <a16:colId xmlns:a16="http://schemas.microsoft.com/office/drawing/2014/main" val="20002"/>
                    </a:ext>
                  </a:extLst>
                </a:gridCol>
                <a:gridCol w="1059392">
                  <a:extLst>
                    <a:ext uri="{9D8B030D-6E8A-4147-A177-3AD203B41FA5}">
                      <a16:colId xmlns:a16="http://schemas.microsoft.com/office/drawing/2014/main" val="20003"/>
                    </a:ext>
                  </a:extLst>
                </a:gridCol>
              </a:tblGrid>
              <a:tr h="151342">
                <a:tc rowSpan="2">
                  <a:txBody>
                    <a:bodyPr/>
                    <a:lstStyle/>
                    <a:p>
                      <a:pPr marL="0" marR="0">
                        <a:spcBef>
                          <a:spcPts val="0"/>
                        </a:spcBef>
                        <a:spcAft>
                          <a:spcPts val="0"/>
                        </a:spcAft>
                      </a:pPr>
                      <a:r>
                        <a:rPr lang="en-US" sz="1000">
                          <a:effectLst/>
                        </a:rPr>
                        <a:t>Installation Type</a:t>
                      </a:r>
                      <a:endParaRPr lang="en-US" sz="1100">
                        <a:effectLst/>
                        <a:latin typeface="Calibri"/>
                        <a:ea typeface="Times New Roman"/>
                        <a:cs typeface="Times New Roman"/>
                      </a:endParaRPr>
                    </a:p>
                  </a:txBody>
                  <a:tcPr marL="68104" marR="68104" marT="0" marB="0"/>
                </a:tc>
                <a:tc rowSpan="2">
                  <a:txBody>
                    <a:bodyPr/>
                    <a:lstStyle/>
                    <a:p>
                      <a:pPr marL="0" marR="0">
                        <a:spcBef>
                          <a:spcPts val="0"/>
                        </a:spcBef>
                        <a:spcAft>
                          <a:spcPts val="0"/>
                        </a:spcAft>
                      </a:pPr>
                      <a:r>
                        <a:rPr lang="en-US" sz="1000">
                          <a:effectLst/>
                        </a:rPr>
                        <a:t>Incremental Measure Cost</a:t>
                      </a:r>
                      <a:endParaRPr lang="en-US" sz="1100">
                        <a:effectLst/>
                        <a:latin typeface="Calibri"/>
                        <a:ea typeface="Times New Roman"/>
                        <a:cs typeface="Times New Roman"/>
                      </a:endParaRPr>
                    </a:p>
                  </a:txBody>
                  <a:tcPr marL="68104" marR="68104" marT="0" marB="0"/>
                </a:tc>
                <a:tc gridSpan="2">
                  <a:txBody>
                    <a:bodyPr/>
                    <a:lstStyle/>
                    <a:p>
                      <a:pPr marL="0" marR="0">
                        <a:spcBef>
                          <a:spcPts val="0"/>
                        </a:spcBef>
                        <a:spcAft>
                          <a:spcPts val="0"/>
                        </a:spcAft>
                      </a:pPr>
                      <a:r>
                        <a:rPr lang="en-US" sz="1000">
                          <a:effectLst/>
                        </a:rPr>
                        <a:t>Full Measure Cost</a:t>
                      </a:r>
                      <a:endParaRPr lang="en-US" sz="1100">
                        <a:effectLst/>
                        <a:latin typeface="Calibri"/>
                        <a:ea typeface="Times New Roman"/>
                        <a:cs typeface="Times New Roman"/>
                      </a:endParaRPr>
                    </a:p>
                  </a:txBody>
                  <a:tcPr marL="68104" marR="68104" marT="0" marB="0"/>
                </a:tc>
                <a:tc hMerge="1">
                  <a:txBody>
                    <a:bodyPr/>
                    <a:lstStyle/>
                    <a:p>
                      <a:endParaRPr lang="en-US"/>
                    </a:p>
                  </a:txBody>
                  <a:tcPr/>
                </a:tc>
                <a:extLst>
                  <a:ext uri="{0D108BD9-81ED-4DB2-BD59-A6C34878D82A}">
                    <a16:rowId xmlns:a16="http://schemas.microsoft.com/office/drawing/2014/main" val="10000"/>
                  </a:ext>
                </a:extLst>
              </a:tr>
              <a:tr h="151342">
                <a:tc v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US" sz="1000">
                          <a:effectLst/>
                        </a:rPr>
                        <a:t>1</a:t>
                      </a:r>
                      <a:r>
                        <a:rPr lang="en-US" sz="1000" baseline="30000">
                          <a:effectLst/>
                        </a:rPr>
                        <a:t>st</a:t>
                      </a:r>
                      <a:r>
                        <a:rPr lang="en-US" sz="1000">
                          <a:effectLst/>
                        </a:rPr>
                        <a:t> Baseline</a:t>
                      </a:r>
                      <a:endParaRPr lang="en-US" sz="1100">
                        <a:effectLst/>
                        <a:latin typeface="Calibri"/>
                        <a:ea typeface="Times New Roman"/>
                        <a:cs typeface="Times New Roman"/>
                      </a:endParaRPr>
                    </a:p>
                  </a:txBody>
                  <a:tcPr marL="68104" marR="68104" marT="0" marB="0"/>
                </a:tc>
                <a:tc>
                  <a:txBody>
                    <a:bodyPr/>
                    <a:lstStyle/>
                    <a:p>
                      <a:pPr marL="0" marR="0">
                        <a:spcBef>
                          <a:spcPts val="0"/>
                        </a:spcBef>
                        <a:spcAft>
                          <a:spcPts val="0"/>
                        </a:spcAft>
                      </a:pPr>
                      <a:r>
                        <a:rPr lang="en-US" sz="1000">
                          <a:effectLst/>
                        </a:rPr>
                        <a:t>2</a:t>
                      </a:r>
                      <a:r>
                        <a:rPr lang="en-US" sz="1000" baseline="30000">
                          <a:effectLst/>
                        </a:rPr>
                        <a:t>nd</a:t>
                      </a:r>
                      <a:r>
                        <a:rPr lang="en-US" sz="1000">
                          <a:effectLst/>
                        </a:rPr>
                        <a:t> Baseline</a:t>
                      </a:r>
                      <a:endParaRPr lang="en-US" sz="1100">
                        <a:effectLst/>
                        <a:latin typeface="Calibri"/>
                        <a:ea typeface="Times New Roman"/>
                        <a:cs typeface="Times New Roman"/>
                      </a:endParaRPr>
                    </a:p>
                  </a:txBody>
                  <a:tcPr marL="68104" marR="68104" marT="0" marB="0"/>
                </a:tc>
                <a:extLst>
                  <a:ext uri="{0D108BD9-81ED-4DB2-BD59-A6C34878D82A}">
                    <a16:rowId xmlns:a16="http://schemas.microsoft.com/office/drawing/2014/main" val="10001"/>
                  </a:ext>
                </a:extLst>
              </a:tr>
              <a:tr h="302683">
                <a:tc>
                  <a:txBody>
                    <a:bodyPr/>
                    <a:lstStyle/>
                    <a:p>
                      <a:pPr marL="0" marR="0">
                        <a:spcBef>
                          <a:spcPts val="0"/>
                        </a:spcBef>
                        <a:spcAft>
                          <a:spcPts val="0"/>
                        </a:spcAft>
                      </a:pPr>
                      <a:r>
                        <a:rPr lang="en-US" sz="1000">
                          <a:effectLst/>
                        </a:rPr>
                        <a:t>REA, Direct Install </a:t>
                      </a:r>
                      <a:endParaRPr lang="en-US" sz="1100">
                        <a:effectLst/>
                        <a:latin typeface="Calibri"/>
                        <a:ea typeface="Times New Roman"/>
                        <a:cs typeface="Times New Roman"/>
                      </a:endParaRPr>
                    </a:p>
                  </a:txBody>
                  <a:tcPr marL="68104" marR="68104" marT="0" marB="0" anchor="ctr"/>
                </a:tc>
                <a:tc>
                  <a:txBody>
                    <a:bodyPr/>
                    <a:lstStyle/>
                    <a:p>
                      <a:pPr marL="0" marR="0">
                        <a:spcBef>
                          <a:spcPts val="0"/>
                        </a:spcBef>
                        <a:spcAft>
                          <a:spcPts val="0"/>
                        </a:spcAft>
                      </a:pPr>
                      <a:r>
                        <a:rPr lang="en-US" sz="1000">
                          <a:effectLst/>
                        </a:rPr>
                        <a:t>$7.27/fixture + $7/fixture = $14.27 per fixture</a:t>
                      </a:r>
                      <a:endParaRPr lang="en-US" sz="1100">
                        <a:effectLst/>
                        <a:latin typeface="Calibri"/>
                        <a:ea typeface="Times New Roman"/>
                        <a:cs typeface="Times New Roman"/>
                      </a:endParaRPr>
                    </a:p>
                  </a:txBody>
                  <a:tcPr marL="68104" marR="68104" marT="0" marB="0" anchor="ctr"/>
                </a:tc>
                <a:tc>
                  <a:txBody>
                    <a:bodyPr/>
                    <a:lstStyle/>
                    <a:p>
                      <a:pPr marL="0" marR="0">
                        <a:spcBef>
                          <a:spcPts val="0"/>
                        </a:spcBef>
                        <a:spcAft>
                          <a:spcPts val="0"/>
                        </a:spcAft>
                      </a:pPr>
                      <a:r>
                        <a:rPr lang="en-US" sz="1000">
                          <a:effectLst/>
                        </a:rPr>
                        <a:t>$14.27 per fixture</a:t>
                      </a:r>
                      <a:endParaRPr lang="en-US" sz="1100">
                        <a:effectLst/>
                        <a:latin typeface="Calibri"/>
                        <a:ea typeface="Times New Roman"/>
                        <a:cs typeface="Times New Roman"/>
                      </a:endParaRPr>
                    </a:p>
                  </a:txBody>
                  <a:tcPr marL="68104" marR="68104" marT="0" marB="0" anchor="ctr"/>
                </a:tc>
                <a:tc>
                  <a:txBody>
                    <a:bodyPr/>
                    <a:lstStyle/>
                    <a:p>
                      <a:pPr marL="0" marR="0">
                        <a:spcBef>
                          <a:spcPts val="0"/>
                        </a:spcBef>
                        <a:spcAft>
                          <a:spcPts val="0"/>
                        </a:spcAft>
                      </a:pPr>
                      <a:r>
                        <a:rPr lang="en-US" sz="1000">
                          <a:effectLst/>
                        </a:rPr>
                        <a:t>N/A</a:t>
                      </a:r>
                      <a:endParaRPr lang="en-US" sz="1100">
                        <a:effectLst/>
                        <a:latin typeface="Calibri"/>
                        <a:ea typeface="Times New Roman"/>
                        <a:cs typeface="Times New Roman"/>
                      </a:endParaRPr>
                    </a:p>
                  </a:txBody>
                  <a:tcPr marL="68104" marR="68104" marT="0" marB="0" anchor="ctr"/>
                </a:tc>
                <a:extLst>
                  <a:ext uri="{0D108BD9-81ED-4DB2-BD59-A6C34878D82A}">
                    <a16:rowId xmlns:a16="http://schemas.microsoft.com/office/drawing/2014/main" val="10002"/>
                  </a:ext>
                </a:extLst>
              </a:tr>
              <a:tr h="302683">
                <a:tc>
                  <a:txBody>
                    <a:bodyPr/>
                    <a:lstStyle/>
                    <a:p>
                      <a:pPr marL="0" marR="0">
                        <a:spcBef>
                          <a:spcPts val="0"/>
                        </a:spcBef>
                        <a:spcAft>
                          <a:spcPts val="0"/>
                        </a:spcAft>
                      </a:pPr>
                      <a:r>
                        <a:rPr lang="en-US" sz="1000">
                          <a:effectLst/>
                        </a:rPr>
                        <a:t>REA, Downstream Prescriptive Rebate</a:t>
                      </a:r>
                      <a:endParaRPr lang="en-US" sz="1100">
                        <a:effectLst/>
                        <a:latin typeface="Calibri"/>
                        <a:ea typeface="Times New Roman"/>
                        <a:cs typeface="Times New Roman"/>
                      </a:endParaRPr>
                    </a:p>
                  </a:txBody>
                  <a:tcPr marL="68104" marR="68104" marT="0" marB="0" anchor="ctr"/>
                </a:tc>
                <a:tc>
                  <a:txBody>
                    <a:bodyPr/>
                    <a:lstStyle/>
                    <a:p>
                      <a:pPr marL="0" marR="0">
                        <a:spcBef>
                          <a:spcPts val="0"/>
                        </a:spcBef>
                        <a:spcAft>
                          <a:spcPts val="0"/>
                        </a:spcAft>
                      </a:pPr>
                      <a:r>
                        <a:rPr lang="en-US" sz="1000">
                          <a:effectLst/>
                        </a:rPr>
                        <a:t>$7.27/fixture + $0/fixture = $7.27 per fixture</a:t>
                      </a:r>
                      <a:endParaRPr lang="en-US" sz="1100">
                        <a:effectLst/>
                        <a:latin typeface="Calibri"/>
                        <a:ea typeface="Times New Roman"/>
                        <a:cs typeface="Times New Roman"/>
                      </a:endParaRPr>
                    </a:p>
                  </a:txBody>
                  <a:tcPr marL="68104" marR="68104" marT="0" marB="0" anchor="ctr"/>
                </a:tc>
                <a:tc>
                  <a:txBody>
                    <a:bodyPr/>
                    <a:lstStyle/>
                    <a:p>
                      <a:pPr marL="0" marR="0">
                        <a:spcBef>
                          <a:spcPts val="0"/>
                        </a:spcBef>
                        <a:spcAft>
                          <a:spcPts val="0"/>
                        </a:spcAft>
                      </a:pPr>
                      <a:r>
                        <a:rPr lang="en-US" sz="1000">
                          <a:effectLst/>
                        </a:rPr>
                        <a:t>$7.27 per fixture</a:t>
                      </a:r>
                      <a:endParaRPr lang="en-US" sz="1100">
                        <a:effectLst/>
                        <a:latin typeface="Calibri"/>
                        <a:ea typeface="Times New Roman"/>
                        <a:cs typeface="Times New Roman"/>
                      </a:endParaRPr>
                    </a:p>
                  </a:txBody>
                  <a:tcPr marL="68104" marR="68104" marT="0" marB="0" anchor="ctr"/>
                </a:tc>
                <a:tc>
                  <a:txBody>
                    <a:bodyPr/>
                    <a:lstStyle/>
                    <a:p>
                      <a:pPr marL="0" marR="0">
                        <a:spcBef>
                          <a:spcPts val="0"/>
                        </a:spcBef>
                        <a:spcAft>
                          <a:spcPts val="0"/>
                        </a:spcAft>
                      </a:pPr>
                      <a:r>
                        <a:rPr lang="en-US" sz="1000" dirty="0">
                          <a:effectLst/>
                        </a:rPr>
                        <a:t>N/A</a:t>
                      </a:r>
                      <a:endParaRPr lang="en-US" sz="1100" dirty="0">
                        <a:effectLst/>
                        <a:latin typeface="Calibri"/>
                        <a:ea typeface="Times New Roman"/>
                        <a:cs typeface="Times New Roman"/>
                      </a:endParaRPr>
                    </a:p>
                  </a:txBody>
                  <a:tcPr marL="68104" marR="68104" marT="0"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0424733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2363" y="703656"/>
            <a:ext cx="7239000" cy="313932"/>
          </a:xfrm>
        </p:spPr>
        <p:txBody>
          <a:bodyPr/>
          <a:lstStyle/>
          <a:p>
            <a:r>
              <a:rPr lang="en-US" sz="2400" dirty="0"/>
              <a:t>Appendix D: PG&amp;E Estimated Market </a:t>
            </a:r>
          </a:p>
        </p:txBody>
      </p:sp>
      <p:graphicFrame>
        <p:nvGraphicFramePr>
          <p:cNvPr id="4" name="Table 3"/>
          <p:cNvGraphicFramePr>
            <a:graphicFrameLocks noGrp="1"/>
          </p:cNvGraphicFramePr>
          <p:nvPr>
            <p:extLst>
              <p:ext uri="{D42A27DB-BD31-4B8C-83A1-F6EECF244321}">
                <p14:modId xmlns:p14="http://schemas.microsoft.com/office/powerpoint/2010/main" val="301134360"/>
              </p:ext>
            </p:extLst>
          </p:nvPr>
        </p:nvGraphicFramePr>
        <p:xfrm>
          <a:off x="304800" y="1752600"/>
          <a:ext cx="8458199" cy="3428999"/>
        </p:xfrm>
        <a:graphic>
          <a:graphicData uri="http://schemas.openxmlformats.org/drawingml/2006/table">
            <a:tbl>
              <a:tblPr>
                <a:tableStyleId>{5C22544A-7EE6-4342-B048-85BDC9FD1C3A}</a:tableStyleId>
              </a:tblPr>
              <a:tblGrid>
                <a:gridCol w="1312480">
                  <a:extLst>
                    <a:ext uri="{9D8B030D-6E8A-4147-A177-3AD203B41FA5}">
                      <a16:colId xmlns:a16="http://schemas.microsoft.com/office/drawing/2014/main" val="20000"/>
                    </a:ext>
                  </a:extLst>
                </a:gridCol>
                <a:gridCol w="1616933">
                  <a:extLst>
                    <a:ext uri="{9D8B030D-6E8A-4147-A177-3AD203B41FA5}">
                      <a16:colId xmlns:a16="http://schemas.microsoft.com/office/drawing/2014/main" val="20001"/>
                    </a:ext>
                  </a:extLst>
                </a:gridCol>
                <a:gridCol w="1043843">
                  <a:extLst>
                    <a:ext uri="{9D8B030D-6E8A-4147-A177-3AD203B41FA5}">
                      <a16:colId xmlns:a16="http://schemas.microsoft.com/office/drawing/2014/main" val="20002"/>
                    </a:ext>
                  </a:extLst>
                </a:gridCol>
                <a:gridCol w="736831">
                  <a:extLst>
                    <a:ext uri="{9D8B030D-6E8A-4147-A177-3AD203B41FA5}">
                      <a16:colId xmlns:a16="http://schemas.microsoft.com/office/drawing/2014/main" val="20003"/>
                    </a:ext>
                  </a:extLst>
                </a:gridCol>
                <a:gridCol w="1251076">
                  <a:extLst>
                    <a:ext uri="{9D8B030D-6E8A-4147-A177-3AD203B41FA5}">
                      <a16:colId xmlns:a16="http://schemas.microsoft.com/office/drawing/2014/main" val="20004"/>
                    </a:ext>
                  </a:extLst>
                </a:gridCol>
                <a:gridCol w="624259">
                  <a:extLst>
                    <a:ext uri="{9D8B030D-6E8A-4147-A177-3AD203B41FA5}">
                      <a16:colId xmlns:a16="http://schemas.microsoft.com/office/drawing/2014/main" val="20005"/>
                    </a:ext>
                  </a:extLst>
                </a:gridCol>
                <a:gridCol w="675427">
                  <a:extLst>
                    <a:ext uri="{9D8B030D-6E8A-4147-A177-3AD203B41FA5}">
                      <a16:colId xmlns:a16="http://schemas.microsoft.com/office/drawing/2014/main" val="20006"/>
                    </a:ext>
                  </a:extLst>
                </a:gridCol>
                <a:gridCol w="573091">
                  <a:extLst>
                    <a:ext uri="{9D8B030D-6E8A-4147-A177-3AD203B41FA5}">
                      <a16:colId xmlns:a16="http://schemas.microsoft.com/office/drawing/2014/main" val="20007"/>
                    </a:ext>
                  </a:extLst>
                </a:gridCol>
                <a:gridCol w="624259">
                  <a:extLst>
                    <a:ext uri="{9D8B030D-6E8A-4147-A177-3AD203B41FA5}">
                      <a16:colId xmlns:a16="http://schemas.microsoft.com/office/drawing/2014/main" val="20008"/>
                    </a:ext>
                  </a:extLst>
                </a:gridCol>
              </a:tblGrid>
              <a:tr h="1024603">
                <a:tc>
                  <a:txBody>
                    <a:bodyPr/>
                    <a:lstStyle/>
                    <a:p>
                      <a:pPr algn="ctr" fontAlgn="b"/>
                      <a:r>
                        <a:rPr lang="en-US" sz="1400" u="none" strike="noStrike" dirty="0">
                          <a:effectLst/>
                        </a:rPr>
                        <a:t>Type</a:t>
                      </a:r>
                      <a:endParaRPr lang="en-US" sz="1400" b="1" i="0" u="none" strike="noStrike" dirty="0">
                        <a:solidFill>
                          <a:srgbClr val="000000"/>
                        </a:solidFill>
                        <a:effectLst/>
                        <a:latin typeface="Calibri"/>
                      </a:endParaRPr>
                    </a:p>
                  </a:txBody>
                  <a:tcPr marL="0" marR="0" marT="0" marB="0" anchor="b">
                    <a:solidFill>
                      <a:schemeClr val="tx1">
                        <a:lumMod val="20000"/>
                        <a:lumOff val="80000"/>
                      </a:schemeClr>
                    </a:solidFill>
                  </a:tcPr>
                </a:tc>
                <a:tc>
                  <a:txBody>
                    <a:bodyPr/>
                    <a:lstStyle/>
                    <a:p>
                      <a:pPr algn="ctr" fontAlgn="b"/>
                      <a:r>
                        <a:rPr lang="en-US" sz="1400" u="none" strike="noStrike">
                          <a:effectLst/>
                        </a:rPr>
                        <a:t>NAICS</a:t>
                      </a:r>
                      <a:endParaRPr lang="en-US" sz="1400" b="1" i="0" u="none" strike="noStrike">
                        <a:solidFill>
                          <a:srgbClr val="000000"/>
                        </a:solidFill>
                        <a:effectLst/>
                        <a:latin typeface="Calibri"/>
                      </a:endParaRPr>
                    </a:p>
                  </a:txBody>
                  <a:tcPr marL="0" marR="0" marT="0" marB="0" anchor="b">
                    <a:solidFill>
                      <a:schemeClr val="tx1">
                        <a:lumMod val="20000"/>
                        <a:lumOff val="80000"/>
                      </a:schemeClr>
                    </a:solidFill>
                  </a:tcPr>
                </a:tc>
                <a:tc>
                  <a:txBody>
                    <a:bodyPr/>
                    <a:lstStyle/>
                    <a:p>
                      <a:pPr algn="ctr" fontAlgn="b"/>
                      <a:r>
                        <a:rPr lang="en-US" sz="1400" u="none" strike="noStrike">
                          <a:effectLst/>
                        </a:rPr>
                        <a:t>NAICS Count</a:t>
                      </a:r>
                      <a:br>
                        <a:rPr lang="en-US" sz="1400" u="none" strike="noStrike">
                          <a:effectLst/>
                        </a:rPr>
                      </a:br>
                      <a:r>
                        <a:rPr lang="en-US" sz="1400" u="none" strike="noStrike">
                          <a:effectLst/>
                        </a:rPr>
                        <a:t>(# of facilities)</a:t>
                      </a:r>
                      <a:endParaRPr lang="en-US" sz="1400" b="1" i="0" u="none" strike="noStrike">
                        <a:solidFill>
                          <a:srgbClr val="000000"/>
                        </a:solidFill>
                        <a:effectLst/>
                        <a:latin typeface="Calibri"/>
                      </a:endParaRPr>
                    </a:p>
                  </a:txBody>
                  <a:tcPr marL="0" marR="0" marT="0" marB="0" anchor="b">
                    <a:solidFill>
                      <a:schemeClr val="tx1">
                        <a:lumMod val="20000"/>
                        <a:lumOff val="80000"/>
                      </a:schemeClr>
                    </a:solidFill>
                  </a:tcPr>
                </a:tc>
                <a:tc>
                  <a:txBody>
                    <a:bodyPr/>
                    <a:lstStyle/>
                    <a:p>
                      <a:pPr algn="ctr" fontAlgn="b"/>
                      <a:r>
                        <a:rPr lang="en-US" sz="1400" u="none" strike="noStrike">
                          <a:effectLst/>
                        </a:rPr>
                        <a:t>Est. # of Sinks</a:t>
                      </a:r>
                      <a:endParaRPr lang="en-US" sz="1400" b="1" i="0" u="none" strike="noStrike">
                        <a:solidFill>
                          <a:srgbClr val="000000"/>
                        </a:solidFill>
                        <a:effectLst/>
                        <a:latin typeface="Calibri"/>
                      </a:endParaRPr>
                    </a:p>
                  </a:txBody>
                  <a:tcPr marL="0" marR="0" marT="0" marB="0" anchor="b">
                    <a:solidFill>
                      <a:schemeClr val="tx1">
                        <a:lumMod val="20000"/>
                        <a:lumOff val="80000"/>
                      </a:schemeClr>
                    </a:solidFill>
                  </a:tcPr>
                </a:tc>
                <a:tc>
                  <a:txBody>
                    <a:bodyPr/>
                    <a:lstStyle/>
                    <a:p>
                      <a:pPr algn="ctr" fontAlgn="b"/>
                      <a:r>
                        <a:rPr lang="en-US" sz="1400" u="none" strike="noStrike">
                          <a:effectLst/>
                        </a:rPr>
                        <a:t>Avg Therm savings </a:t>
                      </a:r>
                      <a:br>
                        <a:rPr lang="en-US" sz="1400" u="none" strike="noStrike">
                          <a:effectLst/>
                        </a:rPr>
                      </a:br>
                      <a:r>
                        <a:rPr lang="en-US" sz="1400" u="none" strike="noStrike">
                          <a:effectLst/>
                        </a:rPr>
                        <a:t>(18 Therms/yr per sink)</a:t>
                      </a:r>
                      <a:endParaRPr lang="en-US" sz="1400" b="1" i="0" u="none" strike="noStrike">
                        <a:solidFill>
                          <a:srgbClr val="000000"/>
                        </a:solidFill>
                        <a:effectLst/>
                        <a:latin typeface="Calibri"/>
                      </a:endParaRPr>
                    </a:p>
                  </a:txBody>
                  <a:tcPr marL="0" marR="0" marT="0" marB="0" anchor="b">
                    <a:solidFill>
                      <a:schemeClr val="tx1">
                        <a:lumMod val="20000"/>
                        <a:lumOff val="80000"/>
                      </a:schemeClr>
                    </a:solidFill>
                  </a:tcPr>
                </a:tc>
                <a:tc>
                  <a:txBody>
                    <a:bodyPr/>
                    <a:lstStyle/>
                    <a:p>
                      <a:pPr algn="ctr" fontAlgn="b"/>
                      <a:r>
                        <a:rPr lang="en-US" sz="1400" u="none" strike="noStrike">
                          <a:effectLst/>
                        </a:rPr>
                        <a:t> 5% market Therms</a:t>
                      </a:r>
                      <a:endParaRPr lang="en-US" sz="1400" b="1" i="0" u="none" strike="noStrike">
                        <a:solidFill>
                          <a:srgbClr val="000000"/>
                        </a:solidFill>
                        <a:effectLst/>
                        <a:latin typeface="Calibri"/>
                      </a:endParaRPr>
                    </a:p>
                  </a:txBody>
                  <a:tcPr marL="0" marR="0" marT="0" marB="0" anchor="b">
                    <a:solidFill>
                      <a:schemeClr val="tx1">
                        <a:lumMod val="20000"/>
                        <a:lumOff val="80000"/>
                      </a:schemeClr>
                    </a:solidFill>
                  </a:tcPr>
                </a:tc>
                <a:tc>
                  <a:txBody>
                    <a:bodyPr/>
                    <a:lstStyle/>
                    <a:p>
                      <a:pPr algn="ctr" fontAlgn="b"/>
                      <a:r>
                        <a:rPr lang="en-US" sz="1400" u="none" strike="noStrike">
                          <a:effectLst/>
                        </a:rPr>
                        <a:t> 20% market Therms</a:t>
                      </a:r>
                      <a:endParaRPr lang="en-US" sz="1400" b="1" i="0" u="none" strike="noStrike">
                        <a:solidFill>
                          <a:srgbClr val="000000"/>
                        </a:solidFill>
                        <a:effectLst/>
                        <a:latin typeface="Calibri"/>
                      </a:endParaRPr>
                    </a:p>
                  </a:txBody>
                  <a:tcPr marL="0" marR="0" marT="0" marB="0" anchor="b">
                    <a:solidFill>
                      <a:schemeClr val="tx1">
                        <a:lumMod val="20000"/>
                        <a:lumOff val="80000"/>
                      </a:schemeClr>
                    </a:solidFill>
                  </a:tcPr>
                </a:tc>
                <a:tc>
                  <a:txBody>
                    <a:bodyPr/>
                    <a:lstStyle/>
                    <a:p>
                      <a:pPr algn="ctr" fontAlgn="b"/>
                      <a:r>
                        <a:rPr lang="en-US" sz="1400" u="none" strike="noStrike">
                          <a:effectLst/>
                        </a:rPr>
                        <a:t> 5% market Units</a:t>
                      </a:r>
                      <a:endParaRPr lang="en-US" sz="1400" b="1" i="0" u="none" strike="noStrike">
                        <a:solidFill>
                          <a:srgbClr val="000000"/>
                        </a:solidFill>
                        <a:effectLst/>
                        <a:latin typeface="Calibri"/>
                      </a:endParaRPr>
                    </a:p>
                  </a:txBody>
                  <a:tcPr marL="0" marR="0" marT="0" marB="0" anchor="b">
                    <a:solidFill>
                      <a:schemeClr val="tx1">
                        <a:lumMod val="20000"/>
                        <a:lumOff val="80000"/>
                      </a:schemeClr>
                    </a:solidFill>
                  </a:tcPr>
                </a:tc>
                <a:tc>
                  <a:txBody>
                    <a:bodyPr/>
                    <a:lstStyle/>
                    <a:p>
                      <a:pPr algn="ctr" fontAlgn="b"/>
                      <a:r>
                        <a:rPr lang="en-US" sz="1400" u="none" strike="noStrike" dirty="0">
                          <a:effectLst/>
                        </a:rPr>
                        <a:t> 20% market Units</a:t>
                      </a:r>
                      <a:endParaRPr lang="en-US" sz="1400" b="1" i="0" u="none" strike="noStrike" dirty="0">
                        <a:solidFill>
                          <a:srgbClr val="000000"/>
                        </a:solidFill>
                        <a:effectLst/>
                        <a:latin typeface="Calibri"/>
                      </a:endParaRPr>
                    </a:p>
                  </a:txBody>
                  <a:tcPr marL="0" marR="0" marT="0" marB="0" anchor="b">
                    <a:solidFill>
                      <a:schemeClr val="tx1">
                        <a:lumMod val="20000"/>
                        <a:lumOff val="80000"/>
                      </a:schemeClr>
                    </a:solidFill>
                  </a:tcPr>
                </a:tc>
                <a:extLst>
                  <a:ext uri="{0D108BD9-81ED-4DB2-BD59-A6C34878D82A}">
                    <a16:rowId xmlns:a16="http://schemas.microsoft.com/office/drawing/2014/main" val="10000"/>
                  </a:ext>
                </a:extLst>
              </a:tr>
              <a:tr h="601099">
                <a:tc>
                  <a:txBody>
                    <a:bodyPr/>
                    <a:lstStyle/>
                    <a:p>
                      <a:pPr algn="ctr" fontAlgn="ctr"/>
                      <a:r>
                        <a:rPr lang="en-US" sz="1400" u="none" strike="noStrike">
                          <a:effectLst/>
                        </a:rPr>
                        <a:t>Outpatient Buildings</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621420, 621498, 622210 </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732 </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11,462 </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206,311 </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10,316 </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41,262 </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573 </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dirty="0">
                          <a:effectLst/>
                        </a:rPr>
                        <a:t>             2,292 </a:t>
                      </a:r>
                      <a:endParaRPr lang="en-US" sz="1400" b="0" i="0" u="none" strike="noStrike" dirty="0">
                        <a:solidFill>
                          <a:srgbClr val="000000"/>
                        </a:solidFill>
                        <a:effectLst/>
                        <a:latin typeface="Calibri"/>
                      </a:endParaRPr>
                    </a:p>
                  </a:txBody>
                  <a:tcPr marL="0" marR="0" marT="0" marB="0" anchor="ctr"/>
                </a:tc>
                <a:extLst>
                  <a:ext uri="{0D108BD9-81ED-4DB2-BD59-A6C34878D82A}">
                    <a16:rowId xmlns:a16="http://schemas.microsoft.com/office/drawing/2014/main" val="10001"/>
                  </a:ext>
                </a:extLst>
              </a:tr>
              <a:tr h="601099">
                <a:tc>
                  <a:txBody>
                    <a:bodyPr/>
                    <a:lstStyle/>
                    <a:p>
                      <a:pPr algn="ctr" fontAlgn="ctr"/>
                      <a:r>
                        <a:rPr lang="en-US" sz="1400" u="none" strike="noStrike">
                          <a:effectLst/>
                        </a:rPr>
                        <a:t>Nursing Care Facilities</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621399, 621610, 623110 </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1,504 </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50,009 </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900,158 </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45,008 </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180,032 </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2,500 </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dirty="0">
                          <a:effectLst/>
                        </a:rPr>
                        <a:t>           10,002 </a:t>
                      </a:r>
                      <a:endParaRPr lang="en-US" sz="1400" b="0" i="0" u="none" strike="noStrike" dirty="0">
                        <a:solidFill>
                          <a:srgbClr val="000000"/>
                        </a:solidFill>
                        <a:effectLst/>
                        <a:latin typeface="Calibri"/>
                      </a:endParaRPr>
                    </a:p>
                  </a:txBody>
                  <a:tcPr marL="0" marR="0" marT="0" marB="0" anchor="ctr"/>
                </a:tc>
                <a:extLst>
                  <a:ext uri="{0D108BD9-81ED-4DB2-BD59-A6C34878D82A}">
                    <a16:rowId xmlns:a16="http://schemas.microsoft.com/office/drawing/2014/main" val="10002"/>
                  </a:ext>
                </a:extLst>
              </a:tr>
              <a:tr h="601099">
                <a:tc>
                  <a:txBody>
                    <a:bodyPr/>
                    <a:lstStyle/>
                    <a:p>
                      <a:pPr algn="ctr" fontAlgn="ctr"/>
                      <a:r>
                        <a:rPr lang="en-US" sz="1400" u="none" strike="noStrike">
                          <a:effectLst/>
                        </a:rPr>
                        <a:t>Hospitals</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dirty="0">
                          <a:effectLst/>
                        </a:rPr>
                        <a:t> 621493, 622110, 622310, 623210 </a:t>
                      </a:r>
                      <a:endParaRPr lang="en-US" sz="1400" b="0" i="0" u="none" strike="noStrike" dirty="0">
                        <a:solidFill>
                          <a:srgbClr val="000000"/>
                        </a:solidFill>
                        <a:effectLst/>
                        <a:latin typeface="Calibri"/>
                      </a:endParaRPr>
                    </a:p>
                  </a:txBody>
                  <a:tcPr marL="0" marR="0" marT="0" marB="0" anchor="ctr"/>
                </a:tc>
                <a:tc>
                  <a:txBody>
                    <a:bodyPr/>
                    <a:lstStyle/>
                    <a:p>
                      <a:pPr algn="ctr" fontAlgn="ctr"/>
                      <a:r>
                        <a:rPr lang="en-US" sz="1400" u="none" strike="noStrike">
                          <a:effectLst/>
                        </a:rPr>
                        <a:t>                                   378 </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45,927 </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826,686 </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41,334 </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165,337 </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a:effectLst/>
                        </a:rPr>
                        <a:t>           2,296 </a:t>
                      </a:r>
                      <a:endParaRPr lang="en-US" sz="1400" b="0" i="0" u="none" strike="noStrike">
                        <a:solidFill>
                          <a:srgbClr val="000000"/>
                        </a:solidFill>
                        <a:effectLst/>
                        <a:latin typeface="Calibri"/>
                      </a:endParaRPr>
                    </a:p>
                  </a:txBody>
                  <a:tcPr marL="0" marR="0" marT="0" marB="0" anchor="ctr"/>
                </a:tc>
                <a:tc>
                  <a:txBody>
                    <a:bodyPr/>
                    <a:lstStyle/>
                    <a:p>
                      <a:pPr algn="ctr" fontAlgn="ctr"/>
                      <a:r>
                        <a:rPr lang="en-US" sz="1400" u="none" strike="noStrike" dirty="0">
                          <a:effectLst/>
                        </a:rPr>
                        <a:t>             9,185 </a:t>
                      </a:r>
                      <a:endParaRPr lang="en-US" sz="1400" b="0" i="0" u="none" strike="noStrike" dirty="0">
                        <a:solidFill>
                          <a:srgbClr val="000000"/>
                        </a:solidFill>
                        <a:effectLst/>
                        <a:latin typeface="Calibri"/>
                      </a:endParaRPr>
                    </a:p>
                  </a:txBody>
                  <a:tcPr marL="0" marR="0" marT="0" marB="0" anchor="ctr"/>
                </a:tc>
                <a:extLst>
                  <a:ext uri="{0D108BD9-81ED-4DB2-BD59-A6C34878D82A}">
                    <a16:rowId xmlns:a16="http://schemas.microsoft.com/office/drawing/2014/main" val="10003"/>
                  </a:ext>
                </a:extLst>
              </a:tr>
              <a:tr h="601099">
                <a:tc>
                  <a:txBody>
                    <a:bodyPr/>
                    <a:lstStyle/>
                    <a:p>
                      <a:pPr algn="ctr" fontAlgn="b"/>
                      <a:r>
                        <a:rPr lang="en-US" sz="1400" u="none" strike="noStrike">
                          <a:effectLst/>
                        </a:rPr>
                        <a:t>Total</a:t>
                      </a:r>
                      <a:endParaRPr lang="en-US" sz="1400" b="1" i="0" u="none" strike="noStrike">
                        <a:solidFill>
                          <a:srgbClr val="000000"/>
                        </a:solidFill>
                        <a:effectLst/>
                        <a:latin typeface="Calibri"/>
                      </a:endParaRPr>
                    </a:p>
                  </a:txBody>
                  <a:tcPr marL="0" marR="0" marT="0" marB="0" anchor="b"/>
                </a:tc>
                <a:tc>
                  <a:txBody>
                    <a:bodyPr/>
                    <a:lstStyle/>
                    <a:p>
                      <a:pPr algn="ctr" fontAlgn="b"/>
                      <a:r>
                        <a:rPr lang="en-US" sz="1400" u="none" strike="noStrike">
                          <a:effectLst/>
                        </a:rPr>
                        <a:t> </a:t>
                      </a:r>
                      <a:endParaRPr lang="en-US" sz="1400" b="1" i="0" u="none" strike="noStrike">
                        <a:solidFill>
                          <a:srgbClr val="000000"/>
                        </a:solidFill>
                        <a:effectLst/>
                        <a:latin typeface="Calibri"/>
                      </a:endParaRPr>
                    </a:p>
                  </a:txBody>
                  <a:tcPr marL="0" marR="0" marT="0" marB="0" anchor="b"/>
                </a:tc>
                <a:tc>
                  <a:txBody>
                    <a:bodyPr/>
                    <a:lstStyle/>
                    <a:p>
                      <a:pPr algn="ctr" fontAlgn="b"/>
                      <a:r>
                        <a:rPr lang="en-US" sz="1400" u="none" strike="noStrike">
                          <a:effectLst/>
                        </a:rPr>
                        <a:t>                                2,614 </a:t>
                      </a:r>
                      <a:endParaRPr lang="en-US" sz="1400" b="1" i="0" u="none" strike="noStrike">
                        <a:solidFill>
                          <a:srgbClr val="000000"/>
                        </a:solidFill>
                        <a:effectLst/>
                        <a:latin typeface="Calibri"/>
                      </a:endParaRPr>
                    </a:p>
                  </a:txBody>
                  <a:tcPr marL="0" marR="0" marT="0" marB="0" anchor="b"/>
                </a:tc>
                <a:tc>
                  <a:txBody>
                    <a:bodyPr/>
                    <a:lstStyle/>
                    <a:p>
                      <a:pPr algn="ctr" fontAlgn="b"/>
                      <a:r>
                        <a:rPr lang="en-US" sz="1400" u="none" strike="noStrike">
                          <a:effectLst/>
                        </a:rPr>
                        <a:t>              107,397 </a:t>
                      </a:r>
                      <a:endParaRPr lang="en-US" sz="1400" b="1" i="0" u="none" strike="noStrike">
                        <a:solidFill>
                          <a:srgbClr val="000000"/>
                        </a:solidFill>
                        <a:effectLst/>
                        <a:latin typeface="Calibri"/>
                      </a:endParaRPr>
                    </a:p>
                  </a:txBody>
                  <a:tcPr marL="0" marR="0" marT="0" marB="0" anchor="b"/>
                </a:tc>
                <a:tc>
                  <a:txBody>
                    <a:bodyPr/>
                    <a:lstStyle/>
                    <a:p>
                      <a:pPr algn="ctr" fontAlgn="b"/>
                      <a:r>
                        <a:rPr lang="en-US" sz="1400" u="none" strike="noStrike">
                          <a:effectLst/>
                        </a:rPr>
                        <a:t>                                1,933,154 </a:t>
                      </a:r>
                      <a:endParaRPr lang="en-US" sz="1400" b="1" i="0" u="none" strike="noStrike">
                        <a:solidFill>
                          <a:srgbClr val="000000"/>
                        </a:solidFill>
                        <a:effectLst/>
                        <a:latin typeface="Calibri"/>
                      </a:endParaRPr>
                    </a:p>
                  </a:txBody>
                  <a:tcPr marL="0" marR="0" marT="0" marB="0" anchor="b"/>
                </a:tc>
                <a:tc>
                  <a:txBody>
                    <a:bodyPr/>
                    <a:lstStyle/>
                    <a:p>
                      <a:pPr algn="ctr" fontAlgn="b"/>
                      <a:r>
                        <a:rPr lang="en-US" sz="1400" u="none" strike="noStrike">
                          <a:effectLst/>
                        </a:rPr>
                        <a:t>           96,658 </a:t>
                      </a:r>
                      <a:endParaRPr lang="en-US" sz="1400" b="1" i="0" u="none" strike="noStrike">
                        <a:solidFill>
                          <a:srgbClr val="000000"/>
                        </a:solidFill>
                        <a:effectLst/>
                        <a:latin typeface="Calibri"/>
                      </a:endParaRPr>
                    </a:p>
                  </a:txBody>
                  <a:tcPr marL="0" marR="0" marT="0" marB="0" anchor="b"/>
                </a:tc>
                <a:tc>
                  <a:txBody>
                    <a:bodyPr/>
                    <a:lstStyle/>
                    <a:p>
                      <a:pPr algn="ctr" fontAlgn="b"/>
                      <a:r>
                        <a:rPr lang="en-US" sz="1400" u="none" strike="noStrike">
                          <a:effectLst/>
                        </a:rPr>
                        <a:t>           386,631 </a:t>
                      </a:r>
                      <a:endParaRPr lang="en-US" sz="1400" b="1" i="0" u="none" strike="noStrike">
                        <a:solidFill>
                          <a:srgbClr val="000000"/>
                        </a:solidFill>
                        <a:effectLst/>
                        <a:latin typeface="Calibri"/>
                      </a:endParaRPr>
                    </a:p>
                  </a:txBody>
                  <a:tcPr marL="0" marR="0" marT="0" marB="0" anchor="b"/>
                </a:tc>
                <a:tc>
                  <a:txBody>
                    <a:bodyPr/>
                    <a:lstStyle/>
                    <a:p>
                      <a:pPr algn="ctr" fontAlgn="b"/>
                      <a:r>
                        <a:rPr lang="en-US" sz="1400" u="none" strike="noStrike">
                          <a:effectLst/>
                        </a:rPr>
                        <a:t>           5,370 </a:t>
                      </a:r>
                      <a:endParaRPr lang="en-US" sz="1400" b="1" i="0" u="none" strike="noStrike">
                        <a:solidFill>
                          <a:srgbClr val="000000"/>
                        </a:solidFill>
                        <a:effectLst/>
                        <a:latin typeface="Calibri"/>
                      </a:endParaRPr>
                    </a:p>
                  </a:txBody>
                  <a:tcPr marL="0" marR="0" marT="0" marB="0" anchor="b"/>
                </a:tc>
                <a:tc>
                  <a:txBody>
                    <a:bodyPr/>
                    <a:lstStyle/>
                    <a:p>
                      <a:pPr algn="ctr" fontAlgn="b"/>
                      <a:r>
                        <a:rPr lang="en-US" sz="1400" u="none" strike="noStrike" dirty="0">
                          <a:effectLst/>
                        </a:rPr>
                        <a:t>           21,479 </a:t>
                      </a:r>
                      <a:endParaRPr lang="en-US" sz="1400" b="1"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817007779"/>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762000" y="381000"/>
            <a:ext cx="8131175" cy="418576"/>
          </a:xfrm>
        </p:spPr>
        <p:txBody>
          <a:bodyPr/>
          <a:lstStyle/>
          <a:p>
            <a:pPr algn="r"/>
            <a:r>
              <a:rPr lang="en-US" sz="3200" b="0" dirty="0"/>
              <a:t>Executive Summary</a:t>
            </a:r>
          </a:p>
        </p:txBody>
      </p:sp>
      <p:sp>
        <p:nvSpPr>
          <p:cNvPr id="6147" name="Content Placeholder 2"/>
          <p:cNvSpPr>
            <a:spLocks noGrp="1"/>
          </p:cNvSpPr>
          <p:nvPr>
            <p:ph idx="1"/>
          </p:nvPr>
        </p:nvSpPr>
        <p:spPr>
          <a:xfrm>
            <a:off x="368300" y="1066800"/>
            <a:ext cx="8318500" cy="5836983"/>
          </a:xfrm>
        </p:spPr>
        <p:txBody>
          <a:bodyPr/>
          <a:lstStyle/>
          <a:p>
            <a:pPr marL="1587" lvl="1" indent="0">
              <a:spcAft>
                <a:spcPts val="0"/>
              </a:spcAft>
              <a:buNone/>
              <a:defRPr/>
            </a:pPr>
            <a:r>
              <a:rPr lang="en-US" sz="1600" b="1" dirty="0"/>
              <a:t>Market Problem Statement</a:t>
            </a:r>
          </a:p>
          <a:p>
            <a:pPr lvl="2">
              <a:spcAft>
                <a:spcPts val="0"/>
              </a:spcAft>
              <a:defRPr/>
            </a:pPr>
            <a:r>
              <a:rPr lang="en-US" sz="1600" dirty="0">
                <a:solidFill>
                  <a:srgbClr val="000000"/>
                </a:solidFill>
              </a:rPr>
              <a:t>The Office of Statewide Health Planning and Development (OSHPD) regulations in the state of California specifically bans the use of water restricting aerators in the health care industry due to the aerator’s flow control methods and components.</a:t>
            </a:r>
          </a:p>
          <a:p>
            <a:pPr lvl="2">
              <a:spcAft>
                <a:spcPts val="0"/>
              </a:spcAft>
              <a:defRPr/>
            </a:pPr>
            <a:r>
              <a:rPr lang="en-US" sz="1600" dirty="0">
                <a:solidFill>
                  <a:srgbClr val="000000"/>
                </a:solidFill>
              </a:rPr>
              <a:t>The lack of aerators allows for increased water usage and a need to heat water more often</a:t>
            </a:r>
          </a:p>
          <a:p>
            <a:pPr marL="1587" lvl="1" indent="0">
              <a:spcAft>
                <a:spcPts val="0"/>
              </a:spcAft>
              <a:buFontTx/>
              <a:buNone/>
              <a:defRPr/>
            </a:pPr>
            <a:endParaRPr lang="en-US" sz="1400" b="1" dirty="0">
              <a:latin typeface="+mj-lt"/>
            </a:endParaRPr>
          </a:p>
          <a:p>
            <a:pPr marL="1587" lvl="1" indent="0">
              <a:spcAft>
                <a:spcPts val="0"/>
              </a:spcAft>
              <a:buFontTx/>
              <a:buNone/>
              <a:defRPr/>
            </a:pPr>
            <a:r>
              <a:rPr lang="en-US" sz="1600" b="1" dirty="0">
                <a:latin typeface="+mj-lt"/>
              </a:rPr>
              <a:t>Project Description</a:t>
            </a:r>
          </a:p>
          <a:p>
            <a:pPr lvl="2">
              <a:spcAft>
                <a:spcPts val="0"/>
              </a:spcAft>
              <a:defRPr/>
            </a:pPr>
            <a:r>
              <a:rPr lang="en-US" sz="1600" dirty="0">
                <a:solidFill>
                  <a:srgbClr val="000000"/>
                </a:solidFill>
              </a:rPr>
              <a:t>Adopt So Cal Gas Laminar Flow Restrictors (LFR) workpaper WPSCGNRWH150827A</a:t>
            </a:r>
          </a:p>
          <a:p>
            <a:pPr lvl="2">
              <a:spcAft>
                <a:spcPts val="0"/>
              </a:spcAft>
              <a:defRPr/>
            </a:pPr>
            <a:r>
              <a:rPr lang="en-US" sz="1600" dirty="0">
                <a:solidFill>
                  <a:srgbClr val="000000"/>
                </a:solidFill>
              </a:rPr>
              <a:t>OSHPD approved LFRs act similar to aerators by restricting the flow of water</a:t>
            </a:r>
          </a:p>
          <a:p>
            <a:pPr lvl="2">
              <a:spcAft>
                <a:spcPts val="0"/>
              </a:spcAft>
              <a:defRPr/>
            </a:pPr>
            <a:r>
              <a:rPr lang="en-US" sz="1600" dirty="0">
                <a:solidFill>
                  <a:srgbClr val="000000"/>
                </a:solidFill>
              </a:rPr>
              <a:t>A reduced flow rate over a similar operating time would result in a reduction of hot water usage, therefore reducing the amount of natural gas used. </a:t>
            </a:r>
          </a:p>
          <a:p>
            <a:pPr marL="1587" lvl="1" indent="0">
              <a:spcAft>
                <a:spcPts val="0"/>
              </a:spcAft>
              <a:buNone/>
              <a:defRPr/>
            </a:pPr>
            <a:endParaRPr lang="en-US" sz="1600" b="1" dirty="0"/>
          </a:p>
          <a:p>
            <a:pPr marL="1587" lvl="1" indent="0">
              <a:spcAft>
                <a:spcPts val="0"/>
              </a:spcAft>
              <a:buNone/>
              <a:defRPr/>
            </a:pPr>
            <a:r>
              <a:rPr lang="en-US" sz="1600" b="1" dirty="0"/>
              <a:t>Strategic Fit</a:t>
            </a:r>
          </a:p>
          <a:p>
            <a:pPr lvl="2">
              <a:spcAft>
                <a:spcPts val="0"/>
              </a:spcAft>
              <a:defRPr/>
            </a:pPr>
            <a:r>
              <a:rPr lang="en-US" sz="1600" dirty="0">
                <a:solidFill>
                  <a:srgbClr val="000000"/>
                </a:solidFill>
              </a:rPr>
              <a:t>Saves water </a:t>
            </a:r>
            <a:r>
              <a:rPr lang="en-US" sz="1600" i="1" dirty="0">
                <a:solidFill>
                  <a:srgbClr val="000000"/>
                </a:solidFill>
              </a:rPr>
              <a:t>(See Appendix B)</a:t>
            </a:r>
          </a:p>
          <a:p>
            <a:pPr lvl="2">
              <a:spcAft>
                <a:spcPts val="0"/>
              </a:spcAft>
              <a:defRPr/>
            </a:pPr>
            <a:r>
              <a:rPr lang="en-US" sz="1600" dirty="0">
                <a:solidFill>
                  <a:srgbClr val="000000"/>
                </a:solidFill>
              </a:rPr>
              <a:t>Saves natural gas (around 18 </a:t>
            </a:r>
            <a:r>
              <a:rPr lang="en-US" sz="1600" dirty="0" err="1">
                <a:solidFill>
                  <a:srgbClr val="000000"/>
                </a:solidFill>
              </a:rPr>
              <a:t>Therms</a:t>
            </a:r>
            <a:r>
              <a:rPr lang="en-US" sz="1600" dirty="0">
                <a:solidFill>
                  <a:srgbClr val="000000"/>
                </a:solidFill>
              </a:rPr>
              <a:t>/</a:t>
            </a:r>
            <a:r>
              <a:rPr lang="en-US" sz="1600" dirty="0" err="1">
                <a:solidFill>
                  <a:srgbClr val="000000"/>
                </a:solidFill>
              </a:rPr>
              <a:t>yr</a:t>
            </a:r>
            <a:r>
              <a:rPr lang="en-US" sz="1600" dirty="0">
                <a:solidFill>
                  <a:srgbClr val="000000"/>
                </a:solidFill>
              </a:rPr>
              <a:t> per sink)</a:t>
            </a:r>
          </a:p>
          <a:p>
            <a:pPr lvl="2">
              <a:spcAft>
                <a:spcPts val="0"/>
              </a:spcAft>
              <a:defRPr/>
            </a:pPr>
            <a:r>
              <a:rPr lang="en-US" sz="1600" dirty="0">
                <a:solidFill>
                  <a:srgbClr val="000000"/>
                </a:solidFill>
              </a:rPr>
              <a:t>Deemed is a more cost effective alternative than Custom for this measure: </a:t>
            </a:r>
            <a:r>
              <a:rPr lang="en-US" sz="1600" b="1" dirty="0">
                <a:solidFill>
                  <a:srgbClr val="000000"/>
                </a:solidFill>
              </a:rPr>
              <a:t>$0.26/Therm to administer based on (Rebate + Admin)/(annual Therm savings)</a:t>
            </a:r>
          </a:p>
          <a:p>
            <a:pPr marL="1587" lvl="1" indent="0">
              <a:spcAft>
                <a:spcPts val="0"/>
              </a:spcAft>
              <a:buFontTx/>
              <a:buNone/>
              <a:defRPr/>
            </a:pPr>
            <a:endParaRPr lang="en-US" sz="1600" b="1" dirty="0">
              <a:solidFill>
                <a:schemeClr val="tx2"/>
              </a:solidFill>
            </a:endParaRPr>
          </a:p>
          <a:p>
            <a:pPr marL="1587" lvl="1" indent="0">
              <a:spcAft>
                <a:spcPts val="0"/>
              </a:spcAft>
              <a:buFontTx/>
              <a:buNone/>
              <a:defRPr/>
            </a:pPr>
            <a:r>
              <a:rPr lang="en-US" sz="1600" b="1" dirty="0">
                <a:solidFill>
                  <a:schemeClr val="tx2"/>
                </a:solidFill>
              </a:rPr>
              <a:t>Request</a:t>
            </a:r>
          </a:p>
          <a:p>
            <a:pPr lvl="2">
              <a:spcAft>
                <a:spcPts val="0"/>
              </a:spcAft>
              <a:buFont typeface="Arial" pitchFamily="34" charset="0"/>
              <a:buChar char="•"/>
              <a:defRPr/>
            </a:pPr>
            <a:r>
              <a:rPr lang="en-US" sz="1600" dirty="0">
                <a:solidFill>
                  <a:srgbClr val="000000"/>
                </a:solidFill>
              </a:rPr>
              <a:t>Approval to adopt So Cal Gas Laminar Flow Restrictors (LFR) workpaper</a:t>
            </a:r>
          </a:p>
          <a:p>
            <a:pPr lvl="2">
              <a:spcAft>
                <a:spcPts val="0"/>
              </a:spcAft>
              <a:buFont typeface="Arial" pitchFamily="34" charset="0"/>
              <a:buChar char="•"/>
              <a:defRPr/>
            </a:pPr>
            <a:endParaRPr lang="en-US" sz="1600" dirty="0">
              <a:solidFill>
                <a:srgbClr val="000000"/>
              </a:solidFill>
            </a:endParaRPr>
          </a:p>
          <a:p>
            <a:pPr marL="292100" lvl="2" indent="0">
              <a:spcAft>
                <a:spcPts val="0"/>
              </a:spcAft>
              <a:buNone/>
              <a:defRPr/>
            </a:pPr>
            <a:endParaRPr lang="en-US" sz="1600" dirty="0">
              <a:solidFill>
                <a:srgbClr val="000000"/>
              </a:solidFill>
            </a:endParaRPr>
          </a:p>
        </p:txBody>
      </p:sp>
    </p:spTree>
    <p:extLst>
      <p:ext uri="{BB962C8B-B14F-4D97-AF65-F5344CB8AC3E}">
        <p14:creationId xmlns:p14="http://schemas.microsoft.com/office/powerpoint/2010/main" val="4004934405"/>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762000" y="381000"/>
            <a:ext cx="8131175" cy="418576"/>
          </a:xfrm>
        </p:spPr>
        <p:txBody>
          <a:bodyPr/>
          <a:lstStyle/>
          <a:p>
            <a:pPr algn="r"/>
            <a:r>
              <a:rPr lang="en-US" sz="3200" b="0" dirty="0"/>
              <a:t>Supporting Questions</a:t>
            </a:r>
          </a:p>
        </p:txBody>
      </p:sp>
      <p:sp>
        <p:nvSpPr>
          <p:cNvPr id="6147" name="Content Placeholder 2"/>
          <p:cNvSpPr>
            <a:spLocks noGrp="1"/>
          </p:cNvSpPr>
          <p:nvPr>
            <p:ph idx="1"/>
          </p:nvPr>
        </p:nvSpPr>
        <p:spPr>
          <a:xfrm>
            <a:off x="368300" y="1066800"/>
            <a:ext cx="8318500" cy="5507662"/>
          </a:xfrm>
        </p:spPr>
        <p:txBody>
          <a:bodyPr/>
          <a:lstStyle/>
          <a:p>
            <a:pPr marL="1587" lvl="1" indent="0">
              <a:spcAft>
                <a:spcPts val="0"/>
              </a:spcAft>
              <a:buNone/>
              <a:defRPr/>
            </a:pPr>
            <a:r>
              <a:rPr lang="en-US" sz="1600" b="1" dirty="0">
                <a:latin typeface="+mj-lt"/>
              </a:rPr>
              <a:t>Cost and Approval Status</a:t>
            </a:r>
          </a:p>
          <a:p>
            <a:pPr lvl="2">
              <a:spcAft>
                <a:spcPts val="0"/>
              </a:spcAft>
              <a:defRPr/>
            </a:pPr>
            <a:r>
              <a:rPr lang="en-US" sz="1400" dirty="0">
                <a:solidFill>
                  <a:srgbClr val="000000"/>
                </a:solidFill>
              </a:rPr>
              <a:t>Deemed budget to be planned for 2019: $</a:t>
            </a:r>
            <a:r>
              <a:rPr lang="en-US" sz="1400" dirty="0">
                <a:solidFill>
                  <a:srgbClr val="000000"/>
                </a:solidFill>
                <a:latin typeface="Arial" pitchFamily="34" charset="0"/>
                <a:ea typeface="Times New Roman"/>
                <a:cs typeface="Arial" pitchFamily="34" charset="0"/>
              </a:rPr>
              <a:t>23,400; 2020: $46,800</a:t>
            </a:r>
            <a:endParaRPr lang="en-US" sz="1400" dirty="0">
              <a:solidFill>
                <a:srgbClr val="000000"/>
              </a:solidFill>
            </a:endParaRPr>
          </a:p>
          <a:p>
            <a:pPr lvl="2">
              <a:spcAft>
                <a:spcPts val="0"/>
              </a:spcAft>
              <a:defRPr/>
            </a:pPr>
            <a:r>
              <a:rPr lang="en-US" sz="1400" dirty="0">
                <a:solidFill>
                  <a:srgbClr val="000000"/>
                </a:solidFill>
              </a:rPr>
              <a:t>Project timeline:</a:t>
            </a:r>
          </a:p>
          <a:p>
            <a:pPr lvl="3">
              <a:spcAft>
                <a:spcPts val="0"/>
              </a:spcAft>
              <a:defRPr/>
            </a:pPr>
            <a:r>
              <a:rPr lang="en-US" sz="1400" dirty="0">
                <a:solidFill>
                  <a:srgbClr val="000000"/>
                </a:solidFill>
              </a:rPr>
              <a:t>Workpaper Adopted: June 2018</a:t>
            </a:r>
          </a:p>
          <a:p>
            <a:pPr lvl="3">
              <a:spcAft>
                <a:spcPts val="0"/>
              </a:spcAft>
              <a:defRPr/>
            </a:pPr>
            <a:r>
              <a:rPr lang="en-US" sz="1400" dirty="0">
                <a:solidFill>
                  <a:srgbClr val="000000"/>
                </a:solidFill>
              </a:rPr>
              <a:t>CPUC Workpaper approved: July 2018  </a:t>
            </a:r>
          </a:p>
          <a:p>
            <a:pPr lvl="3">
              <a:spcAft>
                <a:spcPts val="0"/>
              </a:spcAft>
              <a:defRPr/>
            </a:pPr>
            <a:r>
              <a:rPr lang="en-US" sz="1400" dirty="0">
                <a:solidFill>
                  <a:srgbClr val="000000"/>
                </a:solidFill>
              </a:rPr>
              <a:t>Product Launch: August 2018</a:t>
            </a:r>
          </a:p>
          <a:p>
            <a:pPr marL="1587" lvl="1" indent="0">
              <a:spcAft>
                <a:spcPts val="0"/>
              </a:spcAft>
              <a:buNone/>
              <a:defRPr/>
            </a:pPr>
            <a:endParaRPr lang="en-US" sz="1400" b="1" dirty="0"/>
          </a:p>
          <a:p>
            <a:pPr marL="1587" lvl="1" indent="0">
              <a:spcAft>
                <a:spcPts val="0"/>
              </a:spcAft>
              <a:buNone/>
              <a:defRPr/>
            </a:pPr>
            <a:r>
              <a:rPr lang="en-US" sz="1600" b="1" dirty="0"/>
              <a:t>Key Metrics</a:t>
            </a:r>
          </a:p>
          <a:p>
            <a:pPr lvl="2">
              <a:spcAft>
                <a:spcPts val="0"/>
              </a:spcAft>
              <a:defRPr/>
            </a:pPr>
            <a:r>
              <a:rPr lang="en-US" sz="1400" dirty="0">
                <a:solidFill>
                  <a:srgbClr val="000000"/>
                </a:solidFill>
              </a:rPr>
              <a:t>TRC ~ 4.61</a:t>
            </a:r>
          </a:p>
          <a:p>
            <a:pPr lvl="2">
              <a:spcAft>
                <a:spcPts val="0"/>
              </a:spcAft>
              <a:defRPr/>
            </a:pPr>
            <a:r>
              <a:rPr lang="en-US" sz="1400" dirty="0">
                <a:solidFill>
                  <a:srgbClr val="000000"/>
                </a:solidFill>
              </a:rPr>
              <a:t>Savings of 96,660 </a:t>
            </a:r>
            <a:r>
              <a:rPr lang="en-US" sz="1400" dirty="0" err="1">
                <a:solidFill>
                  <a:srgbClr val="000000"/>
                </a:solidFill>
              </a:rPr>
              <a:t>Therms</a:t>
            </a:r>
            <a:r>
              <a:rPr lang="en-US" sz="1400" dirty="0">
                <a:solidFill>
                  <a:srgbClr val="000000"/>
                </a:solidFill>
              </a:rPr>
              <a:t>/</a:t>
            </a:r>
            <a:r>
              <a:rPr lang="en-US" sz="1400" dirty="0" err="1">
                <a:solidFill>
                  <a:srgbClr val="000000"/>
                </a:solidFill>
              </a:rPr>
              <a:t>yr</a:t>
            </a:r>
            <a:endParaRPr lang="en-US" sz="1400" dirty="0">
              <a:solidFill>
                <a:srgbClr val="000000"/>
              </a:solidFill>
            </a:endParaRPr>
          </a:p>
          <a:p>
            <a:pPr marL="1587" lvl="1" indent="0">
              <a:spcAft>
                <a:spcPts val="0"/>
              </a:spcAft>
              <a:buNone/>
              <a:defRPr/>
            </a:pPr>
            <a:endParaRPr lang="en-US" sz="1400" b="1" dirty="0"/>
          </a:p>
          <a:p>
            <a:pPr marL="1587" lvl="1" indent="0">
              <a:spcAft>
                <a:spcPts val="0"/>
              </a:spcAft>
              <a:buNone/>
              <a:defRPr/>
            </a:pPr>
            <a:r>
              <a:rPr lang="en-US" sz="1600" b="1" dirty="0"/>
              <a:t>Stakeholders Impacted</a:t>
            </a:r>
            <a:endParaRPr lang="en-US" dirty="0">
              <a:solidFill>
                <a:srgbClr val="000000"/>
              </a:solidFill>
            </a:endParaRPr>
          </a:p>
          <a:p>
            <a:pPr lvl="2">
              <a:spcAft>
                <a:spcPts val="0"/>
              </a:spcAft>
              <a:defRPr/>
            </a:pPr>
            <a:r>
              <a:rPr lang="en-US" sz="1400" dirty="0">
                <a:solidFill>
                  <a:srgbClr val="000000"/>
                </a:solidFill>
              </a:rPr>
              <a:t>There are currently no regulations requiring this product.</a:t>
            </a:r>
          </a:p>
          <a:p>
            <a:pPr marL="1587" lvl="1" indent="0">
              <a:spcAft>
                <a:spcPts val="0"/>
              </a:spcAft>
              <a:buNone/>
              <a:defRPr/>
            </a:pPr>
            <a:endParaRPr lang="en-US" sz="1400" b="1" dirty="0">
              <a:latin typeface="+mj-lt"/>
            </a:endParaRPr>
          </a:p>
          <a:p>
            <a:pPr marL="1587" lvl="1" indent="0">
              <a:spcAft>
                <a:spcPts val="0"/>
              </a:spcAft>
              <a:buNone/>
              <a:defRPr/>
            </a:pPr>
            <a:r>
              <a:rPr lang="en-US" sz="1600" b="1" dirty="0">
                <a:latin typeface="+mj-lt"/>
              </a:rPr>
              <a:t>Major Risks</a:t>
            </a:r>
          </a:p>
          <a:p>
            <a:pPr lvl="2">
              <a:spcAft>
                <a:spcPts val="0"/>
              </a:spcAft>
              <a:defRPr/>
            </a:pPr>
            <a:r>
              <a:rPr lang="en-US" sz="1400" dirty="0">
                <a:solidFill>
                  <a:srgbClr val="000000"/>
                </a:solidFill>
              </a:rPr>
              <a:t>Short payback may cause product to be considered a “Free-rider” (Note that this Workpaper has been in use with So Cal Gas since 2015)</a:t>
            </a:r>
          </a:p>
          <a:p>
            <a:pPr marL="0" lvl="1" indent="-44450">
              <a:spcAft>
                <a:spcPts val="0"/>
              </a:spcAft>
              <a:buNone/>
              <a:defRPr/>
            </a:pPr>
            <a:endParaRPr lang="en-US" sz="1600" b="1" dirty="0"/>
          </a:p>
          <a:p>
            <a:pPr marL="0" lvl="1" indent="-44450">
              <a:spcAft>
                <a:spcPts val="0"/>
              </a:spcAft>
              <a:buNone/>
              <a:defRPr/>
            </a:pPr>
            <a:r>
              <a:rPr lang="en-US" sz="1600" b="1" dirty="0"/>
              <a:t>Risk Mitigation</a:t>
            </a:r>
          </a:p>
          <a:p>
            <a:pPr lvl="2">
              <a:spcAft>
                <a:spcPts val="0"/>
              </a:spcAft>
              <a:defRPr/>
            </a:pPr>
            <a:r>
              <a:rPr lang="en-US" sz="1400" dirty="0">
                <a:solidFill>
                  <a:srgbClr val="000000"/>
                </a:solidFill>
              </a:rPr>
              <a:t>The product will be evaluated on an annual basis to examine uptake. If uptake reaches 80% of the market or adoption occurs in an uncommonly high rate, product will be pulled due to market transformation.</a:t>
            </a:r>
          </a:p>
          <a:p>
            <a:pPr marL="1587" lvl="1" indent="0">
              <a:spcAft>
                <a:spcPts val="0"/>
              </a:spcAft>
              <a:buNone/>
              <a:defRPr/>
            </a:pPr>
            <a:endParaRPr lang="en-US" sz="1600" dirty="0"/>
          </a:p>
        </p:txBody>
      </p:sp>
    </p:spTree>
    <p:extLst>
      <p:ext uri="{BB962C8B-B14F-4D97-AF65-F5344CB8AC3E}">
        <p14:creationId xmlns:p14="http://schemas.microsoft.com/office/powerpoint/2010/main" val="2324343528"/>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676400" y="381000"/>
            <a:ext cx="7239000" cy="418576"/>
          </a:xfrm>
        </p:spPr>
        <p:txBody>
          <a:bodyPr/>
          <a:lstStyle/>
          <a:p>
            <a:pPr algn="r"/>
            <a:r>
              <a:rPr lang="en-US" sz="3200" b="0" dirty="0"/>
              <a:t>Product Overview</a:t>
            </a:r>
          </a:p>
        </p:txBody>
      </p:sp>
      <p:graphicFrame>
        <p:nvGraphicFramePr>
          <p:cNvPr id="4" name="Table 3"/>
          <p:cNvGraphicFramePr>
            <a:graphicFrameLocks noGrp="1"/>
          </p:cNvGraphicFramePr>
          <p:nvPr>
            <p:extLst>
              <p:ext uri="{D42A27DB-BD31-4B8C-83A1-F6EECF244321}">
                <p14:modId xmlns:p14="http://schemas.microsoft.com/office/powerpoint/2010/main" val="2697545542"/>
              </p:ext>
            </p:extLst>
          </p:nvPr>
        </p:nvGraphicFramePr>
        <p:xfrm>
          <a:off x="381000" y="1295400"/>
          <a:ext cx="8534400" cy="5323840"/>
        </p:xfrm>
        <a:graphic>
          <a:graphicData uri="http://schemas.openxmlformats.org/drawingml/2006/table">
            <a:tbl>
              <a:tblPr firstRow="1" bandRow="1">
                <a:tableStyleId>{5C22544A-7EE6-4342-B048-85BDC9FD1C3A}</a:tableStyleId>
              </a:tblPr>
              <a:tblGrid>
                <a:gridCol w="24384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878840">
                <a:tc>
                  <a:txBody>
                    <a:bodyPr/>
                    <a:lstStyle/>
                    <a:p>
                      <a:r>
                        <a:rPr lang="en-US" sz="1600" b="1" dirty="0">
                          <a:solidFill>
                            <a:srgbClr val="000000"/>
                          </a:solidFill>
                        </a:rPr>
                        <a:t>Product Description: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buFont typeface="Arial" panose="020B0604020202020204" pitchFamily="34" charset="0"/>
                        <a:buChar char="•"/>
                      </a:pPr>
                      <a:r>
                        <a:rPr lang="en-US" sz="1200" b="0" dirty="0">
                          <a:solidFill>
                            <a:srgbClr val="000000"/>
                          </a:solidFill>
                        </a:rPr>
                        <a:t>Laminar Flow Restrictors (LFRs) for health care facilities (0.5 GPM-2.2 GPM flow rates) that are installed at the outlet of faucet spouts to reduce flow rate and thus water consumption </a:t>
                      </a:r>
                      <a:r>
                        <a:rPr lang="en-US" sz="1200" b="0" i="1" dirty="0">
                          <a:solidFill>
                            <a:srgbClr val="000000"/>
                          </a:solidFill>
                        </a:rPr>
                        <a:t>(See Appendix A)</a:t>
                      </a:r>
                    </a:p>
                    <a:p>
                      <a:pPr marL="0" indent="0">
                        <a:buFont typeface="Arial" panose="020B0604020202020204" pitchFamily="34" charset="0"/>
                        <a:buNone/>
                      </a:pPr>
                      <a:r>
                        <a:rPr lang="en-US" sz="1200" dirty="0">
                          <a:solidFill>
                            <a:srgbClr val="000000"/>
                          </a:solidFill>
                        </a:rPr>
                        <a:t> </a:t>
                      </a:r>
                    </a:p>
                    <a:p>
                      <a:pPr marL="285750" indent="-285750">
                        <a:buFont typeface="Arial" panose="020B0604020202020204" pitchFamily="34" charset="0"/>
                        <a:buChar char="•"/>
                      </a:pPr>
                      <a:endParaRPr lang="en-US" sz="1200" dirty="0">
                        <a:solidFill>
                          <a:srgbClr val="000000"/>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878840">
                <a:tc>
                  <a:txBody>
                    <a:bodyPr/>
                    <a:lstStyle/>
                    <a:p>
                      <a:r>
                        <a:rPr lang="en-US" sz="1600" b="1" dirty="0">
                          <a:solidFill>
                            <a:srgbClr val="000000"/>
                          </a:solidFill>
                        </a:rPr>
                        <a:t>Market</a:t>
                      </a:r>
                      <a:r>
                        <a:rPr lang="en-US" sz="1600" b="1" baseline="0" dirty="0">
                          <a:solidFill>
                            <a:srgbClr val="000000"/>
                          </a:solidFill>
                        </a:rPr>
                        <a:t> Overview:</a:t>
                      </a:r>
                      <a:endParaRPr lang="en-US" sz="1600" b="1" dirty="0">
                        <a:solidFill>
                          <a:srgbClr val="000000"/>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buFont typeface="Arial" panose="020B0604020202020204" pitchFamily="34" charset="0"/>
                        <a:buChar char="•"/>
                      </a:pPr>
                      <a:r>
                        <a:rPr lang="en-US" sz="1200" dirty="0">
                          <a:solidFill>
                            <a:srgbClr val="000000"/>
                          </a:solidFill>
                        </a:rPr>
                        <a:t>ISP is to have no water restricting device on hospital faucets</a:t>
                      </a:r>
                    </a:p>
                    <a:p>
                      <a:pPr marL="285750" indent="-285750">
                        <a:buFont typeface="Arial" panose="020B0604020202020204" pitchFamily="34" charset="0"/>
                        <a:buChar char="•"/>
                      </a:pPr>
                      <a:r>
                        <a:rPr lang="en-US" sz="1200" dirty="0">
                          <a:solidFill>
                            <a:srgbClr val="000000"/>
                          </a:solidFill>
                        </a:rPr>
                        <a:t>LFRs are a relatively new technology and are not currently represented in DEER</a:t>
                      </a:r>
                    </a:p>
                    <a:p>
                      <a:pPr marL="285750" indent="-285750">
                        <a:buFont typeface="Arial" panose="020B0604020202020204" pitchFamily="34" charset="0"/>
                        <a:buChar char="•"/>
                      </a:pPr>
                      <a:endParaRPr lang="en-US" sz="1200" dirty="0">
                        <a:solidFill>
                          <a:srgbClr val="000000"/>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878840">
                <a:tc>
                  <a:txBody>
                    <a:bodyPr/>
                    <a:lstStyle/>
                    <a:p>
                      <a:r>
                        <a:rPr lang="en-US" sz="1600" b="1" dirty="0">
                          <a:solidFill>
                            <a:srgbClr val="000000"/>
                          </a:solidFill>
                        </a:rPr>
                        <a:t>Manufacturers: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buFont typeface="Arial" panose="020B0604020202020204" pitchFamily="34" charset="0"/>
                        <a:buChar char="•"/>
                      </a:pPr>
                      <a:r>
                        <a:rPr lang="en-US" sz="1200" dirty="0">
                          <a:solidFill>
                            <a:srgbClr val="000000"/>
                          </a:solidFill>
                        </a:rPr>
                        <a:t>Only LFR models labeled as “Vandal Proof” or are not removable without a proprietary tool are considered for the rebate, with the exception of dialysis and scrub sink locations. There are currently 37 “Vandal Proof” LFRs in the appropriate size options available for purchase.</a:t>
                      </a:r>
                    </a:p>
                    <a:p>
                      <a:pPr marL="0" indent="0">
                        <a:buFont typeface="Arial" panose="020B0604020202020204" pitchFamily="34" charset="0"/>
                        <a:buNone/>
                      </a:pPr>
                      <a:endParaRPr lang="en-US" sz="1200" dirty="0">
                        <a:solidFill>
                          <a:srgbClr val="000000"/>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878840">
                <a:tc>
                  <a:txBody>
                    <a:bodyPr/>
                    <a:lstStyle/>
                    <a:p>
                      <a:r>
                        <a:rPr lang="en-US" sz="1600" b="1" dirty="0">
                          <a:solidFill>
                            <a:srgbClr val="000000"/>
                          </a:solidFill>
                        </a:rPr>
                        <a:t>Channels Utilized: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buFont typeface="Arial" panose="020B0604020202020204" pitchFamily="34" charset="0"/>
                        <a:buChar char="•"/>
                      </a:pPr>
                      <a:r>
                        <a:rPr lang="en-US" sz="1200" dirty="0">
                          <a:solidFill>
                            <a:srgbClr val="000000"/>
                          </a:solidFill>
                        </a:rPr>
                        <a:t> Deemed</a:t>
                      </a:r>
                    </a:p>
                    <a:p>
                      <a:pPr marL="0" indent="0">
                        <a:buFont typeface="Arial" panose="020B0604020202020204" pitchFamily="34" charset="0"/>
                        <a:buNone/>
                      </a:pPr>
                      <a:endParaRPr lang="en-US" sz="1200" dirty="0">
                        <a:solidFill>
                          <a:srgbClr val="000000"/>
                        </a:solidFill>
                      </a:endParaRPr>
                    </a:p>
                    <a:p>
                      <a:pPr marL="0" indent="0">
                        <a:buFont typeface="Arial" panose="020B0604020202020204" pitchFamily="34" charset="0"/>
                        <a:buNone/>
                      </a:pPr>
                      <a:endParaRPr lang="en-US" sz="1200" dirty="0">
                        <a:solidFill>
                          <a:srgbClr val="000000"/>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878840">
                <a:tc>
                  <a:txBody>
                    <a:bodyPr/>
                    <a:lstStyle/>
                    <a:p>
                      <a:r>
                        <a:rPr lang="en-US" sz="1600" b="1" dirty="0">
                          <a:solidFill>
                            <a:srgbClr val="000000"/>
                          </a:solidFill>
                        </a:rPr>
                        <a:t>Target Customer: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buFont typeface="Arial" panose="020B0604020202020204" pitchFamily="34" charset="0"/>
                        <a:buChar char="•"/>
                      </a:pPr>
                      <a:r>
                        <a:rPr lang="en-US" sz="1200" dirty="0">
                          <a:solidFill>
                            <a:srgbClr val="000000"/>
                          </a:solidFill>
                        </a:rPr>
                        <a:t>Hospitals (large regional or local)</a:t>
                      </a:r>
                    </a:p>
                    <a:p>
                      <a:pPr marL="285750" indent="-285750">
                        <a:buFont typeface="Arial" panose="020B0604020202020204" pitchFamily="34" charset="0"/>
                        <a:buChar char="•"/>
                      </a:pPr>
                      <a:r>
                        <a:rPr lang="en-US" sz="1200" dirty="0">
                          <a:solidFill>
                            <a:srgbClr val="000000"/>
                          </a:solidFill>
                        </a:rPr>
                        <a:t>Emergency rooms</a:t>
                      </a:r>
                    </a:p>
                    <a:p>
                      <a:pPr marL="285750" indent="-285750">
                        <a:buFont typeface="Arial" panose="020B0604020202020204" pitchFamily="34" charset="0"/>
                        <a:buChar char="•"/>
                      </a:pPr>
                      <a:r>
                        <a:rPr lang="en-US" sz="1200" dirty="0">
                          <a:solidFill>
                            <a:srgbClr val="000000"/>
                          </a:solidFill>
                        </a:rPr>
                        <a:t>In-patient and outpatient facilities and medical office buildings connected to or free standing from main hospitals</a:t>
                      </a:r>
                    </a:p>
                    <a:p>
                      <a:pPr marL="285750" indent="-285750">
                        <a:buFont typeface="Arial" panose="020B0604020202020204" pitchFamily="34" charset="0"/>
                        <a:buChar char="•"/>
                      </a:pPr>
                      <a:r>
                        <a:rPr lang="en-US" sz="1200" dirty="0">
                          <a:solidFill>
                            <a:srgbClr val="000000"/>
                          </a:solidFill>
                        </a:rPr>
                        <a:t>Doctor’s offices (e.g. general practitioners, pediatricians, optometrists, chiropractors, etc.)</a:t>
                      </a:r>
                    </a:p>
                    <a:p>
                      <a:pPr marL="285750" indent="-285750">
                        <a:buFont typeface="Arial" panose="020B0604020202020204" pitchFamily="34" charset="0"/>
                        <a:buChar char="•"/>
                      </a:pPr>
                      <a:endParaRPr lang="en-US" sz="1200" dirty="0">
                        <a:solidFill>
                          <a:srgbClr val="000000"/>
                        </a:solidFill>
                      </a:endParaRPr>
                    </a:p>
                    <a:p>
                      <a:pPr marL="0" indent="0">
                        <a:buFont typeface="Arial" panose="020B0604020202020204" pitchFamily="34" charset="0"/>
                        <a:buNone/>
                      </a:pPr>
                      <a:endParaRPr lang="en-US" sz="1200" dirty="0">
                        <a:solidFill>
                          <a:srgbClr val="000000"/>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06941405"/>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646237" y="381000"/>
            <a:ext cx="7192963" cy="418576"/>
          </a:xfrm>
        </p:spPr>
        <p:txBody>
          <a:bodyPr/>
          <a:lstStyle/>
          <a:p>
            <a:pPr algn="r"/>
            <a:r>
              <a:rPr lang="en-US" sz="3200" b="0" dirty="0"/>
              <a:t>Key Metrics for EE – Sample Product</a:t>
            </a:r>
          </a:p>
        </p:txBody>
      </p:sp>
      <p:sp>
        <p:nvSpPr>
          <p:cNvPr id="2" name="Rectangle 1"/>
          <p:cNvSpPr/>
          <p:nvPr/>
        </p:nvSpPr>
        <p:spPr bwMode="auto">
          <a:xfrm>
            <a:off x="459714" y="1187268"/>
            <a:ext cx="4112290" cy="2551558"/>
          </a:xfrm>
          <a:prstGeom prst="rect">
            <a:avLst/>
          </a:prstGeom>
          <a:solidFill>
            <a:schemeClr val="bg1"/>
          </a:solidFill>
          <a:ln w="28575" cap="flat" cmpd="sng" algn="ctr">
            <a:solidFill>
              <a:schemeClr val="bg1">
                <a:lumMod val="65000"/>
              </a:schemeClr>
            </a:solidFill>
            <a:prstDash val="solid"/>
            <a:round/>
            <a:headEnd type="none" w="med" len="med"/>
            <a:tailEnd type="none" w="med" len="med"/>
          </a:ln>
          <a:effectLst/>
        </p:spPr>
        <p:txBody>
          <a:bodyPr vert="horz" wrap="square" lIns="45720" tIns="31839" rIns="45720" bIns="31839" numCol="1" rtlCol="0" anchor="t" anchorCtr="0" compatLnSpc="1">
            <a:prstTxWarp prst="textNoShape">
              <a:avLst/>
            </a:prstTxWarp>
          </a:bodyPr>
          <a:lstStyle/>
          <a:p>
            <a:r>
              <a:rPr lang="en-US" dirty="0"/>
              <a:t> Value Proposition for customer</a:t>
            </a:r>
          </a:p>
          <a:p>
            <a:endParaRPr lang="en-US" dirty="0"/>
          </a:p>
        </p:txBody>
      </p:sp>
      <p:sp>
        <p:nvSpPr>
          <p:cNvPr id="34" name="Rectangle 33"/>
          <p:cNvSpPr/>
          <p:nvPr/>
        </p:nvSpPr>
        <p:spPr bwMode="auto">
          <a:xfrm>
            <a:off x="459714" y="3952307"/>
            <a:ext cx="4112290" cy="2551558"/>
          </a:xfrm>
          <a:prstGeom prst="rect">
            <a:avLst/>
          </a:prstGeom>
          <a:solidFill>
            <a:schemeClr val="bg1"/>
          </a:solidFill>
          <a:ln w="28575" cap="flat" cmpd="sng" algn="ctr">
            <a:solidFill>
              <a:schemeClr val="bg1">
                <a:lumMod val="65000"/>
              </a:schemeClr>
            </a:solidFill>
            <a:prstDash val="solid"/>
            <a:round/>
            <a:headEnd type="none" w="med" len="med"/>
            <a:tailEnd type="none" w="med" len="med"/>
          </a:ln>
          <a:effectLst/>
        </p:spPr>
        <p:txBody>
          <a:bodyPr vert="horz" wrap="square" lIns="45720" tIns="31839" rIns="45720" bIns="31839" numCol="1" rtlCol="0" anchor="t" anchorCtr="0" compatLnSpc="1">
            <a:prstTxWarp prst="textNoShape">
              <a:avLst/>
            </a:prstTxWarp>
          </a:bodyPr>
          <a:lstStyle/>
          <a:p>
            <a:r>
              <a:rPr lang="en-US" dirty="0"/>
              <a:t> Cost Effectiveness</a:t>
            </a:r>
          </a:p>
          <a:p>
            <a:endParaRPr lang="en-US" dirty="0"/>
          </a:p>
        </p:txBody>
      </p:sp>
      <p:sp>
        <p:nvSpPr>
          <p:cNvPr id="36" name="Rectangle 35"/>
          <p:cNvSpPr/>
          <p:nvPr/>
        </p:nvSpPr>
        <p:spPr bwMode="auto">
          <a:xfrm>
            <a:off x="4712733" y="1189907"/>
            <a:ext cx="4112290" cy="2551558"/>
          </a:xfrm>
          <a:prstGeom prst="rect">
            <a:avLst/>
          </a:prstGeom>
          <a:solidFill>
            <a:schemeClr val="bg1"/>
          </a:solidFill>
          <a:ln w="28575" cap="flat" cmpd="sng" algn="ctr">
            <a:solidFill>
              <a:schemeClr val="bg1">
                <a:lumMod val="65000"/>
              </a:schemeClr>
            </a:solidFill>
            <a:prstDash val="solid"/>
            <a:round/>
            <a:headEnd type="none" w="med" len="med"/>
            <a:tailEnd type="none" w="med" len="med"/>
          </a:ln>
          <a:effectLst/>
        </p:spPr>
        <p:txBody>
          <a:bodyPr vert="horz" wrap="square" lIns="45720" tIns="31839" rIns="45720" bIns="31839" numCol="1" rtlCol="0" anchor="t" anchorCtr="0" compatLnSpc="1">
            <a:prstTxWarp prst="textNoShape">
              <a:avLst/>
            </a:prstTxWarp>
          </a:bodyPr>
          <a:lstStyle/>
          <a:p>
            <a:r>
              <a:rPr lang="en-US" dirty="0"/>
              <a:t> Market Information</a:t>
            </a:r>
          </a:p>
          <a:p>
            <a:endParaRPr lang="en-US" dirty="0"/>
          </a:p>
        </p:txBody>
      </p:sp>
      <p:sp>
        <p:nvSpPr>
          <p:cNvPr id="37" name="Rectangle 36"/>
          <p:cNvSpPr/>
          <p:nvPr/>
        </p:nvSpPr>
        <p:spPr bwMode="auto">
          <a:xfrm>
            <a:off x="4723366" y="3952307"/>
            <a:ext cx="4112290" cy="2551558"/>
          </a:xfrm>
          <a:prstGeom prst="rect">
            <a:avLst/>
          </a:prstGeom>
          <a:solidFill>
            <a:schemeClr val="bg1"/>
          </a:solidFill>
          <a:ln w="28575" cap="flat" cmpd="sng" algn="ctr">
            <a:solidFill>
              <a:schemeClr val="bg1">
                <a:lumMod val="65000"/>
              </a:schemeClr>
            </a:solidFill>
            <a:prstDash val="solid"/>
            <a:round/>
            <a:headEnd type="none" w="med" len="med"/>
            <a:tailEnd type="none" w="med" len="med"/>
          </a:ln>
          <a:effectLst/>
        </p:spPr>
        <p:txBody>
          <a:bodyPr vert="horz" wrap="square" lIns="45720" tIns="31839" rIns="45720" bIns="31839" numCol="1" rtlCol="0" anchor="t" anchorCtr="0" compatLnSpc="1">
            <a:prstTxWarp prst="textNoShape">
              <a:avLst/>
            </a:prstTxWarp>
          </a:bodyPr>
          <a:lstStyle/>
          <a:p>
            <a:r>
              <a:rPr lang="en-US" dirty="0"/>
              <a:t> Product Budget</a:t>
            </a:r>
          </a:p>
        </p:txBody>
      </p:sp>
      <p:graphicFrame>
        <p:nvGraphicFramePr>
          <p:cNvPr id="39" name="Group 112"/>
          <p:cNvGraphicFramePr>
            <a:graphicFrameLocks/>
          </p:cNvGraphicFramePr>
          <p:nvPr>
            <p:extLst>
              <p:ext uri="{D42A27DB-BD31-4B8C-83A1-F6EECF244321}">
                <p14:modId xmlns:p14="http://schemas.microsoft.com/office/powerpoint/2010/main" val="1156903569"/>
              </p:ext>
            </p:extLst>
          </p:nvPr>
        </p:nvGraphicFramePr>
        <p:xfrm>
          <a:off x="609600" y="1709295"/>
          <a:ext cx="3842124" cy="1365612"/>
        </p:xfrm>
        <a:graphic>
          <a:graphicData uri="http://schemas.openxmlformats.org/drawingml/2006/table">
            <a:tbl>
              <a:tblPr/>
              <a:tblGrid>
                <a:gridCol w="2799546">
                  <a:extLst>
                    <a:ext uri="{9D8B030D-6E8A-4147-A177-3AD203B41FA5}">
                      <a16:colId xmlns:a16="http://schemas.microsoft.com/office/drawing/2014/main" val="20000"/>
                    </a:ext>
                  </a:extLst>
                </a:gridCol>
                <a:gridCol w="1042578">
                  <a:extLst>
                    <a:ext uri="{9D8B030D-6E8A-4147-A177-3AD203B41FA5}">
                      <a16:colId xmlns:a16="http://schemas.microsoft.com/office/drawing/2014/main" val="20001"/>
                    </a:ext>
                  </a:extLst>
                </a:gridCol>
              </a:tblGrid>
              <a:tr h="249440">
                <a:tc>
                  <a:txBody>
                    <a:bodyPr/>
                    <a:lstStyle/>
                    <a:p>
                      <a:pPr marL="0" marR="0" algn="l">
                        <a:spcBef>
                          <a:spcPts val="0"/>
                        </a:spcBef>
                        <a:spcAft>
                          <a:spcPts val="0"/>
                        </a:spcAft>
                      </a:pPr>
                      <a:r>
                        <a:rPr lang="en-US" sz="1200" b="0" dirty="0">
                          <a:solidFill>
                            <a:srgbClr val="000000"/>
                          </a:solidFill>
                          <a:effectLst/>
                          <a:latin typeface="Arial" pitchFamily="34" charset="0"/>
                          <a:ea typeface="Times New Roman"/>
                          <a:cs typeface="Arial" pitchFamily="34" charset="0"/>
                        </a:rPr>
                        <a:t>Per Year Bill Savings per unit</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algn="l">
                        <a:spcBef>
                          <a:spcPts val="0"/>
                        </a:spcBef>
                        <a:spcAft>
                          <a:spcPts val="0"/>
                        </a:spcAft>
                      </a:pPr>
                      <a:r>
                        <a:rPr lang="en-US" sz="1200" b="0" dirty="0">
                          <a:solidFill>
                            <a:srgbClr val="000000"/>
                          </a:solidFill>
                          <a:effectLst/>
                          <a:latin typeface="Arial" pitchFamily="34" charset="0"/>
                          <a:ea typeface="Times New Roman"/>
                          <a:cs typeface="Arial" pitchFamily="34" charset="0"/>
                        </a:rPr>
                        <a:t>$ 18</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97711">
                <a:tc>
                  <a:txBody>
                    <a:bodyPr/>
                    <a:lstStyle/>
                    <a:p>
                      <a:pPr marL="0" marR="0" algn="l">
                        <a:spcBef>
                          <a:spcPts val="0"/>
                        </a:spcBef>
                        <a:spcAft>
                          <a:spcPts val="0"/>
                        </a:spcAft>
                      </a:pPr>
                      <a:r>
                        <a:rPr lang="en-US" sz="1200" b="0" dirty="0">
                          <a:solidFill>
                            <a:srgbClr val="000000"/>
                          </a:solidFill>
                          <a:effectLst/>
                          <a:latin typeface="Arial" pitchFamily="34" charset="0"/>
                          <a:ea typeface="Times New Roman"/>
                          <a:cs typeface="Arial" pitchFamily="34" charset="0"/>
                        </a:rPr>
                        <a:t>Lifetime Bill</a:t>
                      </a:r>
                      <a:r>
                        <a:rPr lang="en-US" sz="1200" b="0" baseline="0" dirty="0">
                          <a:solidFill>
                            <a:srgbClr val="000000"/>
                          </a:solidFill>
                          <a:effectLst/>
                          <a:latin typeface="Arial" pitchFamily="34" charset="0"/>
                          <a:ea typeface="Times New Roman"/>
                          <a:cs typeface="Arial" pitchFamily="34" charset="0"/>
                        </a:rPr>
                        <a:t> Savings per unit</a:t>
                      </a:r>
                      <a:endParaRPr lang="en-US" sz="1200" b="0" dirty="0">
                        <a:solidFill>
                          <a:srgbClr val="000000"/>
                        </a:solidFill>
                        <a:effectLst/>
                        <a:latin typeface="Arial" pitchFamily="34" charset="0"/>
                        <a:ea typeface="Times New Roman"/>
                        <a:cs typeface="Arial" pitchFamily="34" charset="0"/>
                      </a:endParaRP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algn="l">
                        <a:spcBef>
                          <a:spcPts val="0"/>
                        </a:spcBef>
                        <a:spcAft>
                          <a:spcPts val="0"/>
                        </a:spcAft>
                      </a:pPr>
                      <a:r>
                        <a:rPr lang="en-US" sz="1200" b="0" dirty="0">
                          <a:solidFill>
                            <a:srgbClr val="000000"/>
                          </a:solidFill>
                          <a:effectLst/>
                          <a:latin typeface="Arial" pitchFamily="34" charset="0"/>
                          <a:ea typeface="Times New Roman"/>
                          <a:cs typeface="Arial" pitchFamily="34" charset="0"/>
                        </a:rPr>
                        <a:t>$  360</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83224">
                <a:tc>
                  <a:txBody>
                    <a:bodyPr/>
                    <a:lstStyle/>
                    <a:p>
                      <a:pPr marL="0" marR="0" algn="l">
                        <a:spcBef>
                          <a:spcPts val="0"/>
                        </a:spcBef>
                        <a:spcAft>
                          <a:spcPts val="0"/>
                        </a:spcAft>
                      </a:pPr>
                      <a:r>
                        <a:rPr lang="en-US" sz="1200" b="0" dirty="0">
                          <a:solidFill>
                            <a:srgbClr val="000000"/>
                          </a:solidFill>
                          <a:effectLst/>
                          <a:latin typeface="Arial" pitchFamily="34" charset="0"/>
                          <a:ea typeface="Times New Roman"/>
                          <a:cs typeface="Arial" pitchFamily="34" charset="0"/>
                        </a:rPr>
                        <a:t>Upfront</a:t>
                      </a:r>
                      <a:r>
                        <a:rPr lang="en-US" sz="1200" b="0" baseline="0" dirty="0">
                          <a:solidFill>
                            <a:srgbClr val="000000"/>
                          </a:solidFill>
                          <a:effectLst/>
                          <a:latin typeface="Arial" pitchFamily="34" charset="0"/>
                          <a:ea typeface="Times New Roman"/>
                          <a:cs typeface="Arial" pitchFamily="34" charset="0"/>
                        </a:rPr>
                        <a:t> Customer </a:t>
                      </a:r>
                      <a:r>
                        <a:rPr lang="en-US" sz="1200" b="0" dirty="0">
                          <a:solidFill>
                            <a:srgbClr val="000000"/>
                          </a:solidFill>
                          <a:effectLst/>
                          <a:latin typeface="Arial" pitchFamily="34" charset="0"/>
                          <a:ea typeface="Times New Roman"/>
                          <a:cs typeface="Arial" pitchFamily="34" charset="0"/>
                        </a:rPr>
                        <a:t>Cost</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algn="l">
                        <a:spcBef>
                          <a:spcPts val="0"/>
                        </a:spcBef>
                        <a:spcAft>
                          <a:spcPts val="0"/>
                        </a:spcAft>
                      </a:pPr>
                      <a:r>
                        <a:rPr lang="en-US" sz="1200" b="0" dirty="0">
                          <a:solidFill>
                            <a:srgbClr val="000000"/>
                          </a:solidFill>
                          <a:effectLst/>
                          <a:latin typeface="Arial" pitchFamily="34" charset="0"/>
                          <a:ea typeface="Times New Roman"/>
                          <a:cs typeface="Arial" pitchFamily="34" charset="0"/>
                        </a:rPr>
                        <a:t>$ 7.27</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79909">
                <a:tc>
                  <a:txBody>
                    <a:bodyPr/>
                    <a:lstStyle/>
                    <a:p>
                      <a:pPr marL="0" marR="0" algn="l">
                        <a:spcBef>
                          <a:spcPts val="0"/>
                        </a:spcBef>
                        <a:spcAft>
                          <a:spcPts val="0"/>
                        </a:spcAft>
                      </a:pPr>
                      <a:r>
                        <a:rPr lang="en-US" sz="1200" b="0" dirty="0">
                          <a:solidFill>
                            <a:srgbClr val="000000"/>
                          </a:solidFill>
                          <a:effectLst/>
                          <a:latin typeface="Arial" pitchFamily="34" charset="0"/>
                          <a:ea typeface="Times New Roman"/>
                          <a:cs typeface="Arial" pitchFamily="34" charset="0"/>
                        </a:rPr>
                        <a:t>Payback w/Incentive</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algn="l">
                        <a:spcBef>
                          <a:spcPts val="0"/>
                        </a:spcBef>
                        <a:spcAft>
                          <a:spcPts val="0"/>
                        </a:spcAft>
                      </a:pPr>
                      <a:r>
                        <a:rPr lang="en-US" sz="1200" b="0" dirty="0">
                          <a:solidFill>
                            <a:srgbClr val="000000"/>
                          </a:solidFill>
                          <a:effectLst/>
                          <a:latin typeface="Arial" pitchFamily="34" charset="0"/>
                          <a:ea typeface="Times New Roman"/>
                          <a:cs typeface="Arial" pitchFamily="34" charset="0"/>
                        </a:rPr>
                        <a:t>1/2 </a:t>
                      </a:r>
                      <a:r>
                        <a:rPr lang="en-US" sz="1200" b="0" dirty="0" err="1">
                          <a:solidFill>
                            <a:srgbClr val="000000"/>
                          </a:solidFill>
                          <a:effectLst/>
                          <a:latin typeface="Arial" pitchFamily="34" charset="0"/>
                          <a:ea typeface="Times New Roman"/>
                          <a:cs typeface="Arial" pitchFamily="34" charset="0"/>
                        </a:rPr>
                        <a:t>yr</a:t>
                      </a:r>
                      <a:endParaRPr lang="en-US" sz="1200" b="0" dirty="0">
                        <a:solidFill>
                          <a:srgbClr val="000000"/>
                        </a:solidFill>
                        <a:effectLst/>
                        <a:latin typeface="Arial" pitchFamily="34" charset="0"/>
                        <a:ea typeface="Times New Roman"/>
                        <a:cs typeface="Arial" pitchFamily="34" charset="0"/>
                      </a:endParaRP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55328">
                <a:tc>
                  <a:txBody>
                    <a:bodyPr/>
                    <a:lstStyle/>
                    <a:p>
                      <a:pPr marL="0" marR="0" algn="l">
                        <a:spcBef>
                          <a:spcPts val="0"/>
                        </a:spcBef>
                        <a:spcAft>
                          <a:spcPts val="0"/>
                        </a:spcAft>
                      </a:pPr>
                      <a:r>
                        <a:rPr lang="en-US" sz="1200" b="0" dirty="0">
                          <a:solidFill>
                            <a:srgbClr val="000000"/>
                          </a:solidFill>
                          <a:effectLst/>
                          <a:latin typeface="Arial" pitchFamily="34" charset="0"/>
                          <a:ea typeface="Times New Roman"/>
                          <a:cs typeface="Arial" pitchFamily="34" charset="0"/>
                        </a:rPr>
                        <a:t>Payback w/o Incentive</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algn="l">
                        <a:spcBef>
                          <a:spcPts val="0"/>
                        </a:spcBef>
                        <a:spcAft>
                          <a:spcPts val="0"/>
                        </a:spcAft>
                      </a:pPr>
                      <a:r>
                        <a:rPr lang="en-US" sz="1200" b="0" dirty="0">
                          <a:solidFill>
                            <a:srgbClr val="000000"/>
                          </a:solidFill>
                          <a:effectLst/>
                          <a:latin typeface="Arial" pitchFamily="34" charset="0"/>
                          <a:ea typeface="Times New Roman"/>
                          <a:cs typeface="Arial" pitchFamily="34" charset="0"/>
                        </a:rPr>
                        <a:t>1/5 </a:t>
                      </a:r>
                      <a:r>
                        <a:rPr lang="en-US" sz="1200" b="0" dirty="0" err="1">
                          <a:solidFill>
                            <a:srgbClr val="000000"/>
                          </a:solidFill>
                          <a:effectLst/>
                          <a:latin typeface="Arial" pitchFamily="34" charset="0"/>
                          <a:ea typeface="Times New Roman"/>
                          <a:cs typeface="Arial" pitchFamily="34" charset="0"/>
                        </a:rPr>
                        <a:t>yr</a:t>
                      </a:r>
                      <a:endParaRPr lang="en-US" sz="1200" b="0" dirty="0">
                        <a:solidFill>
                          <a:srgbClr val="000000"/>
                        </a:solidFill>
                        <a:effectLst/>
                        <a:latin typeface="Arial" pitchFamily="34" charset="0"/>
                        <a:ea typeface="Times New Roman"/>
                        <a:cs typeface="Arial" pitchFamily="34" charset="0"/>
                      </a:endParaRP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TextBox 29"/>
          <p:cNvSpPr txBox="1"/>
          <p:nvPr/>
        </p:nvSpPr>
        <p:spPr>
          <a:xfrm>
            <a:off x="700549" y="3085728"/>
            <a:ext cx="3775730" cy="600164"/>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100" dirty="0">
                <a:solidFill>
                  <a:srgbClr val="000000"/>
                </a:solidFill>
              </a:rPr>
              <a:t>Saves up to 5,425 </a:t>
            </a:r>
            <a:r>
              <a:rPr lang="en-US" sz="1100" dirty="0" err="1">
                <a:solidFill>
                  <a:srgbClr val="000000"/>
                </a:solidFill>
              </a:rPr>
              <a:t>Galons</a:t>
            </a:r>
            <a:r>
              <a:rPr lang="en-US" sz="1100" dirty="0">
                <a:solidFill>
                  <a:srgbClr val="000000"/>
                </a:solidFill>
              </a:rPr>
              <a:t> of water per year</a:t>
            </a:r>
          </a:p>
          <a:p>
            <a:r>
              <a:rPr lang="en-US" sz="1100" dirty="0">
                <a:solidFill>
                  <a:srgbClr val="000000"/>
                </a:solidFill>
              </a:rPr>
              <a:t>Saves around 18 </a:t>
            </a:r>
            <a:r>
              <a:rPr lang="en-US" sz="1100" dirty="0" err="1">
                <a:solidFill>
                  <a:srgbClr val="000000"/>
                </a:solidFill>
              </a:rPr>
              <a:t>Therms</a:t>
            </a:r>
            <a:r>
              <a:rPr lang="en-US" sz="1100" dirty="0">
                <a:solidFill>
                  <a:srgbClr val="000000"/>
                </a:solidFill>
              </a:rPr>
              <a:t>/</a:t>
            </a:r>
            <a:r>
              <a:rPr lang="en-US" sz="1100" dirty="0" err="1">
                <a:solidFill>
                  <a:srgbClr val="000000"/>
                </a:solidFill>
              </a:rPr>
              <a:t>yr</a:t>
            </a:r>
            <a:r>
              <a:rPr lang="en-US" sz="1100" dirty="0">
                <a:solidFill>
                  <a:srgbClr val="000000"/>
                </a:solidFill>
              </a:rPr>
              <a:t> per sink</a:t>
            </a:r>
          </a:p>
          <a:p>
            <a:r>
              <a:rPr lang="en-US" sz="1100" dirty="0">
                <a:solidFill>
                  <a:srgbClr val="000000"/>
                </a:solidFill>
              </a:rPr>
              <a:t>Assume Rebate is 55% of IMC </a:t>
            </a:r>
            <a:r>
              <a:rPr lang="en-US" sz="1100" i="1" dirty="0">
                <a:solidFill>
                  <a:srgbClr val="000000"/>
                </a:solidFill>
              </a:rPr>
              <a:t>(Appendix C)  </a:t>
            </a:r>
            <a:r>
              <a:rPr lang="en-US" sz="1100" dirty="0">
                <a:solidFill>
                  <a:srgbClr val="000000"/>
                </a:solidFill>
              </a:rPr>
              <a:t>= $4.00</a:t>
            </a:r>
            <a:endParaRPr lang="en-US" sz="1200" dirty="0">
              <a:solidFill>
                <a:srgbClr val="000000"/>
              </a:solidFill>
            </a:endParaRPr>
          </a:p>
        </p:txBody>
      </p:sp>
      <p:graphicFrame>
        <p:nvGraphicFramePr>
          <p:cNvPr id="40" name="Group 112"/>
          <p:cNvGraphicFramePr>
            <a:graphicFrameLocks/>
          </p:cNvGraphicFramePr>
          <p:nvPr>
            <p:extLst>
              <p:ext uri="{D42A27DB-BD31-4B8C-83A1-F6EECF244321}">
                <p14:modId xmlns:p14="http://schemas.microsoft.com/office/powerpoint/2010/main" val="2484340829"/>
              </p:ext>
            </p:extLst>
          </p:nvPr>
        </p:nvGraphicFramePr>
        <p:xfrm>
          <a:off x="4876800" y="1694729"/>
          <a:ext cx="3800011" cy="1294081"/>
        </p:xfrm>
        <a:graphic>
          <a:graphicData uri="http://schemas.openxmlformats.org/drawingml/2006/table">
            <a:tbl>
              <a:tblPr/>
              <a:tblGrid>
                <a:gridCol w="1684132">
                  <a:extLst>
                    <a:ext uri="{9D8B030D-6E8A-4147-A177-3AD203B41FA5}">
                      <a16:colId xmlns:a16="http://schemas.microsoft.com/office/drawing/2014/main" val="20000"/>
                    </a:ext>
                  </a:extLst>
                </a:gridCol>
                <a:gridCol w="678068">
                  <a:extLst>
                    <a:ext uri="{9D8B030D-6E8A-4147-A177-3AD203B41FA5}">
                      <a16:colId xmlns:a16="http://schemas.microsoft.com/office/drawing/2014/main" val="20001"/>
                    </a:ext>
                  </a:extLst>
                </a:gridCol>
                <a:gridCol w="1437811">
                  <a:extLst>
                    <a:ext uri="{9D8B030D-6E8A-4147-A177-3AD203B41FA5}">
                      <a16:colId xmlns:a16="http://schemas.microsoft.com/office/drawing/2014/main" val="20002"/>
                    </a:ext>
                  </a:extLst>
                </a:gridCol>
              </a:tblGrid>
              <a:tr h="290011">
                <a:tc>
                  <a:txBody>
                    <a:bodyPr/>
                    <a:lstStyle/>
                    <a:p>
                      <a:pPr marL="0" marR="0" algn="ctr">
                        <a:spcBef>
                          <a:spcPts val="0"/>
                        </a:spcBef>
                        <a:spcAft>
                          <a:spcPts val="0"/>
                        </a:spcAft>
                      </a:pPr>
                      <a:endParaRPr lang="en-US" sz="1200" b="1" dirty="0">
                        <a:solidFill>
                          <a:schemeClr val="bg1"/>
                        </a:solidFill>
                        <a:effectLst/>
                        <a:latin typeface="Arial" pitchFamily="34" charset="0"/>
                        <a:ea typeface="Times New Roman"/>
                        <a:cs typeface="Arial" pitchFamily="34" charset="0"/>
                      </a:endParaRP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chemeClr val="accent4"/>
                    </a:solidFill>
                  </a:tcPr>
                </a:tc>
                <a:tc>
                  <a:txBody>
                    <a:bodyPr/>
                    <a:lstStyle/>
                    <a:p>
                      <a:pPr marL="0" marR="0" algn="ctr">
                        <a:spcBef>
                          <a:spcPts val="0"/>
                        </a:spcBef>
                        <a:spcAft>
                          <a:spcPts val="0"/>
                        </a:spcAft>
                      </a:pPr>
                      <a:r>
                        <a:rPr lang="en-US" sz="1200" b="1" dirty="0">
                          <a:solidFill>
                            <a:schemeClr val="bg1"/>
                          </a:solidFill>
                          <a:effectLst/>
                          <a:latin typeface="Arial" pitchFamily="34" charset="0"/>
                          <a:ea typeface="Times New Roman"/>
                          <a:cs typeface="Arial" pitchFamily="34" charset="0"/>
                        </a:rPr>
                        <a:t>Units</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chemeClr val="accent4"/>
                    </a:solidFill>
                  </a:tcPr>
                </a:tc>
                <a:tc>
                  <a:txBody>
                    <a:bodyPr/>
                    <a:lstStyle/>
                    <a:p>
                      <a:pPr marL="0" marR="0" algn="ctr">
                        <a:spcBef>
                          <a:spcPts val="0"/>
                        </a:spcBef>
                        <a:spcAft>
                          <a:spcPts val="0"/>
                        </a:spcAft>
                      </a:pPr>
                      <a:r>
                        <a:rPr lang="en-US" sz="1200" b="1" dirty="0">
                          <a:solidFill>
                            <a:schemeClr val="bg1"/>
                          </a:solidFill>
                          <a:effectLst/>
                          <a:latin typeface="Arial" pitchFamily="34" charset="0"/>
                          <a:ea typeface="Times New Roman"/>
                          <a:cs typeface="Arial" pitchFamily="34" charset="0"/>
                        </a:rPr>
                        <a:t>Energy</a:t>
                      </a:r>
                      <a:r>
                        <a:rPr lang="en-US" sz="1200" b="1" baseline="0" dirty="0">
                          <a:solidFill>
                            <a:schemeClr val="bg1"/>
                          </a:solidFill>
                          <a:effectLst/>
                          <a:latin typeface="Arial" pitchFamily="34" charset="0"/>
                          <a:ea typeface="Times New Roman"/>
                          <a:cs typeface="Arial" pitchFamily="34" charset="0"/>
                        </a:rPr>
                        <a:t> </a:t>
                      </a:r>
                      <a:r>
                        <a:rPr lang="en-US" sz="1200" b="1" dirty="0">
                          <a:solidFill>
                            <a:schemeClr val="bg1"/>
                          </a:solidFill>
                          <a:effectLst/>
                          <a:latin typeface="Arial" pitchFamily="34" charset="0"/>
                          <a:ea typeface="Times New Roman"/>
                          <a:cs typeface="Arial" pitchFamily="34" charset="0"/>
                        </a:rPr>
                        <a:t>Savings</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chemeClr val="accent4"/>
                    </a:solidFill>
                  </a:tcPr>
                </a:tc>
                <a:extLst>
                  <a:ext uri="{0D108BD9-81ED-4DB2-BD59-A6C34878D82A}">
                    <a16:rowId xmlns:a16="http://schemas.microsoft.com/office/drawing/2014/main" val="10000"/>
                  </a:ext>
                </a:extLst>
              </a:tr>
              <a:tr h="455430">
                <a:tc>
                  <a:txBody>
                    <a:bodyPr/>
                    <a:lstStyle/>
                    <a:p>
                      <a:pPr marL="0" marR="0" algn="l">
                        <a:spcBef>
                          <a:spcPts val="0"/>
                        </a:spcBef>
                        <a:spcAft>
                          <a:spcPts val="0"/>
                        </a:spcAft>
                      </a:pPr>
                      <a:r>
                        <a:rPr lang="en-US" sz="1200" dirty="0">
                          <a:solidFill>
                            <a:srgbClr val="000000"/>
                          </a:solidFill>
                          <a:effectLst/>
                          <a:latin typeface="Arial" pitchFamily="34" charset="0"/>
                          <a:ea typeface="Times New Roman"/>
                          <a:cs typeface="Arial" pitchFamily="34" charset="0"/>
                        </a:rPr>
                        <a:t>Realistic Achievable Market Potential</a:t>
                      </a:r>
                    </a:p>
                  </a:txBody>
                  <a:tcPr marL="68571" marR="68571" marT="0" marB="0">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r>
                        <a:rPr lang="en-US" sz="1200" dirty="0"/>
                        <a:t>21,480</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r>
                        <a:rPr lang="en-US" sz="1200" dirty="0"/>
                        <a:t>386,630</a:t>
                      </a:r>
                      <a:r>
                        <a:rPr lang="en-US" sz="1200" baseline="0" dirty="0"/>
                        <a:t> </a:t>
                      </a:r>
                      <a:r>
                        <a:rPr lang="en-US" sz="1200" baseline="0" dirty="0" err="1"/>
                        <a:t>Therms</a:t>
                      </a:r>
                      <a:endParaRPr lang="en-US" sz="1200" dirty="0"/>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55430">
                <a:tc>
                  <a:txBody>
                    <a:bodyPr/>
                    <a:lstStyle/>
                    <a:p>
                      <a:pPr marL="0" marR="0" algn="l">
                        <a:spcBef>
                          <a:spcPts val="0"/>
                        </a:spcBef>
                        <a:spcAft>
                          <a:spcPts val="0"/>
                        </a:spcAft>
                      </a:pPr>
                      <a:r>
                        <a:rPr lang="en-US" sz="1200" dirty="0">
                          <a:solidFill>
                            <a:srgbClr val="000000"/>
                          </a:solidFill>
                          <a:effectLst/>
                          <a:latin typeface="Arial" pitchFamily="34" charset="0"/>
                          <a:ea typeface="Times New Roman"/>
                          <a:cs typeface="Arial" pitchFamily="34" charset="0"/>
                        </a:rPr>
                        <a:t>Budget Constraint RAP </a:t>
                      </a:r>
                    </a:p>
                    <a:p>
                      <a:pPr marL="0" marR="0" algn="l">
                        <a:spcBef>
                          <a:spcPts val="0"/>
                        </a:spcBef>
                        <a:spcAft>
                          <a:spcPts val="0"/>
                        </a:spcAft>
                      </a:pPr>
                      <a:r>
                        <a:rPr lang="en-US" sz="1200" dirty="0">
                          <a:solidFill>
                            <a:srgbClr val="000000"/>
                          </a:solidFill>
                          <a:effectLst/>
                          <a:latin typeface="Arial" pitchFamily="34" charset="0"/>
                          <a:ea typeface="Times New Roman"/>
                          <a:cs typeface="Arial" pitchFamily="34" charset="0"/>
                        </a:rPr>
                        <a:t>(5% Participation</a:t>
                      </a:r>
                      <a:r>
                        <a:rPr lang="en-US" sz="1200" baseline="0" dirty="0">
                          <a:solidFill>
                            <a:srgbClr val="000000"/>
                          </a:solidFill>
                          <a:effectLst/>
                          <a:latin typeface="Arial" pitchFamily="34" charset="0"/>
                          <a:ea typeface="Times New Roman"/>
                          <a:cs typeface="Arial" pitchFamily="34" charset="0"/>
                        </a:rPr>
                        <a:t> rate)</a:t>
                      </a:r>
                      <a:endParaRPr lang="en-US" sz="1200" dirty="0">
                        <a:solidFill>
                          <a:srgbClr val="000000"/>
                        </a:solidFill>
                        <a:effectLst/>
                        <a:latin typeface="Arial" pitchFamily="34" charset="0"/>
                        <a:ea typeface="Times New Roman"/>
                        <a:cs typeface="Arial" pitchFamily="34" charset="0"/>
                      </a:endParaRPr>
                    </a:p>
                  </a:txBody>
                  <a:tcPr marL="68571" marR="68571" marT="0" marB="0">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r>
                        <a:rPr lang="en-US" sz="1200" dirty="0"/>
                        <a:t>5,370</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r>
                        <a:rPr lang="en-US" sz="1200" dirty="0"/>
                        <a:t>96,660 </a:t>
                      </a:r>
                      <a:r>
                        <a:rPr lang="en-US" sz="1200" dirty="0" err="1"/>
                        <a:t>Therms</a:t>
                      </a:r>
                      <a:endParaRPr lang="en-US" sz="1200" dirty="0"/>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graphicFrame>
        <p:nvGraphicFramePr>
          <p:cNvPr id="10" name="Group 112"/>
          <p:cNvGraphicFramePr>
            <a:graphicFrameLocks/>
          </p:cNvGraphicFramePr>
          <p:nvPr>
            <p:extLst>
              <p:ext uri="{D42A27DB-BD31-4B8C-83A1-F6EECF244321}">
                <p14:modId xmlns:p14="http://schemas.microsoft.com/office/powerpoint/2010/main" val="1678582456"/>
              </p:ext>
            </p:extLst>
          </p:nvPr>
        </p:nvGraphicFramePr>
        <p:xfrm>
          <a:off x="609601" y="4378498"/>
          <a:ext cx="3809999" cy="1354851"/>
        </p:xfrm>
        <a:graphic>
          <a:graphicData uri="http://schemas.openxmlformats.org/drawingml/2006/table">
            <a:tbl>
              <a:tblPr/>
              <a:tblGrid>
                <a:gridCol w="609599">
                  <a:extLst>
                    <a:ext uri="{9D8B030D-6E8A-4147-A177-3AD203B41FA5}">
                      <a16:colId xmlns:a16="http://schemas.microsoft.com/office/drawing/2014/main" val="20000"/>
                    </a:ext>
                  </a:extLst>
                </a:gridCol>
                <a:gridCol w="1600200">
                  <a:extLst>
                    <a:ext uri="{9D8B030D-6E8A-4147-A177-3AD203B41FA5}">
                      <a16:colId xmlns:a16="http://schemas.microsoft.com/office/drawing/2014/main" val="20001"/>
                    </a:ext>
                  </a:extLst>
                </a:gridCol>
                <a:gridCol w="1600200">
                  <a:extLst>
                    <a:ext uri="{9D8B030D-6E8A-4147-A177-3AD203B41FA5}">
                      <a16:colId xmlns:a16="http://schemas.microsoft.com/office/drawing/2014/main" val="20002"/>
                    </a:ext>
                  </a:extLst>
                </a:gridCol>
              </a:tblGrid>
              <a:tr h="678346">
                <a:tc>
                  <a:txBody>
                    <a:bodyPr/>
                    <a:lstStyle/>
                    <a:p>
                      <a:pPr marL="0" marR="0" algn="ctr">
                        <a:spcBef>
                          <a:spcPts val="0"/>
                        </a:spcBef>
                        <a:spcAft>
                          <a:spcPts val="0"/>
                        </a:spcAft>
                      </a:pPr>
                      <a:endParaRPr lang="en-US" sz="1200" b="1" dirty="0">
                        <a:solidFill>
                          <a:schemeClr val="bg1"/>
                        </a:solidFill>
                        <a:effectLst/>
                        <a:latin typeface="Arial" pitchFamily="34" charset="0"/>
                        <a:ea typeface="Times New Roman"/>
                        <a:cs typeface="Arial" pitchFamily="34" charset="0"/>
                      </a:endParaRP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chemeClr val="accent4"/>
                    </a:solidFill>
                  </a:tcPr>
                </a:tc>
                <a:tc>
                  <a:txBody>
                    <a:bodyPr/>
                    <a:lstStyle/>
                    <a:p>
                      <a:pPr marL="0" marR="0" algn="ctr">
                        <a:spcBef>
                          <a:spcPts val="0"/>
                        </a:spcBef>
                        <a:spcAft>
                          <a:spcPts val="0"/>
                        </a:spcAft>
                      </a:pPr>
                      <a:r>
                        <a:rPr lang="en-US" sz="1200" b="1" dirty="0">
                          <a:solidFill>
                            <a:schemeClr val="bg1"/>
                          </a:solidFill>
                          <a:effectLst/>
                          <a:latin typeface="Arial" pitchFamily="34" charset="0"/>
                          <a:ea typeface="Times New Roman"/>
                          <a:cs typeface="Arial" pitchFamily="34" charset="0"/>
                        </a:rPr>
                        <a:t>Most Probable</a:t>
                      </a:r>
                      <a:r>
                        <a:rPr lang="en-US" sz="1200" b="1" baseline="0" dirty="0">
                          <a:solidFill>
                            <a:schemeClr val="bg1"/>
                          </a:solidFill>
                          <a:effectLst/>
                          <a:latin typeface="Arial" pitchFamily="34" charset="0"/>
                          <a:ea typeface="Times New Roman"/>
                          <a:cs typeface="Arial" pitchFamily="34" charset="0"/>
                        </a:rPr>
                        <a:t> Scenario*</a:t>
                      </a:r>
                      <a:endParaRPr lang="en-US" sz="1200" b="1" dirty="0">
                        <a:solidFill>
                          <a:schemeClr val="bg1"/>
                        </a:solidFill>
                        <a:effectLst/>
                        <a:latin typeface="Arial" pitchFamily="34" charset="0"/>
                        <a:ea typeface="Times New Roman"/>
                        <a:cs typeface="Arial" pitchFamily="34" charset="0"/>
                      </a:endParaRP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chemeClr val="accent4"/>
                    </a:solidFill>
                  </a:tcPr>
                </a:tc>
                <a:tc>
                  <a:txBody>
                    <a:bodyPr/>
                    <a:lstStyle/>
                    <a:p>
                      <a:pPr marL="0" marR="0" algn="ctr">
                        <a:spcBef>
                          <a:spcPts val="0"/>
                        </a:spcBef>
                        <a:spcAft>
                          <a:spcPts val="0"/>
                        </a:spcAft>
                      </a:pPr>
                      <a:r>
                        <a:rPr lang="en-US" sz="1200" b="1" dirty="0">
                          <a:solidFill>
                            <a:schemeClr val="bg1"/>
                          </a:solidFill>
                          <a:effectLst/>
                          <a:latin typeface="Arial" pitchFamily="34" charset="0"/>
                          <a:ea typeface="Times New Roman"/>
                          <a:cs typeface="Arial" pitchFamily="34" charset="0"/>
                        </a:rPr>
                        <a:t>Worst Case Scenario</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chemeClr val="accent4"/>
                    </a:solidFill>
                  </a:tcPr>
                </a:tc>
                <a:extLst>
                  <a:ext uri="{0D108BD9-81ED-4DB2-BD59-A6C34878D82A}">
                    <a16:rowId xmlns:a16="http://schemas.microsoft.com/office/drawing/2014/main" val="10000"/>
                  </a:ext>
                </a:extLst>
              </a:tr>
              <a:tr h="308411">
                <a:tc>
                  <a:txBody>
                    <a:bodyPr/>
                    <a:lstStyle/>
                    <a:p>
                      <a:pPr marL="0" marR="0" algn="l">
                        <a:spcBef>
                          <a:spcPts val="0"/>
                        </a:spcBef>
                        <a:spcAft>
                          <a:spcPts val="0"/>
                        </a:spcAft>
                      </a:pPr>
                      <a:r>
                        <a:rPr lang="en-US" sz="1200" dirty="0">
                          <a:solidFill>
                            <a:srgbClr val="000000"/>
                          </a:solidFill>
                          <a:effectLst/>
                          <a:latin typeface="Arial" pitchFamily="34" charset="0"/>
                          <a:ea typeface="Times New Roman"/>
                          <a:cs typeface="Arial" pitchFamily="34" charset="0"/>
                        </a:rPr>
                        <a:t>TRC</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200" dirty="0">
                          <a:solidFill>
                            <a:srgbClr val="000000"/>
                          </a:solidFill>
                          <a:effectLst/>
                          <a:latin typeface="Arial" pitchFamily="34" charset="0"/>
                          <a:ea typeface="Times New Roman"/>
                          <a:cs typeface="Arial" pitchFamily="34" charset="0"/>
                        </a:rPr>
                        <a:t>5.88</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200" dirty="0">
                          <a:solidFill>
                            <a:srgbClr val="000000"/>
                          </a:solidFill>
                          <a:effectLst/>
                          <a:latin typeface="Arial" pitchFamily="34" charset="0"/>
                          <a:ea typeface="Times New Roman"/>
                          <a:cs typeface="Arial" pitchFamily="34" charset="0"/>
                        </a:rPr>
                        <a:t>4.61</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368094">
                <a:tc>
                  <a:txBody>
                    <a:bodyPr/>
                    <a:lstStyle/>
                    <a:p>
                      <a:pPr marL="0" marR="0" algn="l">
                        <a:spcBef>
                          <a:spcPts val="0"/>
                        </a:spcBef>
                        <a:spcAft>
                          <a:spcPts val="0"/>
                        </a:spcAft>
                      </a:pPr>
                      <a:r>
                        <a:rPr lang="en-US" sz="1200" dirty="0">
                          <a:solidFill>
                            <a:srgbClr val="000000"/>
                          </a:solidFill>
                          <a:effectLst/>
                          <a:latin typeface="Arial" pitchFamily="34" charset="0"/>
                          <a:ea typeface="Times New Roman"/>
                          <a:cs typeface="Arial" pitchFamily="34" charset="0"/>
                        </a:rPr>
                        <a:t>PAC</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200" dirty="0">
                          <a:solidFill>
                            <a:srgbClr val="000000"/>
                          </a:solidFill>
                          <a:effectLst/>
                          <a:latin typeface="Arial" pitchFamily="34" charset="0"/>
                          <a:ea typeface="Times New Roman"/>
                          <a:cs typeface="Arial" pitchFamily="34" charset="0"/>
                        </a:rPr>
                        <a:t>7.47</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200" dirty="0">
                          <a:solidFill>
                            <a:srgbClr val="000000"/>
                          </a:solidFill>
                          <a:effectLst/>
                          <a:latin typeface="Arial" pitchFamily="34" charset="0"/>
                          <a:ea typeface="Times New Roman"/>
                          <a:cs typeface="Arial" pitchFamily="34" charset="0"/>
                        </a:rPr>
                        <a:t>7.47</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bl>
          </a:graphicData>
        </a:graphic>
      </p:graphicFrame>
      <p:sp>
        <p:nvSpPr>
          <p:cNvPr id="4" name="TextBox 3"/>
          <p:cNvSpPr txBox="1"/>
          <p:nvPr/>
        </p:nvSpPr>
        <p:spPr>
          <a:xfrm>
            <a:off x="4729584" y="5668385"/>
            <a:ext cx="3600893" cy="600164"/>
          </a:xfrm>
          <a:prstGeom prst="rect">
            <a:avLst/>
          </a:prstGeom>
          <a:noFill/>
        </p:spPr>
        <p:txBody>
          <a:bodyPr wrap="square" rtlCol="0">
            <a:spAutoFit/>
          </a:bodyPr>
          <a:lstStyle/>
          <a:p>
            <a:r>
              <a:rPr lang="en-US" sz="1100" dirty="0">
                <a:solidFill>
                  <a:srgbClr val="000000"/>
                </a:solidFill>
              </a:rPr>
              <a:t>Funding Source: Program Budget</a:t>
            </a:r>
          </a:p>
          <a:p>
            <a:r>
              <a:rPr lang="en-US" sz="1100" dirty="0">
                <a:solidFill>
                  <a:srgbClr val="000000"/>
                </a:solidFill>
              </a:rPr>
              <a:t>Planned For 2019</a:t>
            </a:r>
          </a:p>
          <a:p>
            <a:r>
              <a:rPr lang="en-US" sz="1100" dirty="0">
                <a:solidFill>
                  <a:srgbClr val="000000"/>
                </a:solidFill>
              </a:rPr>
              <a:t>Incremental Budget:$50,000</a:t>
            </a:r>
          </a:p>
        </p:txBody>
      </p:sp>
      <p:sp>
        <p:nvSpPr>
          <p:cNvPr id="8" name="TextBox 7"/>
          <p:cNvSpPr txBox="1"/>
          <p:nvPr/>
        </p:nvSpPr>
        <p:spPr>
          <a:xfrm>
            <a:off x="55676" y="1530163"/>
            <a:ext cx="400110" cy="1723877"/>
          </a:xfrm>
          <a:prstGeom prst="rect">
            <a:avLst/>
          </a:prstGeom>
          <a:noFill/>
        </p:spPr>
        <p:txBody>
          <a:bodyPr vert="vert270" wrap="square" rtlCol="0">
            <a:spAutoFit/>
          </a:bodyPr>
          <a:lstStyle/>
          <a:p>
            <a:r>
              <a:rPr lang="en-US" sz="1400" dirty="0"/>
              <a:t>Customer-Based</a:t>
            </a:r>
          </a:p>
        </p:txBody>
      </p:sp>
      <p:sp>
        <p:nvSpPr>
          <p:cNvPr id="18" name="TextBox 17"/>
          <p:cNvSpPr txBox="1"/>
          <p:nvPr/>
        </p:nvSpPr>
        <p:spPr>
          <a:xfrm>
            <a:off x="59601" y="4493238"/>
            <a:ext cx="400110" cy="1092868"/>
          </a:xfrm>
          <a:prstGeom prst="rect">
            <a:avLst/>
          </a:prstGeom>
          <a:noFill/>
        </p:spPr>
        <p:txBody>
          <a:bodyPr vert="vert270" wrap="square" rtlCol="0">
            <a:spAutoFit/>
          </a:bodyPr>
          <a:lstStyle/>
          <a:p>
            <a:r>
              <a:rPr lang="en-US" sz="1400" dirty="0"/>
              <a:t>Internal</a:t>
            </a:r>
          </a:p>
        </p:txBody>
      </p:sp>
      <p:sp>
        <p:nvSpPr>
          <p:cNvPr id="17" name="TextBox 16"/>
          <p:cNvSpPr txBox="1"/>
          <p:nvPr/>
        </p:nvSpPr>
        <p:spPr>
          <a:xfrm>
            <a:off x="4967786" y="6324600"/>
            <a:ext cx="1821332" cy="184666"/>
          </a:xfrm>
          <a:prstGeom prst="rect">
            <a:avLst/>
          </a:prstGeom>
          <a:noFill/>
        </p:spPr>
        <p:txBody>
          <a:bodyPr wrap="none" rtlCol="0">
            <a:spAutoFit/>
          </a:bodyPr>
          <a:lstStyle/>
          <a:p>
            <a:r>
              <a:rPr lang="en-US" sz="600" dirty="0">
                <a:solidFill>
                  <a:srgbClr val="000000"/>
                </a:solidFill>
              </a:rPr>
              <a:t>*Admin does not include Marketing or Contracts</a:t>
            </a:r>
            <a:endParaRPr lang="en-US" sz="700" dirty="0">
              <a:solidFill>
                <a:srgbClr val="000000"/>
              </a:solidFill>
            </a:endParaRPr>
          </a:p>
        </p:txBody>
      </p:sp>
      <p:sp>
        <p:nvSpPr>
          <p:cNvPr id="6" name="TextBox 5"/>
          <p:cNvSpPr txBox="1"/>
          <p:nvPr/>
        </p:nvSpPr>
        <p:spPr>
          <a:xfrm>
            <a:off x="633218" y="5749657"/>
            <a:ext cx="2558714" cy="769441"/>
          </a:xfrm>
          <a:prstGeom prst="rect">
            <a:avLst/>
          </a:prstGeom>
          <a:noFill/>
        </p:spPr>
        <p:txBody>
          <a:bodyPr wrap="none" rtlCol="0">
            <a:spAutoFit/>
          </a:bodyPr>
          <a:lstStyle/>
          <a:p>
            <a:r>
              <a:rPr lang="en-US" sz="1100" b="1" dirty="0">
                <a:solidFill>
                  <a:srgbClr val="000000"/>
                </a:solidFill>
              </a:rPr>
              <a:t>Assumptions: Commercial Deemed</a:t>
            </a:r>
          </a:p>
          <a:p>
            <a:r>
              <a:rPr lang="en-US" sz="1100" dirty="0">
                <a:solidFill>
                  <a:srgbClr val="000000"/>
                </a:solidFill>
              </a:rPr>
              <a:t>EUL: 20 </a:t>
            </a:r>
            <a:r>
              <a:rPr lang="en-US" sz="1100" dirty="0" err="1">
                <a:solidFill>
                  <a:srgbClr val="000000"/>
                </a:solidFill>
              </a:rPr>
              <a:t>yrs</a:t>
            </a:r>
            <a:endParaRPr lang="en-US" sz="1100" dirty="0">
              <a:solidFill>
                <a:srgbClr val="000000"/>
              </a:solidFill>
            </a:endParaRPr>
          </a:p>
          <a:p>
            <a:r>
              <a:rPr lang="en-US" sz="1100" dirty="0">
                <a:solidFill>
                  <a:srgbClr val="000000"/>
                </a:solidFill>
              </a:rPr>
              <a:t>RUL: 6.67 </a:t>
            </a:r>
            <a:r>
              <a:rPr lang="en-US" sz="1100" dirty="0" err="1">
                <a:solidFill>
                  <a:srgbClr val="000000"/>
                </a:solidFill>
              </a:rPr>
              <a:t>yrs</a:t>
            </a:r>
            <a:endParaRPr lang="en-US" sz="1100" dirty="0">
              <a:solidFill>
                <a:srgbClr val="000000"/>
              </a:solidFill>
            </a:endParaRPr>
          </a:p>
          <a:p>
            <a:r>
              <a:rPr lang="en-US" sz="1100" dirty="0">
                <a:solidFill>
                  <a:srgbClr val="000000"/>
                </a:solidFill>
              </a:rPr>
              <a:t>NTG: 0.6 </a:t>
            </a:r>
          </a:p>
        </p:txBody>
      </p:sp>
      <p:graphicFrame>
        <p:nvGraphicFramePr>
          <p:cNvPr id="20" name="Group 112"/>
          <p:cNvGraphicFramePr>
            <a:graphicFrameLocks/>
          </p:cNvGraphicFramePr>
          <p:nvPr>
            <p:extLst>
              <p:ext uri="{D42A27DB-BD31-4B8C-83A1-F6EECF244321}">
                <p14:modId xmlns:p14="http://schemas.microsoft.com/office/powerpoint/2010/main" val="153090668"/>
              </p:ext>
            </p:extLst>
          </p:nvPr>
        </p:nvGraphicFramePr>
        <p:xfrm>
          <a:off x="4805460" y="4402010"/>
          <a:ext cx="3726634" cy="1200828"/>
        </p:xfrm>
        <a:graphic>
          <a:graphicData uri="http://schemas.openxmlformats.org/drawingml/2006/table">
            <a:tbl>
              <a:tblPr/>
              <a:tblGrid>
                <a:gridCol w="1593034">
                  <a:extLst>
                    <a:ext uri="{9D8B030D-6E8A-4147-A177-3AD203B41FA5}">
                      <a16:colId xmlns:a16="http://schemas.microsoft.com/office/drawing/2014/main" val="20000"/>
                    </a:ext>
                  </a:extLst>
                </a:gridCol>
                <a:gridCol w="711200">
                  <a:extLst>
                    <a:ext uri="{9D8B030D-6E8A-4147-A177-3AD203B41FA5}">
                      <a16:colId xmlns:a16="http://schemas.microsoft.com/office/drawing/2014/main" val="20001"/>
                    </a:ext>
                  </a:extLst>
                </a:gridCol>
                <a:gridCol w="711200">
                  <a:extLst>
                    <a:ext uri="{9D8B030D-6E8A-4147-A177-3AD203B41FA5}">
                      <a16:colId xmlns:a16="http://schemas.microsoft.com/office/drawing/2014/main" val="20002"/>
                    </a:ext>
                  </a:extLst>
                </a:gridCol>
                <a:gridCol w="711200">
                  <a:extLst>
                    <a:ext uri="{9D8B030D-6E8A-4147-A177-3AD203B41FA5}">
                      <a16:colId xmlns:a16="http://schemas.microsoft.com/office/drawing/2014/main" val="20003"/>
                    </a:ext>
                  </a:extLst>
                </a:gridCol>
              </a:tblGrid>
              <a:tr h="233625">
                <a:tc>
                  <a:txBody>
                    <a:bodyPr/>
                    <a:lstStyle/>
                    <a:p>
                      <a:pPr marL="0" marR="0" algn="ctr">
                        <a:spcBef>
                          <a:spcPts val="0"/>
                        </a:spcBef>
                        <a:spcAft>
                          <a:spcPts val="0"/>
                        </a:spcAft>
                      </a:pPr>
                      <a:r>
                        <a:rPr lang="en-US" sz="1000" b="1" dirty="0">
                          <a:solidFill>
                            <a:schemeClr val="bg1"/>
                          </a:solidFill>
                          <a:effectLst/>
                          <a:latin typeface="Arial" pitchFamily="34" charset="0"/>
                          <a:ea typeface="Times New Roman"/>
                          <a:cs typeface="Arial" pitchFamily="34" charset="0"/>
                        </a:rPr>
                        <a:t>Budget</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chemeClr val="accent4"/>
                    </a:solidFill>
                  </a:tcPr>
                </a:tc>
                <a:tc>
                  <a:txBody>
                    <a:bodyPr/>
                    <a:lstStyle/>
                    <a:p>
                      <a:pPr marL="0" marR="0" algn="ctr">
                        <a:spcBef>
                          <a:spcPts val="0"/>
                        </a:spcBef>
                        <a:spcAft>
                          <a:spcPts val="0"/>
                        </a:spcAft>
                      </a:pPr>
                      <a:r>
                        <a:rPr lang="en-US" sz="1000" b="1" dirty="0">
                          <a:solidFill>
                            <a:schemeClr val="bg1"/>
                          </a:solidFill>
                          <a:effectLst/>
                          <a:latin typeface="Arial" pitchFamily="34" charset="0"/>
                          <a:ea typeface="Times New Roman"/>
                          <a:cs typeface="Arial" pitchFamily="34" charset="0"/>
                        </a:rPr>
                        <a:t>2019</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chemeClr val="accent4"/>
                    </a:solidFill>
                  </a:tcPr>
                </a:tc>
                <a:tc>
                  <a:txBody>
                    <a:bodyPr/>
                    <a:lstStyle/>
                    <a:p>
                      <a:pPr marL="0" marR="0" algn="ctr">
                        <a:spcBef>
                          <a:spcPts val="0"/>
                        </a:spcBef>
                        <a:spcAft>
                          <a:spcPts val="0"/>
                        </a:spcAft>
                      </a:pPr>
                      <a:r>
                        <a:rPr lang="en-US" sz="1000" b="1" dirty="0">
                          <a:solidFill>
                            <a:schemeClr val="bg1"/>
                          </a:solidFill>
                          <a:effectLst/>
                          <a:latin typeface="Arial" pitchFamily="34" charset="0"/>
                          <a:ea typeface="Times New Roman"/>
                          <a:cs typeface="Arial" pitchFamily="34" charset="0"/>
                        </a:rPr>
                        <a:t>2020</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chemeClr val="accent4"/>
                    </a:solidFill>
                  </a:tcPr>
                </a:tc>
                <a:tc>
                  <a:txBody>
                    <a:bodyPr/>
                    <a:lstStyle/>
                    <a:p>
                      <a:pPr algn="ctr"/>
                      <a:r>
                        <a:rPr lang="en-US" sz="1000" b="1" dirty="0">
                          <a:solidFill>
                            <a:schemeClr val="bg1"/>
                          </a:solidFill>
                        </a:rPr>
                        <a:t>2021</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chemeClr val="accent4"/>
                    </a:solidFill>
                  </a:tcPr>
                </a:tc>
                <a:extLst>
                  <a:ext uri="{0D108BD9-81ED-4DB2-BD59-A6C34878D82A}">
                    <a16:rowId xmlns:a16="http://schemas.microsoft.com/office/drawing/2014/main" val="10000"/>
                  </a:ext>
                </a:extLst>
              </a:tr>
              <a:tr h="220801">
                <a:tc>
                  <a:txBody>
                    <a:bodyPr/>
                    <a:lstStyle/>
                    <a:p>
                      <a:pPr marL="0" marR="0" algn="l">
                        <a:spcBef>
                          <a:spcPts val="0"/>
                        </a:spcBef>
                        <a:spcAft>
                          <a:spcPts val="0"/>
                        </a:spcAft>
                      </a:pPr>
                      <a:r>
                        <a:rPr lang="en-US" sz="1100" dirty="0">
                          <a:solidFill>
                            <a:srgbClr val="000000"/>
                          </a:solidFill>
                          <a:effectLst/>
                          <a:latin typeface="Arial" pitchFamily="34" charset="0"/>
                          <a:ea typeface="Times New Roman"/>
                          <a:cs typeface="Arial" pitchFamily="34" charset="0"/>
                        </a:rPr>
                        <a:t>Forecast</a:t>
                      </a:r>
                      <a:r>
                        <a:rPr lang="en-US" sz="1100" baseline="0" dirty="0">
                          <a:solidFill>
                            <a:srgbClr val="000000"/>
                          </a:solidFill>
                          <a:effectLst/>
                          <a:latin typeface="Arial" pitchFamily="34" charset="0"/>
                          <a:ea typeface="Times New Roman"/>
                          <a:cs typeface="Arial" pitchFamily="34" charset="0"/>
                        </a:rPr>
                        <a:t> Quantity</a:t>
                      </a:r>
                      <a:endParaRPr lang="en-US" sz="1100" dirty="0">
                        <a:solidFill>
                          <a:srgbClr val="000000"/>
                        </a:solidFill>
                        <a:effectLst/>
                        <a:latin typeface="Arial" pitchFamily="34" charset="0"/>
                        <a:ea typeface="Times New Roman"/>
                        <a:cs typeface="Arial" pitchFamily="34" charset="0"/>
                      </a:endParaRP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algn="r">
                        <a:spcBef>
                          <a:spcPts val="0"/>
                        </a:spcBef>
                        <a:spcAft>
                          <a:spcPts val="0"/>
                        </a:spcAft>
                      </a:pPr>
                      <a:r>
                        <a:rPr lang="en-US" sz="1000" dirty="0">
                          <a:solidFill>
                            <a:srgbClr val="000000"/>
                          </a:solidFill>
                          <a:effectLst/>
                          <a:latin typeface="Arial" pitchFamily="34" charset="0"/>
                          <a:ea typeface="Times New Roman"/>
                          <a:cs typeface="Arial" pitchFamily="34" charset="0"/>
                        </a:rPr>
                        <a:t>5,000</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algn="r">
                        <a:spcBef>
                          <a:spcPts val="0"/>
                        </a:spcBef>
                        <a:spcAft>
                          <a:spcPts val="0"/>
                        </a:spcAft>
                      </a:pPr>
                      <a:r>
                        <a:rPr lang="en-US" sz="1000" dirty="0">
                          <a:solidFill>
                            <a:srgbClr val="000000"/>
                          </a:solidFill>
                          <a:effectLst/>
                          <a:latin typeface="Arial" pitchFamily="34" charset="0"/>
                          <a:ea typeface="Times New Roman"/>
                          <a:cs typeface="Arial" pitchFamily="34" charset="0"/>
                        </a:rPr>
                        <a:t>10,000</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algn="r"/>
                      <a:r>
                        <a:rPr lang="en-US" sz="1000" dirty="0">
                          <a:solidFill>
                            <a:srgbClr val="000000"/>
                          </a:solidFill>
                        </a:rPr>
                        <a:t>10,000</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20801">
                <a:tc>
                  <a:txBody>
                    <a:bodyPr/>
                    <a:lstStyle/>
                    <a:p>
                      <a:pPr marL="0" marR="0" algn="l">
                        <a:spcBef>
                          <a:spcPts val="0"/>
                        </a:spcBef>
                        <a:spcAft>
                          <a:spcPts val="0"/>
                        </a:spcAft>
                      </a:pPr>
                      <a:r>
                        <a:rPr lang="en-US" sz="1100" dirty="0">
                          <a:solidFill>
                            <a:srgbClr val="000000"/>
                          </a:solidFill>
                          <a:effectLst/>
                          <a:latin typeface="Arial" pitchFamily="34" charset="0"/>
                          <a:ea typeface="Times New Roman"/>
                          <a:cs typeface="Arial" pitchFamily="34" charset="0"/>
                        </a:rPr>
                        <a:t>Forecast</a:t>
                      </a:r>
                      <a:r>
                        <a:rPr lang="en-US" sz="1100" baseline="0" dirty="0">
                          <a:solidFill>
                            <a:srgbClr val="000000"/>
                          </a:solidFill>
                          <a:effectLst/>
                          <a:latin typeface="Arial" pitchFamily="34" charset="0"/>
                          <a:ea typeface="Times New Roman"/>
                          <a:cs typeface="Arial" pitchFamily="34" charset="0"/>
                        </a:rPr>
                        <a:t> Incentive ($)</a:t>
                      </a:r>
                      <a:endParaRPr lang="en-US" sz="1100" dirty="0">
                        <a:solidFill>
                          <a:srgbClr val="000000"/>
                        </a:solidFill>
                        <a:effectLst/>
                        <a:latin typeface="Arial" pitchFamily="34" charset="0"/>
                        <a:ea typeface="Times New Roman"/>
                        <a:cs typeface="Arial" pitchFamily="34" charset="0"/>
                      </a:endParaRP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algn="r">
                        <a:spcBef>
                          <a:spcPts val="0"/>
                        </a:spcBef>
                        <a:spcAft>
                          <a:spcPts val="0"/>
                        </a:spcAft>
                      </a:pPr>
                      <a:r>
                        <a:rPr lang="en-US" sz="1000" dirty="0">
                          <a:solidFill>
                            <a:srgbClr val="000000"/>
                          </a:solidFill>
                          <a:effectLst/>
                          <a:latin typeface="Arial" pitchFamily="34" charset="0"/>
                          <a:ea typeface="Times New Roman"/>
                          <a:cs typeface="Arial" pitchFamily="34" charset="0"/>
                        </a:rPr>
                        <a:t>20,000</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algn="r">
                        <a:spcBef>
                          <a:spcPts val="0"/>
                        </a:spcBef>
                        <a:spcAft>
                          <a:spcPts val="0"/>
                        </a:spcAft>
                      </a:pPr>
                      <a:r>
                        <a:rPr lang="en-US" sz="1000" dirty="0">
                          <a:solidFill>
                            <a:srgbClr val="000000"/>
                          </a:solidFill>
                          <a:effectLst/>
                          <a:latin typeface="Arial" pitchFamily="34" charset="0"/>
                          <a:ea typeface="Times New Roman"/>
                          <a:cs typeface="Arial" pitchFamily="34" charset="0"/>
                        </a:rPr>
                        <a:t>40,000</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algn="r"/>
                      <a:r>
                        <a:rPr lang="en-US" sz="1000" dirty="0">
                          <a:solidFill>
                            <a:srgbClr val="000000"/>
                          </a:solidFill>
                        </a:rPr>
                        <a:t>40,000</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20801">
                <a:tc>
                  <a:txBody>
                    <a:bodyPr/>
                    <a:lstStyle/>
                    <a:p>
                      <a:pPr marL="0" marR="0" algn="l">
                        <a:spcBef>
                          <a:spcPts val="0"/>
                        </a:spcBef>
                        <a:spcAft>
                          <a:spcPts val="0"/>
                        </a:spcAft>
                      </a:pPr>
                      <a:r>
                        <a:rPr lang="en-US" sz="1100" dirty="0">
                          <a:solidFill>
                            <a:srgbClr val="000000"/>
                          </a:solidFill>
                          <a:effectLst/>
                          <a:latin typeface="Arial" pitchFamily="34" charset="0"/>
                          <a:ea typeface="Times New Roman"/>
                          <a:cs typeface="Arial" pitchFamily="34" charset="0"/>
                        </a:rPr>
                        <a:t>Admin ($)</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algn="r">
                        <a:spcBef>
                          <a:spcPts val="0"/>
                        </a:spcBef>
                        <a:spcAft>
                          <a:spcPts val="0"/>
                        </a:spcAft>
                      </a:pPr>
                      <a:r>
                        <a:rPr lang="en-US" sz="1000" dirty="0">
                          <a:solidFill>
                            <a:srgbClr val="000000"/>
                          </a:solidFill>
                          <a:effectLst/>
                          <a:latin typeface="Arial" pitchFamily="34" charset="0"/>
                          <a:ea typeface="Times New Roman"/>
                          <a:cs typeface="Arial" pitchFamily="34" charset="0"/>
                        </a:rPr>
                        <a:t>3,400</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algn="r">
                        <a:spcBef>
                          <a:spcPts val="0"/>
                        </a:spcBef>
                        <a:spcAft>
                          <a:spcPts val="0"/>
                        </a:spcAft>
                      </a:pPr>
                      <a:r>
                        <a:rPr lang="en-US" sz="1000" dirty="0">
                          <a:solidFill>
                            <a:srgbClr val="000000"/>
                          </a:solidFill>
                          <a:effectLst/>
                          <a:latin typeface="Arial" pitchFamily="34" charset="0"/>
                          <a:ea typeface="Times New Roman"/>
                          <a:cs typeface="Arial" pitchFamily="34" charset="0"/>
                        </a:rPr>
                        <a:t>6,800</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algn="r"/>
                      <a:r>
                        <a:rPr lang="en-US" sz="1000" dirty="0">
                          <a:solidFill>
                            <a:srgbClr val="000000"/>
                          </a:solidFill>
                        </a:rPr>
                        <a:t>6,800</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20801">
                <a:tc>
                  <a:txBody>
                    <a:bodyPr/>
                    <a:lstStyle/>
                    <a:p>
                      <a:pPr marL="0" marR="0" algn="l">
                        <a:spcBef>
                          <a:spcPts val="0"/>
                        </a:spcBef>
                        <a:spcAft>
                          <a:spcPts val="0"/>
                        </a:spcAft>
                      </a:pPr>
                      <a:r>
                        <a:rPr lang="en-US" sz="1100" dirty="0">
                          <a:solidFill>
                            <a:srgbClr val="000000"/>
                          </a:solidFill>
                          <a:effectLst/>
                          <a:latin typeface="Arial" pitchFamily="34" charset="0"/>
                          <a:ea typeface="Times New Roman"/>
                          <a:cs typeface="Arial" pitchFamily="34" charset="0"/>
                        </a:rPr>
                        <a:t>Marketing</a:t>
                      </a:r>
                      <a:r>
                        <a:rPr lang="en-US" sz="1100" baseline="0" dirty="0">
                          <a:solidFill>
                            <a:srgbClr val="000000"/>
                          </a:solidFill>
                          <a:effectLst/>
                          <a:latin typeface="Arial" pitchFamily="34" charset="0"/>
                          <a:ea typeface="Times New Roman"/>
                          <a:cs typeface="Arial" pitchFamily="34" charset="0"/>
                        </a:rPr>
                        <a:t> </a:t>
                      </a:r>
                      <a:r>
                        <a:rPr lang="en-US" sz="1100" dirty="0">
                          <a:solidFill>
                            <a:srgbClr val="000000"/>
                          </a:solidFill>
                          <a:effectLst/>
                          <a:latin typeface="Arial" pitchFamily="34" charset="0"/>
                          <a:ea typeface="Times New Roman"/>
                          <a:cs typeface="Arial" pitchFamily="34" charset="0"/>
                        </a:rPr>
                        <a:t> ($)</a:t>
                      </a: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tc gridSpan="3">
                  <a:txBody>
                    <a:bodyPr/>
                    <a:lstStyle/>
                    <a:p>
                      <a:pPr marL="0" marR="0" algn="ctr">
                        <a:spcBef>
                          <a:spcPts val="0"/>
                        </a:spcBef>
                        <a:spcAft>
                          <a:spcPts val="0"/>
                        </a:spcAft>
                      </a:pPr>
                      <a:r>
                        <a:rPr lang="en-US" sz="1000" dirty="0">
                          <a:solidFill>
                            <a:srgbClr val="000000"/>
                          </a:solidFill>
                          <a:effectLst/>
                          <a:latin typeface="Arial" pitchFamily="34" charset="0"/>
                          <a:ea typeface="Times New Roman"/>
                          <a:cs typeface="Arial" pitchFamily="34" charset="0"/>
                        </a:rPr>
                        <a:t>Roll</a:t>
                      </a:r>
                      <a:r>
                        <a:rPr lang="en-US" sz="1000" baseline="0" dirty="0">
                          <a:solidFill>
                            <a:srgbClr val="000000"/>
                          </a:solidFill>
                          <a:effectLst/>
                          <a:latin typeface="Arial" pitchFamily="34" charset="0"/>
                          <a:ea typeface="Times New Roman"/>
                          <a:cs typeface="Arial" pitchFamily="34" charset="0"/>
                        </a:rPr>
                        <a:t> into regular outreach campaigns</a:t>
                      </a:r>
                      <a:endParaRPr lang="en-US" sz="1000" dirty="0">
                        <a:solidFill>
                          <a:srgbClr val="000000"/>
                        </a:solidFill>
                        <a:effectLst/>
                        <a:latin typeface="Arial" pitchFamily="34" charset="0"/>
                        <a:ea typeface="Times New Roman"/>
                        <a:cs typeface="Arial" pitchFamily="34" charset="0"/>
                      </a:endParaRP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tc hMerge="1">
                  <a:txBody>
                    <a:bodyPr/>
                    <a:lstStyle/>
                    <a:p>
                      <a:pPr marL="0" marR="0" algn="r">
                        <a:spcBef>
                          <a:spcPts val="0"/>
                        </a:spcBef>
                        <a:spcAft>
                          <a:spcPts val="0"/>
                        </a:spcAft>
                      </a:pPr>
                      <a:endParaRPr lang="en-US" sz="1000" dirty="0">
                        <a:solidFill>
                          <a:srgbClr val="000000"/>
                        </a:solidFill>
                        <a:effectLst/>
                        <a:latin typeface="Arial" pitchFamily="34" charset="0"/>
                        <a:ea typeface="Times New Roman"/>
                        <a:cs typeface="Arial" pitchFamily="34" charset="0"/>
                      </a:endParaRP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tc hMerge="1">
                  <a:txBody>
                    <a:bodyPr/>
                    <a:lstStyle/>
                    <a:p>
                      <a:pPr algn="r"/>
                      <a:endParaRPr lang="en-US" sz="1000" dirty="0">
                        <a:solidFill>
                          <a:srgbClr val="000000"/>
                        </a:solidFill>
                      </a:endParaRPr>
                    </a:p>
                  </a:txBody>
                  <a:tcPr marL="68571" marR="68571"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7" name="TextBox 6"/>
          <p:cNvSpPr txBox="1"/>
          <p:nvPr/>
        </p:nvSpPr>
        <p:spPr>
          <a:xfrm>
            <a:off x="4967786" y="3124200"/>
            <a:ext cx="3490414" cy="261610"/>
          </a:xfrm>
          <a:prstGeom prst="rect">
            <a:avLst/>
          </a:prstGeom>
          <a:noFill/>
        </p:spPr>
        <p:txBody>
          <a:bodyPr wrap="square" rtlCol="0">
            <a:spAutoFit/>
          </a:bodyPr>
          <a:lstStyle/>
          <a:p>
            <a:r>
              <a:rPr lang="en-US" sz="1100" dirty="0">
                <a:solidFill>
                  <a:srgbClr val="000000"/>
                </a:solidFill>
              </a:rPr>
              <a:t>See </a:t>
            </a:r>
            <a:r>
              <a:rPr lang="en-US" sz="1100" i="1" dirty="0">
                <a:solidFill>
                  <a:srgbClr val="000000"/>
                </a:solidFill>
              </a:rPr>
              <a:t>Appendix D </a:t>
            </a:r>
            <a:r>
              <a:rPr lang="en-US" sz="1100" dirty="0">
                <a:solidFill>
                  <a:srgbClr val="000000"/>
                </a:solidFill>
              </a:rPr>
              <a:t>for Estimated Market Details</a:t>
            </a:r>
          </a:p>
        </p:txBody>
      </p:sp>
    </p:spTree>
    <p:extLst>
      <p:ext uri="{BB962C8B-B14F-4D97-AF65-F5344CB8AC3E}">
        <p14:creationId xmlns:p14="http://schemas.microsoft.com/office/powerpoint/2010/main" val="3831190362"/>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52400" y="419624"/>
            <a:ext cx="8686800" cy="418576"/>
          </a:xfrm>
        </p:spPr>
        <p:txBody>
          <a:bodyPr/>
          <a:lstStyle/>
          <a:p>
            <a:pPr algn="r"/>
            <a:r>
              <a:rPr lang="en-US" sz="3200" b="0" dirty="0"/>
              <a:t>Core Team and Approvals to Date</a:t>
            </a:r>
          </a:p>
        </p:txBody>
      </p:sp>
      <p:graphicFrame>
        <p:nvGraphicFramePr>
          <p:cNvPr id="5" name="Table 4"/>
          <p:cNvGraphicFramePr>
            <a:graphicFrameLocks noGrp="1"/>
          </p:cNvGraphicFramePr>
          <p:nvPr>
            <p:extLst>
              <p:ext uri="{D42A27DB-BD31-4B8C-83A1-F6EECF244321}">
                <p14:modId xmlns:p14="http://schemas.microsoft.com/office/powerpoint/2010/main" val="1587579103"/>
              </p:ext>
            </p:extLst>
          </p:nvPr>
        </p:nvGraphicFramePr>
        <p:xfrm>
          <a:off x="381000" y="1143000"/>
          <a:ext cx="7924800" cy="4507676"/>
        </p:xfrm>
        <a:graphic>
          <a:graphicData uri="http://schemas.openxmlformats.org/drawingml/2006/table">
            <a:tbl>
              <a:tblPr/>
              <a:tblGrid>
                <a:gridCol w="185600">
                  <a:extLst>
                    <a:ext uri="{9D8B030D-6E8A-4147-A177-3AD203B41FA5}">
                      <a16:colId xmlns:a16="http://schemas.microsoft.com/office/drawing/2014/main" val="20000"/>
                    </a:ext>
                  </a:extLst>
                </a:gridCol>
                <a:gridCol w="2024200">
                  <a:extLst>
                    <a:ext uri="{9D8B030D-6E8A-4147-A177-3AD203B41FA5}">
                      <a16:colId xmlns:a16="http://schemas.microsoft.com/office/drawing/2014/main" val="20001"/>
                    </a:ext>
                  </a:extLst>
                </a:gridCol>
                <a:gridCol w="1997158">
                  <a:extLst>
                    <a:ext uri="{9D8B030D-6E8A-4147-A177-3AD203B41FA5}">
                      <a16:colId xmlns:a16="http://schemas.microsoft.com/office/drawing/2014/main" val="20002"/>
                    </a:ext>
                  </a:extLst>
                </a:gridCol>
                <a:gridCol w="1138798">
                  <a:extLst>
                    <a:ext uri="{9D8B030D-6E8A-4147-A177-3AD203B41FA5}">
                      <a16:colId xmlns:a16="http://schemas.microsoft.com/office/drawing/2014/main" val="20003"/>
                    </a:ext>
                  </a:extLst>
                </a:gridCol>
                <a:gridCol w="2579044">
                  <a:extLst>
                    <a:ext uri="{9D8B030D-6E8A-4147-A177-3AD203B41FA5}">
                      <a16:colId xmlns:a16="http://schemas.microsoft.com/office/drawing/2014/main" val="20004"/>
                    </a:ext>
                  </a:extLst>
                </a:gridCol>
              </a:tblGrid>
              <a:tr h="679371">
                <a:tc gridSpan="2">
                  <a:txBody>
                    <a:bodyPr/>
                    <a:lstStyle/>
                    <a:p>
                      <a:pPr algn="l" rtl="0" fontAlgn="t"/>
                      <a:r>
                        <a:rPr lang="en-US" sz="1000" b="1" i="0" u="none" strike="noStrike" dirty="0">
                          <a:solidFill>
                            <a:srgbClr val="FFFFFF"/>
                          </a:solidFill>
                          <a:effectLst/>
                          <a:latin typeface="Arial"/>
                        </a:rPr>
                        <a:t>Department</a:t>
                      </a:r>
                    </a:p>
                  </a:txBody>
                  <a:tcPr marL="85725" marR="0" marT="0" marB="0">
                    <a:lnL w="28575" cap="flat" cmpd="sng" algn="ctr">
                      <a:solidFill>
                        <a:schemeClr val="bg1">
                          <a:lumMod val="65000"/>
                        </a:schemeClr>
                      </a:solidFill>
                      <a:prstDash val="solid"/>
                      <a:round/>
                      <a:headEnd type="none" w="med" len="med"/>
                      <a:tailEnd type="none" w="med" len="med"/>
                    </a:lnL>
                    <a:lnR w="6350" cap="flat" cmpd="sng" algn="ctr">
                      <a:solidFill>
                        <a:srgbClr val="A6A6A6"/>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rgbClr val="1F497D"/>
                    </a:solidFill>
                  </a:tcPr>
                </a:tc>
                <a:tc hMerge="1">
                  <a:txBody>
                    <a:bodyPr/>
                    <a:lstStyle/>
                    <a:p>
                      <a:endParaRPr lang="en-US"/>
                    </a:p>
                  </a:txBody>
                  <a:tcP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1F497D"/>
                    </a:solidFill>
                  </a:tcPr>
                </a:tc>
                <a:tc>
                  <a:txBody>
                    <a:bodyPr/>
                    <a:lstStyle/>
                    <a:p>
                      <a:pPr algn="l" rtl="0" fontAlgn="t"/>
                      <a:r>
                        <a:rPr lang="en-US" sz="1000" b="1" i="0" u="none" strike="noStrike" dirty="0">
                          <a:solidFill>
                            <a:srgbClr val="FFFFFF"/>
                          </a:solidFill>
                          <a:effectLst/>
                          <a:latin typeface="Arial"/>
                        </a:rPr>
                        <a:t>Core Team Member(s)</a:t>
                      </a:r>
                    </a:p>
                  </a:txBody>
                  <a:tcPr marL="85725" marR="0" marT="0" marB="0">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rgbClr val="1F497D"/>
                    </a:solidFill>
                  </a:tcPr>
                </a:tc>
                <a:tc>
                  <a:txBody>
                    <a:bodyPr/>
                    <a:lstStyle/>
                    <a:p>
                      <a:pPr algn="l" rtl="0" fontAlgn="t"/>
                      <a:r>
                        <a:rPr lang="en-US" sz="1000" b="1" i="0" u="none" strike="noStrike" dirty="0">
                          <a:solidFill>
                            <a:srgbClr val="FFFFFF"/>
                          </a:solidFill>
                          <a:effectLst/>
                          <a:latin typeface="Arial"/>
                        </a:rPr>
                        <a:t>Discussed w/ Core</a:t>
                      </a:r>
                      <a:r>
                        <a:rPr lang="en-US" sz="1000" b="1" i="0" u="none" strike="noStrike" baseline="0" dirty="0">
                          <a:solidFill>
                            <a:srgbClr val="FFFFFF"/>
                          </a:solidFill>
                          <a:effectLst/>
                          <a:latin typeface="Arial"/>
                        </a:rPr>
                        <a:t> Team Member (y/n)</a:t>
                      </a:r>
                      <a:endParaRPr lang="en-US" sz="1000" b="1" i="0" u="none" strike="noStrike" dirty="0">
                        <a:solidFill>
                          <a:srgbClr val="FFFFFF"/>
                        </a:solidFill>
                        <a:effectLst/>
                        <a:latin typeface="Arial"/>
                      </a:endParaRPr>
                    </a:p>
                  </a:txBody>
                  <a:tcPr marL="85725" marR="0" marT="0" marB="0">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rgbClr val="1F497D"/>
                    </a:solidFill>
                  </a:tcPr>
                </a:tc>
                <a:tc>
                  <a:txBody>
                    <a:bodyPr/>
                    <a:lstStyle/>
                    <a:p>
                      <a:pPr algn="l" rtl="0" fontAlgn="t"/>
                      <a:r>
                        <a:rPr lang="en-US" sz="1000" b="1" i="0" u="none" strike="noStrike" dirty="0">
                          <a:solidFill>
                            <a:srgbClr val="FFFFFF"/>
                          </a:solidFill>
                          <a:effectLst/>
                          <a:latin typeface="Arial"/>
                        </a:rPr>
                        <a:t>Approver for Email, Resource, &amp;  Relevant</a:t>
                      </a:r>
                      <a:r>
                        <a:rPr lang="en-US" sz="1000" b="1" i="0" u="none" strike="noStrike" baseline="0" dirty="0">
                          <a:solidFill>
                            <a:srgbClr val="FFFFFF"/>
                          </a:solidFill>
                          <a:effectLst/>
                          <a:latin typeface="Arial"/>
                        </a:rPr>
                        <a:t> </a:t>
                      </a:r>
                      <a:r>
                        <a:rPr lang="en-US" sz="1000" b="1" i="0" u="none" strike="noStrike" dirty="0">
                          <a:solidFill>
                            <a:srgbClr val="FFFFFF"/>
                          </a:solidFill>
                          <a:effectLst/>
                          <a:latin typeface="Arial"/>
                        </a:rPr>
                        <a:t>Brief Section</a:t>
                      </a:r>
                      <a:r>
                        <a:rPr lang="en-US" sz="900" b="1" i="0" u="none" strike="noStrike" dirty="0">
                          <a:solidFill>
                            <a:srgbClr val="FFFFFF"/>
                          </a:solidFill>
                          <a:effectLst/>
                          <a:latin typeface="Arial"/>
                        </a:rPr>
                        <a:t> </a:t>
                      </a:r>
                      <a:br>
                        <a:rPr lang="en-US" sz="900" b="1" i="0" u="none" strike="noStrike" dirty="0">
                          <a:solidFill>
                            <a:srgbClr val="FFFFFF"/>
                          </a:solidFill>
                          <a:effectLst/>
                          <a:latin typeface="Arial"/>
                        </a:rPr>
                      </a:br>
                      <a:r>
                        <a:rPr lang="en-US" sz="800" b="0" i="0" u="none" strike="noStrike" dirty="0">
                          <a:solidFill>
                            <a:srgbClr val="FFFFFF"/>
                          </a:solidFill>
                          <a:effectLst/>
                          <a:latin typeface="Arial"/>
                        </a:rPr>
                        <a:t>(Manager or above)</a:t>
                      </a:r>
                      <a:endParaRPr lang="en-US" sz="1000" b="1" i="0" u="none" strike="noStrike" dirty="0">
                        <a:solidFill>
                          <a:srgbClr val="FFFFFF"/>
                        </a:solidFill>
                        <a:effectLst/>
                        <a:latin typeface="Arial"/>
                      </a:endParaRPr>
                    </a:p>
                  </a:txBody>
                  <a:tcPr marL="85725" marR="0" marT="0" marB="0">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rgbClr val="1F497D"/>
                    </a:solidFill>
                  </a:tcPr>
                </a:tc>
                <a:extLst>
                  <a:ext uri="{0D108BD9-81ED-4DB2-BD59-A6C34878D82A}">
                    <a16:rowId xmlns:a16="http://schemas.microsoft.com/office/drawing/2014/main" val="10000"/>
                  </a:ext>
                </a:extLst>
              </a:tr>
              <a:tr h="269669">
                <a:tc rowSpan="14">
                  <a:txBody>
                    <a:bodyPr/>
                    <a:lstStyle/>
                    <a:p>
                      <a:pPr algn="ctr" fontAlgn="ctr"/>
                      <a:r>
                        <a:rPr lang="en-US" sz="1000" b="0" i="0" u="none" strike="noStrike" dirty="0">
                          <a:solidFill>
                            <a:srgbClr val="000000"/>
                          </a:solidFill>
                          <a:effectLst/>
                          <a:latin typeface="Arial"/>
                        </a:rPr>
                        <a:t>As Relevant to Project</a:t>
                      </a:r>
                    </a:p>
                  </a:txBody>
                  <a:tcPr marL="0" marR="0" marT="0" marB="0" vert="vert270" anchor="ctr">
                    <a:lnL w="28575"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lumMod val="85000"/>
                      </a:schemeClr>
                    </a:solidFill>
                  </a:tcPr>
                </a:tc>
                <a:tc>
                  <a:txBody>
                    <a:bodyPr/>
                    <a:lstStyle/>
                    <a:p>
                      <a:pPr algn="l" fontAlgn="t"/>
                      <a:endParaRPr lang="en-US" sz="1000" b="0" i="0" u="none" strike="noStrike" dirty="0">
                        <a:solidFill>
                          <a:srgbClr val="000000"/>
                        </a:solidFill>
                        <a:effectLst/>
                        <a:latin typeface="Arial"/>
                      </a:endParaRPr>
                    </a:p>
                  </a:txBody>
                  <a:tcPr marL="85725"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l" fontAlgn="t"/>
                      <a:r>
                        <a:rPr lang="en-US" sz="1000" b="0" i="0" u="none" strike="noStrike" dirty="0">
                          <a:solidFill>
                            <a:srgbClr val="000000"/>
                          </a:solidFill>
                          <a:effectLst/>
                          <a:latin typeface="Arial"/>
                        </a:rPr>
                        <a:t> </a:t>
                      </a: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endParaRPr lang="en-US" sz="1000" b="0" i="0" u="none" strike="noStrike" dirty="0">
                        <a:solidFill>
                          <a:srgbClr val="000000"/>
                        </a:solidFill>
                        <a:effectLst/>
                        <a:latin typeface="+mn-lt"/>
                      </a:endParaRP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endParaRPr lang="en-US" sz="1000" b="1" i="0" u="none" strike="noStrike" dirty="0">
                        <a:solidFill>
                          <a:srgbClr val="000000"/>
                        </a:solidFill>
                        <a:effectLst/>
                        <a:latin typeface="+mn-lt"/>
                      </a:endParaRP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1"/>
                  </a:ext>
                </a:extLst>
              </a:tr>
              <a:tr h="269669">
                <a:tc vMerge="1">
                  <a:txBody>
                    <a:bodyPr/>
                    <a:lstStyle/>
                    <a:p>
                      <a:endParaRPr lang="en-US"/>
                    </a:p>
                  </a:txBody>
                  <a:tcPr>
                    <a:lnL w="1270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FFFFF"/>
                    </a:solidFill>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a:solidFill>
                            <a:srgbClr val="000000"/>
                          </a:solidFill>
                          <a:effectLst/>
                          <a:latin typeface="+mn-lt"/>
                        </a:rPr>
                        <a:t>Application Management/ Verification</a:t>
                      </a:r>
                    </a:p>
                  </a:txBody>
                  <a:tcPr marL="85725"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a:solidFill>
                            <a:srgbClr val="000000"/>
                          </a:solidFill>
                          <a:effectLst/>
                          <a:latin typeface="Arial"/>
                        </a:rPr>
                        <a:t> </a:t>
                      </a:r>
                      <a:r>
                        <a:rPr lang="en-US" sz="1000" b="0" i="0" u="none" strike="noStrike" dirty="0">
                          <a:solidFill>
                            <a:srgbClr val="000000"/>
                          </a:solidFill>
                          <a:effectLst/>
                          <a:latin typeface="+mn-lt"/>
                        </a:rPr>
                        <a:t>Brandy</a:t>
                      </a:r>
                      <a:r>
                        <a:rPr lang="en-US" sz="1000" b="0" i="0" u="none" strike="noStrike" baseline="0" dirty="0">
                          <a:solidFill>
                            <a:srgbClr val="000000"/>
                          </a:solidFill>
                          <a:effectLst/>
                          <a:latin typeface="+mn-lt"/>
                        </a:rPr>
                        <a:t> Taylor</a:t>
                      </a:r>
                      <a:endParaRPr lang="en-US" sz="1000" b="0" i="0" u="none" strike="noStrike" dirty="0">
                        <a:solidFill>
                          <a:srgbClr val="000000"/>
                        </a:solidFill>
                        <a:effectLst/>
                        <a:latin typeface="+mn-lt"/>
                      </a:endParaRPr>
                    </a:p>
                    <a:p>
                      <a:pPr algn="l" fontAlgn="t"/>
                      <a:endParaRPr lang="en-US" sz="1000" b="0" i="0" u="none" strike="noStrike" dirty="0">
                        <a:solidFill>
                          <a:srgbClr val="000000"/>
                        </a:solidFill>
                        <a:effectLst/>
                        <a:latin typeface="Arial"/>
                      </a:endParaRP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effectLst/>
                          <a:latin typeface="Arial"/>
                        </a:rPr>
                        <a:t>N</a:t>
                      </a: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a:solidFill>
                            <a:srgbClr val="000000"/>
                          </a:solidFill>
                          <a:effectLst/>
                          <a:latin typeface="+mn-lt"/>
                        </a:rPr>
                        <a:t>Patrick Hodgson</a:t>
                      </a:r>
                      <a:endParaRPr lang="en-US" sz="1000" b="0" i="0" u="none" strike="noStrike" dirty="0">
                        <a:solidFill>
                          <a:srgbClr val="000000"/>
                        </a:solidFill>
                        <a:effectLst/>
                        <a:latin typeface="Arial"/>
                      </a:endParaRP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2"/>
                  </a:ext>
                </a:extLst>
              </a:tr>
              <a:tr h="269669">
                <a:tc vMerge="1">
                  <a:txBody>
                    <a:bodyPr/>
                    <a:lstStyle/>
                    <a:p>
                      <a:endParaRPr lang="en-US"/>
                    </a:p>
                  </a:txBody>
                  <a:tcPr>
                    <a:lnL w="1270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FFFFF"/>
                    </a:solidFill>
                  </a:tcPr>
                </a:tc>
                <a:tc>
                  <a:txBody>
                    <a:bodyPr/>
                    <a:lstStyle/>
                    <a:p>
                      <a:pPr algn="l" fontAlgn="t"/>
                      <a:r>
                        <a:rPr lang="en-US" sz="1000" b="0" i="0" u="none" strike="noStrike" dirty="0">
                          <a:solidFill>
                            <a:srgbClr val="000000"/>
                          </a:solidFill>
                          <a:effectLst/>
                          <a:latin typeface="Arial"/>
                        </a:rPr>
                        <a:t>Codes and Standards</a:t>
                      </a:r>
                    </a:p>
                  </a:txBody>
                  <a:tcPr marL="85725"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l" fontAlgn="t"/>
                      <a:r>
                        <a:rPr lang="en-US" sz="1000" b="0" i="0" u="none" strike="noStrike" dirty="0">
                          <a:solidFill>
                            <a:srgbClr val="000000"/>
                          </a:solidFill>
                          <a:effectLst/>
                          <a:latin typeface="Arial"/>
                        </a:rPr>
                        <a:t> </a:t>
                      </a: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l" rtl="0" fontAlgn="t"/>
                      <a:endParaRPr lang="en-US" sz="1000" b="0" i="0" u="none" strike="noStrike" dirty="0">
                        <a:solidFill>
                          <a:srgbClr val="000000"/>
                        </a:solidFill>
                        <a:effectLst/>
                        <a:latin typeface="Arial"/>
                      </a:endParaRP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l" rtl="0" fontAlgn="t"/>
                      <a:endParaRPr lang="en-US" sz="1000" b="0" i="0" u="none" strike="noStrike" dirty="0">
                        <a:solidFill>
                          <a:srgbClr val="000000"/>
                        </a:solidFill>
                        <a:effectLst/>
                        <a:latin typeface="Arial"/>
                      </a:endParaRP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3"/>
                  </a:ext>
                </a:extLst>
              </a:tr>
              <a:tr h="269669">
                <a:tc vMerge="1">
                  <a:txBody>
                    <a:bodyPr/>
                    <a:lstStyle/>
                    <a:p>
                      <a:endParaRPr lang="en-US"/>
                    </a:p>
                  </a:txBody>
                  <a:tcPr>
                    <a:lnL w="1270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FFFFF"/>
                    </a:solidFill>
                  </a:tcPr>
                </a:tc>
                <a:tc>
                  <a:txBody>
                    <a:bodyPr/>
                    <a:lstStyle/>
                    <a:p>
                      <a:pPr marL="0" algn="l" defTabSz="914400" rtl="0" eaLnBrk="1" fontAlgn="t" latinLnBrk="0" hangingPunct="1"/>
                      <a:r>
                        <a:rPr lang="en-US" sz="1000" b="0" i="0" u="none" strike="noStrike" kern="1200" dirty="0">
                          <a:solidFill>
                            <a:srgbClr val="000000"/>
                          </a:solidFill>
                          <a:effectLst/>
                          <a:latin typeface="Arial"/>
                          <a:ea typeface="+mn-ea"/>
                          <a:cs typeface="+mn-cs"/>
                        </a:rPr>
                        <a:t>Custom Solutions Delivery</a:t>
                      </a:r>
                    </a:p>
                  </a:txBody>
                  <a:tcPr marL="85725"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accent5"/>
                      </a:solidFill>
                      <a:prstDash val="solid"/>
                      <a:round/>
                      <a:headEnd type="none" w="med" len="med"/>
                      <a:tailEnd type="none" w="med" len="med"/>
                    </a:lnB>
                    <a:noFill/>
                  </a:tcPr>
                </a:tc>
                <a:tc>
                  <a:txBody>
                    <a:bodyPr/>
                    <a:lstStyle/>
                    <a:p>
                      <a:pPr marL="0" algn="l" defTabSz="914400" rtl="0" eaLnBrk="1" fontAlgn="t" latinLnBrk="0" hangingPunct="1"/>
                      <a:r>
                        <a:rPr lang="en-US" sz="1000" b="0" i="0" u="none" strike="noStrike" kern="1200" dirty="0">
                          <a:solidFill>
                            <a:srgbClr val="000000"/>
                          </a:solidFill>
                          <a:effectLst/>
                          <a:latin typeface="+mn-lt"/>
                          <a:ea typeface="+mn-ea"/>
                          <a:cs typeface="+mn-cs"/>
                        </a:rPr>
                        <a:t>Matt Coffman </a:t>
                      </a:r>
                    </a:p>
                    <a:p>
                      <a:pPr marL="0" algn="l" defTabSz="914400" rtl="0" eaLnBrk="1" fontAlgn="t" latinLnBrk="0" hangingPunct="1"/>
                      <a:r>
                        <a:rPr lang="en-US" sz="1000" b="0" i="0" u="none" strike="noStrike" kern="1200" dirty="0">
                          <a:solidFill>
                            <a:srgbClr val="000000"/>
                          </a:solidFill>
                          <a:effectLst/>
                          <a:latin typeface="+mn-lt"/>
                          <a:ea typeface="+mn-ea"/>
                          <a:cs typeface="+mn-cs"/>
                        </a:rPr>
                        <a:t>Vince DiCicco</a:t>
                      </a:r>
                      <a:endParaRPr lang="en-US" sz="1000" b="0" i="0" u="none" strike="noStrike" kern="1200" dirty="0">
                        <a:solidFill>
                          <a:srgbClr val="000000"/>
                        </a:solidFill>
                        <a:effectLst/>
                        <a:latin typeface="Arial"/>
                        <a:ea typeface="+mn-ea"/>
                        <a:cs typeface="+mn-cs"/>
                      </a:endParaRP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accent5"/>
                      </a:solidFill>
                      <a:prstDash val="solid"/>
                      <a:round/>
                      <a:headEnd type="none" w="med" len="med"/>
                      <a:tailEnd type="none" w="med" len="med"/>
                    </a:lnB>
                    <a:noFill/>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a:solidFill>
                            <a:srgbClr val="000000"/>
                          </a:solidFill>
                          <a:effectLst/>
                          <a:latin typeface="+mn-lt"/>
                        </a:rPr>
                        <a:t>Y</a:t>
                      </a: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accent5"/>
                      </a:solidFill>
                      <a:prstDash val="solid"/>
                      <a:round/>
                      <a:headEnd type="none" w="med" len="med"/>
                      <a:tailEnd type="none" w="med" len="med"/>
                    </a:lnB>
                    <a:noFill/>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a:solidFill>
                            <a:srgbClr val="000000"/>
                          </a:solidFill>
                          <a:effectLst/>
                          <a:latin typeface="+mn-lt"/>
                        </a:rPr>
                        <a:t>Marcela Fox</a:t>
                      </a: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accent5"/>
                      </a:solidFill>
                      <a:prstDash val="solid"/>
                      <a:round/>
                      <a:headEnd type="none" w="med" len="med"/>
                      <a:tailEnd type="none" w="med" len="med"/>
                    </a:lnB>
                    <a:noFill/>
                  </a:tcPr>
                </a:tc>
                <a:extLst>
                  <a:ext uri="{0D108BD9-81ED-4DB2-BD59-A6C34878D82A}">
                    <a16:rowId xmlns:a16="http://schemas.microsoft.com/office/drawing/2014/main" val="10004"/>
                  </a:ext>
                </a:extLst>
              </a:tr>
              <a:tr h="269669">
                <a:tc vMerge="1">
                  <a:txBody>
                    <a:bodyPr/>
                    <a:lstStyle/>
                    <a:p>
                      <a:endParaRPr lang="en-US"/>
                    </a:p>
                  </a:txBody>
                  <a:tcPr>
                    <a:lnL w="28575"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t"/>
                      <a:r>
                        <a:rPr lang="en-US" sz="1000" b="0" i="0" u="none" strike="noStrike" dirty="0">
                          <a:solidFill>
                            <a:srgbClr val="000000"/>
                          </a:solidFill>
                          <a:effectLst/>
                          <a:latin typeface="Arial"/>
                        </a:rPr>
                        <a:t>Deemed Product Support</a:t>
                      </a:r>
                    </a:p>
                  </a:txBody>
                  <a:tcPr marL="85725"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t"/>
                      <a:r>
                        <a:rPr lang="en-US" sz="1000" b="0" i="0" u="none" strike="noStrike" dirty="0">
                          <a:solidFill>
                            <a:srgbClr val="000000"/>
                          </a:solidFill>
                          <a:effectLst/>
                          <a:latin typeface="Arial"/>
                        </a:rPr>
                        <a:t> Steve </a:t>
                      </a:r>
                      <a:r>
                        <a:rPr lang="en-US" sz="1000" b="0" i="0" u="none" strike="noStrike" dirty="0" err="1">
                          <a:solidFill>
                            <a:srgbClr val="000000"/>
                          </a:solidFill>
                          <a:effectLst/>
                          <a:latin typeface="Arial"/>
                        </a:rPr>
                        <a:t>Fok</a:t>
                      </a:r>
                      <a:endParaRPr lang="en-US" sz="1000" b="0" i="0" u="none" strike="noStrike" dirty="0">
                        <a:solidFill>
                          <a:srgbClr val="000000"/>
                        </a:solidFill>
                        <a:effectLst/>
                        <a:latin typeface="Arial"/>
                      </a:endParaRP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rtl="0" fontAlgn="t"/>
                      <a:r>
                        <a:rPr lang="en-US" sz="1000" b="0" i="0" u="none" strike="noStrike" dirty="0">
                          <a:solidFill>
                            <a:srgbClr val="000000"/>
                          </a:solidFill>
                          <a:effectLst/>
                          <a:latin typeface="Arial"/>
                        </a:rPr>
                        <a:t>Y</a:t>
                      </a: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rtl="0" fontAlgn="t"/>
                      <a:r>
                        <a:rPr lang="en-US" sz="1000" b="0" i="0" u="none" strike="noStrike" dirty="0">
                          <a:solidFill>
                            <a:srgbClr val="000000"/>
                          </a:solidFill>
                          <a:effectLst/>
                          <a:latin typeface="Arial"/>
                        </a:rPr>
                        <a:t>Henry Liu</a:t>
                      </a: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269669">
                <a:tc vMerge="1">
                  <a:txBody>
                    <a:bodyPr/>
                    <a:lstStyle/>
                    <a:p>
                      <a:endParaRPr lang="en-US"/>
                    </a:p>
                  </a:txBody>
                  <a:tcPr>
                    <a:lnL w="1270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FFFFF"/>
                    </a:solidFill>
                  </a:tcPr>
                </a:tc>
                <a:tc>
                  <a:txBody>
                    <a:bodyPr/>
                    <a:lstStyle/>
                    <a:p>
                      <a:pPr algn="l" fontAlgn="t"/>
                      <a:endParaRPr lang="en-US" sz="1000" b="0" i="0" u="none" strike="noStrike" dirty="0">
                        <a:solidFill>
                          <a:srgbClr val="000000"/>
                        </a:solidFill>
                        <a:effectLst/>
                        <a:latin typeface="Arial"/>
                      </a:endParaRPr>
                    </a:p>
                  </a:txBody>
                  <a:tcPr marL="85725"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t"/>
                      <a:r>
                        <a:rPr lang="en-US" sz="1000" b="0" i="0" u="none" strike="noStrike" dirty="0">
                          <a:solidFill>
                            <a:srgbClr val="000000"/>
                          </a:solidFill>
                          <a:effectLst/>
                          <a:latin typeface="Arial"/>
                        </a:rPr>
                        <a:t> </a:t>
                      </a: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rtl="0" fontAlgn="t"/>
                      <a:endParaRPr lang="en-US" sz="1000" b="0" i="0" u="none" strike="noStrike" dirty="0">
                        <a:solidFill>
                          <a:srgbClr val="000000"/>
                        </a:solidFill>
                        <a:effectLst/>
                        <a:latin typeface="Arial"/>
                      </a:endParaRP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rtl="0" fontAlgn="t"/>
                      <a:endParaRPr lang="en-US" sz="1000" b="0" i="0" u="none" strike="noStrike" dirty="0">
                        <a:solidFill>
                          <a:srgbClr val="000000"/>
                        </a:solidFill>
                        <a:effectLst/>
                        <a:latin typeface="Arial"/>
                      </a:endParaRP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217215">
                <a:tc vMerge="1">
                  <a:txBody>
                    <a:bodyPr/>
                    <a:lstStyle/>
                    <a:p>
                      <a:endParaRPr lang="en-US"/>
                    </a:p>
                  </a:txBody>
                  <a:tcPr>
                    <a:lnL w="1270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FFFFF"/>
                    </a:solidFill>
                  </a:tcPr>
                </a:tc>
                <a:tc>
                  <a:txBody>
                    <a:bodyPr/>
                    <a:lstStyle/>
                    <a:p>
                      <a:pPr algn="l" fontAlgn="t"/>
                      <a:r>
                        <a:rPr lang="en-US" sz="1000" b="0" i="0" u="none" strike="noStrike">
                          <a:solidFill>
                            <a:srgbClr val="000000"/>
                          </a:solidFill>
                          <a:effectLst/>
                          <a:latin typeface="Arial"/>
                        </a:rPr>
                        <a:t>EM&amp;V</a:t>
                      </a:r>
                    </a:p>
                  </a:txBody>
                  <a:tcPr marL="85725"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t"/>
                      <a:r>
                        <a:rPr lang="en-US" sz="1000" b="0" i="0" u="none" strike="noStrike" dirty="0">
                          <a:solidFill>
                            <a:srgbClr val="000000"/>
                          </a:solidFill>
                          <a:effectLst/>
                          <a:latin typeface="Arial"/>
                        </a:rPr>
                        <a:t>TBD</a:t>
                      </a: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rtl="0" fontAlgn="t"/>
                      <a:r>
                        <a:rPr lang="en-US" sz="1000" b="0" i="0" u="none" strike="noStrike" dirty="0">
                          <a:solidFill>
                            <a:srgbClr val="000000"/>
                          </a:solidFill>
                          <a:effectLst/>
                          <a:latin typeface="Arial"/>
                        </a:rPr>
                        <a:t>N</a:t>
                      </a: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rtl="0" fontAlgn="t"/>
                      <a:r>
                        <a:rPr lang="en-US" sz="1000" b="0" i="0" u="none" strike="noStrike" dirty="0">
                          <a:solidFill>
                            <a:srgbClr val="000000"/>
                          </a:solidFill>
                          <a:effectLst/>
                          <a:latin typeface="Arial"/>
                        </a:rPr>
                        <a:t> Lucy</a:t>
                      </a:r>
                      <a:r>
                        <a:rPr lang="en-US" sz="1000" b="0" i="0" u="none" strike="noStrike" baseline="0" dirty="0">
                          <a:solidFill>
                            <a:srgbClr val="000000"/>
                          </a:solidFill>
                          <a:effectLst/>
                          <a:latin typeface="Arial"/>
                        </a:rPr>
                        <a:t> Morris</a:t>
                      </a:r>
                      <a:endParaRPr lang="en-US" sz="1000" b="0" i="0" u="none" strike="noStrike" dirty="0">
                        <a:solidFill>
                          <a:srgbClr val="000000"/>
                        </a:solidFill>
                        <a:effectLst/>
                        <a:latin typeface="Arial"/>
                      </a:endParaRP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269669">
                <a:tc vMerge="1">
                  <a:txBody>
                    <a:bodyPr/>
                    <a:lstStyle/>
                    <a:p>
                      <a:endParaRPr lang="en-US"/>
                    </a:p>
                  </a:txBody>
                  <a:tcPr>
                    <a:lnL w="1270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FFFFF"/>
                    </a:solidFill>
                  </a:tcPr>
                </a:tc>
                <a:tc>
                  <a:txBody>
                    <a:bodyPr/>
                    <a:lstStyle/>
                    <a:p>
                      <a:pPr algn="l" fontAlgn="t"/>
                      <a:endParaRPr lang="en-US" sz="1000" b="0" i="0" u="none" strike="noStrike" dirty="0">
                        <a:solidFill>
                          <a:srgbClr val="000000"/>
                        </a:solidFill>
                        <a:effectLst/>
                        <a:latin typeface="Arial"/>
                      </a:endParaRPr>
                    </a:p>
                  </a:txBody>
                  <a:tcPr marL="85725"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t"/>
                      <a:r>
                        <a:rPr lang="en-US" sz="1000" b="0" i="0" u="none" strike="noStrike" dirty="0">
                          <a:solidFill>
                            <a:srgbClr val="000000"/>
                          </a:solidFill>
                          <a:effectLst/>
                          <a:latin typeface="Arial"/>
                        </a:rPr>
                        <a:t> </a:t>
                      </a: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rtl="0" fontAlgn="t"/>
                      <a:endParaRPr lang="en-US" sz="1000" b="0" i="0" u="none" strike="noStrike" dirty="0">
                        <a:solidFill>
                          <a:srgbClr val="000000"/>
                        </a:solidFill>
                        <a:effectLst/>
                        <a:latin typeface="Arial"/>
                      </a:endParaRP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rtl="0" fontAlgn="t"/>
                      <a:endParaRPr lang="en-US" sz="1000" b="0" i="0" u="none" strike="noStrike" dirty="0">
                        <a:solidFill>
                          <a:srgbClr val="000000"/>
                        </a:solidFill>
                        <a:effectLst/>
                        <a:latin typeface="Arial"/>
                      </a:endParaRP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269669">
                <a:tc vMerge="1">
                  <a:txBody>
                    <a:bodyPr/>
                    <a:lstStyle/>
                    <a:p>
                      <a:endParaRPr lang="en-US"/>
                    </a:p>
                  </a:txBody>
                  <a:tcPr>
                    <a:lnL w="1270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FFFFF"/>
                    </a:solidFill>
                  </a:tcPr>
                </a:tc>
                <a:tc>
                  <a:txBody>
                    <a:bodyPr/>
                    <a:lstStyle/>
                    <a:p>
                      <a:pPr algn="l" fontAlgn="t"/>
                      <a:r>
                        <a:rPr lang="en-US" sz="1000" b="0" i="0" u="none" strike="noStrike">
                          <a:solidFill>
                            <a:srgbClr val="000000"/>
                          </a:solidFill>
                          <a:effectLst/>
                          <a:latin typeface="Arial"/>
                        </a:rPr>
                        <a:t>Policy</a:t>
                      </a:r>
                    </a:p>
                  </a:txBody>
                  <a:tcPr marL="85725"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t"/>
                      <a:r>
                        <a:rPr lang="en-US" sz="1000" b="0" i="0" u="none" strike="noStrike" dirty="0">
                          <a:solidFill>
                            <a:srgbClr val="000000"/>
                          </a:solidFill>
                          <a:effectLst/>
                          <a:latin typeface="Arial"/>
                        </a:rPr>
                        <a:t>TBD</a:t>
                      </a: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rtl="0" fontAlgn="t"/>
                      <a:r>
                        <a:rPr lang="en-US" sz="1000" b="0" i="0" u="none" strike="noStrike" dirty="0">
                          <a:solidFill>
                            <a:srgbClr val="000000"/>
                          </a:solidFill>
                          <a:effectLst/>
                          <a:latin typeface="Arial"/>
                        </a:rPr>
                        <a:t>Y</a:t>
                      </a: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a:solidFill>
                            <a:srgbClr val="000000"/>
                          </a:solidFill>
                          <a:effectLst/>
                          <a:latin typeface="+mn-lt"/>
                        </a:rPr>
                        <a:t>Halley Fitzpatrick</a:t>
                      </a:r>
                    </a:p>
                    <a:p>
                      <a:pPr algn="l" rtl="0" fontAlgn="t"/>
                      <a:endParaRPr lang="en-US" sz="1000" b="0" i="0" u="none" strike="noStrike" dirty="0">
                        <a:solidFill>
                          <a:srgbClr val="000000"/>
                        </a:solidFill>
                        <a:effectLst/>
                        <a:latin typeface="Arial"/>
                      </a:endParaRP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269669">
                <a:tc vMerge="1">
                  <a:txBody>
                    <a:bodyPr/>
                    <a:lstStyle/>
                    <a:p>
                      <a:endParaRPr lang="en-US"/>
                    </a:p>
                  </a:txBody>
                  <a:tcPr/>
                </a:tc>
                <a:tc>
                  <a:txBody>
                    <a:bodyPr/>
                    <a:lstStyle/>
                    <a:p>
                      <a:pPr algn="l" fontAlgn="t"/>
                      <a:r>
                        <a:rPr lang="en-US" sz="1000" b="0" i="0" u="none" strike="noStrike" dirty="0">
                          <a:solidFill>
                            <a:srgbClr val="000000"/>
                          </a:solidFill>
                          <a:effectLst/>
                          <a:latin typeface="Arial"/>
                        </a:rPr>
                        <a:t>Product Management</a:t>
                      </a:r>
                    </a:p>
                  </a:txBody>
                  <a:tcPr marL="85725"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t"/>
                      <a:r>
                        <a:rPr lang="en-US" sz="1000" b="0" i="0" u="none" strike="noStrike" dirty="0">
                          <a:solidFill>
                            <a:srgbClr val="000000"/>
                          </a:solidFill>
                          <a:effectLst/>
                          <a:latin typeface="Arial"/>
                        </a:rPr>
                        <a:t>Patrick Moore</a:t>
                      </a: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a:solidFill>
                            <a:srgbClr val="000000"/>
                          </a:solidFill>
                          <a:effectLst/>
                          <a:latin typeface="+mn-lt"/>
                        </a:rPr>
                        <a:t>Y</a:t>
                      </a: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a:solidFill>
                            <a:srgbClr val="000000"/>
                          </a:solidFill>
                          <a:effectLst/>
                          <a:latin typeface="+mn-lt"/>
                        </a:rPr>
                        <a:t>Manany</a:t>
                      </a:r>
                      <a:r>
                        <a:rPr lang="en-US" sz="1000" b="0" i="0" u="none" strike="noStrike" baseline="0" dirty="0">
                          <a:solidFill>
                            <a:srgbClr val="000000"/>
                          </a:solidFill>
                          <a:effectLst/>
                          <a:latin typeface="+mn-lt"/>
                        </a:rPr>
                        <a:t>a Chansanchai</a:t>
                      </a:r>
                      <a:endParaRPr lang="en-US" sz="1000" b="0" i="0" u="none" strike="noStrike" dirty="0">
                        <a:solidFill>
                          <a:srgbClr val="000000"/>
                        </a:solidFill>
                        <a:effectLst/>
                        <a:latin typeface="+mn-lt"/>
                      </a:endParaRP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269669">
                <a:tc vMerge="1">
                  <a:txBody>
                    <a:bodyPr/>
                    <a:lstStyle/>
                    <a:p>
                      <a:endParaRPr lang="en-US"/>
                    </a:p>
                  </a:txBody>
                  <a:tcPr/>
                </a:tc>
                <a:tc>
                  <a:txBody>
                    <a:bodyPr/>
                    <a:lstStyle/>
                    <a:p>
                      <a:pPr algn="l" fontAlgn="t"/>
                      <a:r>
                        <a:rPr lang="en-US" sz="1000" b="0" i="0" u="none" strike="noStrike" dirty="0">
                          <a:solidFill>
                            <a:srgbClr val="000000"/>
                          </a:solidFill>
                          <a:effectLst/>
                          <a:latin typeface="Arial"/>
                        </a:rPr>
                        <a:t>Portfolio Management</a:t>
                      </a:r>
                    </a:p>
                  </a:txBody>
                  <a:tcPr marL="85725"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t"/>
                      <a:r>
                        <a:rPr lang="en-US" sz="1000" b="0" i="0" u="none" strike="noStrike" dirty="0">
                          <a:solidFill>
                            <a:srgbClr val="000000"/>
                          </a:solidFill>
                          <a:effectLst/>
                          <a:latin typeface="Arial"/>
                        </a:rPr>
                        <a:t>Erika</a:t>
                      </a:r>
                      <a:r>
                        <a:rPr lang="en-US" sz="1000" b="0" i="0" u="none" strike="noStrike" baseline="0" dirty="0">
                          <a:solidFill>
                            <a:srgbClr val="000000"/>
                          </a:solidFill>
                          <a:effectLst/>
                          <a:latin typeface="Arial"/>
                        </a:rPr>
                        <a:t> Nagy</a:t>
                      </a:r>
                      <a:endParaRPr lang="en-US" sz="1000" b="0" i="0" u="none" strike="noStrike" dirty="0">
                        <a:solidFill>
                          <a:srgbClr val="000000"/>
                        </a:solidFill>
                        <a:effectLst/>
                        <a:latin typeface="Arial"/>
                      </a:endParaRP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rtl="0" fontAlgn="t"/>
                      <a:r>
                        <a:rPr lang="en-US" sz="1000" b="0" i="0" u="none" strike="noStrike" dirty="0">
                          <a:solidFill>
                            <a:srgbClr val="000000"/>
                          </a:solidFill>
                          <a:effectLst/>
                          <a:latin typeface="Arial"/>
                        </a:rPr>
                        <a:t>Y</a:t>
                      </a: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rtl="0" fontAlgn="t"/>
                      <a:r>
                        <a:rPr lang="en-US" sz="1000" b="0" i="0" u="none" strike="noStrike" dirty="0">
                          <a:solidFill>
                            <a:srgbClr val="000000"/>
                          </a:solidFill>
                          <a:effectLst/>
                          <a:latin typeface="+mn-lt"/>
                        </a:rPr>
                        <a:t>Harry Charalambides</a:t>
                      </a:r>
                      <a:endParaRPr lang="en-US" sz="1000" b="0" i="0" u="none" strike="noStrike" dirty="0">
                        <a:solidFill>
                          <a:srgbClr val="000000"/>
                        </a:solidFill>
                        <a:effectLst/>
                        <a:latin typeface="Arial"/>
                      </a:endParaRP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1"/>
                  </a:ext>
                </a:extLst>
              </a:tr>
              <a:tr h="269669">
                <a:tc vMerge="1">
                  <a:txBody>
                    <a:bodyPr/>
                    <a:lstStyle/>
                    <a:p>
                      <a:endParaRPr lang="en-US"/>
                    </a:p>
                  </a:txBody>
                  <a:tcPr/>
                </a:tc>
                <a:tc>
                  <a:txBody>
                    <a:bodyPr/>
                    <a:lstStyle/>
                    <a:p>
                      <a:pPr algn="l" fontAlgn="t"/>
                      <a:endParaRPr lang="en-US" sz="1000" b="0" i="0" u="none" strike="noStrike" dirty="0">
                        <a:solidFill>
                          <a:srgbClr val="000000"/>
                        </a:solidFill>
                        <a:effectLst/>
                        <a:latin typeface="Arial"/>
                      </a:endParaRPr>
                    </a:p>
                  </a:txBody>
                  <a:tcPr marL="85725"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t"/>
                      <a:endParaRPr lang="en-US" sz="1000" b="0" i="0" u="none" strike="noStrike" dirty="0">
                        <a:solidFill>
                          <a:srgbClr val="000000"/>
                        </a:solidFill>
                        <a:effectLst/>
                        <a:latin typeface="Arial"/>
                      </a:endParaRP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rtl="0" fontAlgn="t"/>
                      <a:endParaRPr lang="en-US" sz="1000" b="0" i="0" u="none" strike="noStrike" dirty="0">
                        <a:solidFill>
                          <a:srgbClr val="000000"/>
                        </a:solidFill>
                        <a:effectLst/>
                        <a:latin typeface="Arial"/>
                      </a:endParaRP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rtl="0" fontAlgn="t"/>
                      <a:endParaRPr lang="en-US" sz="1000" b="0" i="0" u="none" strike="noStrike" dirty="0">
                        <a:solidFill>
                          <a:srgbClr val="000000"/>
                        </a:solidFill>
                        <a:effectLst/>
                        <a:latin typeface="Arial"/>
                      </a:endParaRP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2"/>
                  </a:ext>
                </a:extLst>
              </a:tr>
              <a:tr h="269669">
                <a:tc vMerge="1">
                  <a:txBody>
                    <a:bodyPr/>
                    <a:lstStyle/>
                    <a:p>
                      <a:endParaRPr lang="en-US"/>
                    </a:p>
                  </a:txBody>
                  <a:tcPr>
                    <a:lnL w="1270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FFFFFF"/>
                    </a:solidFill>
                  </a:tcPr>
                </a:tc>
                <a:tc>
                  <a:txBody>
                    <a:bodyPr/>
                    <a:lstStyle/>
                    <a:p>
                      <a:pPr algn="l" fontAlgn="t"/>
                      <a:r>
                        <a:rPr lang="en-US" sz="1000" b="0" i="0" u="none" strike="noStrike">
                          <a:solidFill>
                            <a:srgbClr val="000000"/>
                          </a:solidFill>
                          <a:effectLst/>
                          <a:latin typeface="Arial"/>
                        </a:rPr>
                        <a:t>Solutions Marketing</a:t>
                      </a:r>
                    </a:p>
                  </a:txBody>
                  <a:tcPr marL="85725"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t"/>
                      <a:r>
                        <a:rPr lang="en-US" sz="1000" b="0" i="0" u="none" strike="noStrike" dirty="0">
                          <a:solidFill>
                            <a:srgbClr val="000000"/>
                          </a:solidFill>
                          <a:effectLst/>
                          <a:latin typeface="Arial"/>
                        </a:rPr>
                        <a:t> Trish Berg / Erik</a:t>
                      </a:r>
                      <a:r>
                        <a:rPr lang="en-US" sz="1000" b="0" i="0" u="none" strike="noStrike" baseline="0" dirty="0">
                          <a:solidFill>
                            <a:srgbClr val="000000"/>
                          </a:solidFill>
                          <a:effectLst/>
                          <a:latin typeface="Arial"/>
                        </a:rPr>
                        <a:t> Olsen</a:t>
                      </a:r>
                      <a:endParaRPr lang="en-US" sz="1000" b="0" i="0" u="none" strike="noStrike" dirty="0">
                        <a:solidFill>
                          <a:srgbClr val="000000"/>
                        </a:solidFill>
                        <a:effectLst/>
                        <a:latin typeface="Arial"/>
                      </a:endParaRP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rtl="0" fontAlgn="t"/>
                      <a:r>
                        <a:rPr lang="en-US" sz="1000" b="0" i="0" u="none" strike="noStrike" dirty="0">
                          <a:solidFill>
                            <a:srgbClr val="000000"/>
                          </a:solidFill>
                          <a:effectLst/>
                          <a:latin typeface="Arial"/>
                        </a:rPr>
                        <a:t>N</a:t>
                      </a: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rtl="0" fontAlgn="t"/>
                      <a:r>
                        <a:rPr lang="en-US" sz="1000" b="0" i="0" u="none" strike="noStrike" dirty="0">
                          <a:solidFill>
                            <a:srgbClr val="000000"/>
                          </a:solidFill>
                          <a:effectLst/>
                          <a:latin typeface="Arial"/>
                        </a:rPr>
                        <a:t>Jamie Chesler</a:t>
                      </a: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3"/>
                  </a:ext>
                </a:extLst>
              </a:tr>
              <a:tr h="269669">
                <a:tc vMerge="1">
                  <a:txBody>
                    <a:bodyPr/>
                    <a:lstStyle/>
                    <a:p>
                      <a:endParaRPr lang="en-US"/>
                    </a:p>
                  </a:txBody>
                  <a:tcPr>
                    <a:lnL w="1270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FFFFFF"/>
                    </a:solidFill>
                  </a:tcPr>
                </a:tc>
                <a:tc>
                  <a:txBody>
                    <a:bodyPr/>
                    <a:lstStyle/>
                    <a:p>
                      <a:pPr algn="l" fontAlgn="t"/>
                      <a:r>
                        <a:rPr lang="en-US" sz="1000" b="0" i="0" u="none" strike="noStrike" dirty="0">
                          <a:solidFill>
                            <a:srgbClr val="000000"/>
                          </a:solidFill>
                          <a:effectLst/>
                          <a:latin typeface="Arial"/>
                        </a:rPr>
                        <a:t>Technology Enablement</a:t>
                      </a:r>
                    </a:p>
                  </a:txBody>
                  <a:tcPr marL="85725"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t"/>
                      <a:r>
                        <a:rPr lang="en-US" sz="1000" b="0" i="0" u="none" strike="noStrike" dirty="0">
                          <a:solidFill>
                            <a:srgbClr val="000000"/>
                          </a:solidFill>
                          <a:effectLst/>
                          <a:latin typeface="Arial"/>
                        </a:rPr>
                        <a:t> </a:t>
                      </a: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l" rtl="0" fontAlgn="t"/>
                      <a:r>
                        <a:rPr lang="en-US" sz="1000" b="0" i="0" u="none" strike="noStrike" dirty="0">
                          <a:solidFill>
                            <a:srgbClr val="000000"/>
                          </a:solidFill>
                          <a:effectLst/>
                          <a:latin typeface="+mn-lt"/>
                        </a:rPr>
                        <a:t>N</a:t>
                      </a: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l" rtl="0" fontAlgn="t"/>
                      <a:r>
                        <a:rPr lang="en-US" sz="1000" b="0" i="0" u="none" strike="noStrike" dirty="0">
                          <a:solidFill>
                            <a:srgbClr val="000000"/>
                          </a:solidFill>
                          <a:effectLst/>
                          <a:latin typeface="+mn-lt"/>
                        </a:rPr>
                        <a:t>Enida Reyes</a:t>
                      </a:r>
                    </a:p>
                  </a:txBody>
                  <a:tcPr marL="17145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521467984"/>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2362200"/>
            <a:ext cx="7772400" cy="523220"/>
          </a:xfrm>
        </p:spPr>
        <p:txBody>
          <a:bodyPr/>
          <a:lstStyle/>
          <a:p>
            <a:r>
              <a:rPr lang="en-US" dirty="0"/>
              <a:t>Program Appendix</a:t>
            </a:r>
          </a:p>
        </p:txBody>
      </p:sp>
      <p:sp>
        <p:nvSpPr>
          <p:cNvPr id="5" name="Text Placeholder 4"/>
          <p:cNvSpPr>
            <a:spLocks noGrp="1"/>
          </p:cNvSpPr>
          <p:nvPr>
            <p:ph type="body" idx="1"/>
          </p:nvPr>
        </p:nvSpPr>
        <p:spPr>
          <a:xfrm>
            <a:off x="722313" y="4129901"/>
            <a:ext cx="7772400" cy="276999"/>
          </a:xfrm>
        </p:spPr>
        <p:txBody>
          <a:bodyPr/>
          <a:lstStyle/>
          <a:p>
            <a:r>
              <a:rPr lang="en-US" dirty="0"/>
              <a:t>Additional Material Required for Program Launch</a:t>
            </a:r>
          </a:p>
        </p:txBody>
      </p:sp>
    </p:spTree>
    <p:extLst>
      <p:ext uri="{BB962C8B-B14F-4D97-AF65-F5344CB8AC3E}">
        <p14:creationId xmlns:p14="http://schemas.microsoft.com/office/powerpoint/2010/main" val="1133451696"/>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81000"/>
            <a:ext cx="7239000" cy="497059"/>
          </a:xfrm>
        </p:spPr>
        <p:txBody>
          <a:bodyPr/>
          <a:lstStyle/>
          <a:p>
            <a:r>
              <a:rPr lang="en-US" dirty="0"/>
              <a:t> </a:t>
            </a:r>
            <a:r>
              <a:rPr lang="en-US" sz="2400" dirty="0"/>
              <a:t>Appendix A: LFR vs Aerator Comparison</a:t>
            </a:r>
          </a:p>
        </p:txBody>
      </p:sp>
      <p:graphicFrame>
        <p:nvGraphicFramePr>
          <p:cNvPr id="3" name="Table 2"/>
          <p:cNvGraphicFramePr>
            <a:graphicFrameLocks noGrp="1"/>
          </p:cNvGraphicFramePr>
          <p:nvPr>
            <p:extLst>
              <p:ext uri="{D42A27DB-BD31-4B8C-83A1-F6EECF244321}">
                <p14:modId xmlns:p14="http://schemas.microsoft.com/office/powerpoint/2010/main" val="601591776"/>
              </p:ext>
            </p:extLst>
          </p:nvPr>
        </p:nvGraphicFramePr>
        <p:xfrm>
          <a:off x="990600" y="1176020"/>
          <a:ext cx="7239000" cy="3664994"/>
        </p:xfrm>
        <a:graphic>
          <a:graphicData uri="http://schemas.openxmlformats.org/drawingml/2006/table">
            <a:tbl>
              <a:tblPr firstRow="1" firstCol="1" bandRow="1">
                <a:tableStyleId>{5C22544A-7EE6-4342-B048-85BDC9FD1C3A}</a:tableStyleId>
              </a:tblPr>
              <a:tblGrid>
                <a:gridCol w="3647416">
                  <a:extLst>
                    <a:ext uri="{9D8B030D-6E8A-4147-A177-3AD203B41FA5}">
                      <a16:colId xmlns:a16="http://schemas.microsoft.com/office/drawing/2014/main" val="20000"/>
                    </a:ext>
                  </a:extLst>
                </a:gridCol>
                <a:gridCol w="3591584">
                  <a:extLst>
                    <a:ext uri="{9D8B030D-6E8A-4147-A177-3AD203B41FA5}">
                      <a16:colId xmlns:a16="http://schemas.microsoft.com/office/drawing/2014/main" val="20001"/>
                    </a:ext>
                  </a:extLst>
                </a:gridCol>
              </a:tblGrid>
              <a:tr h="157706">
                <a:tc>
                  <a:txBody>
                    <a:bodyPr/>
                    <a:lstStyle/>
                    <a:p>
                      <a:pPr marL="0" marR="0" algn="ctr">
                        <a:spcBef>
                          <a:spcPts val="0"/>
                        </a:spcBef>
                        <a:spcAft>
                          <a:spcPts val="0"/>
                        </a:spcAft>
                      </a:pPr>
                      <a:r>
                        <a:rPr lang="en-US" sz="1800" dirty="0">
                          <a:effectLst/>
                        </a:rPr>
                        <a:t>LFRs</a:t>
                      </a:r>
                      <a:endParaRPr lang="en-US" sz="1800" dirty="0">
                        <a:effectLst/>
                        <a:latin typeface="Calibri"/>
                        <a:ea typeface="Times New Roman"/>
                        <a:cs typeface="Times New Roman"/>
                      </a:endParaRPr>
                    </a:p>
                  </a:txBody>
                  <a:tcPr marL="24916" marR="24916" marT="0" marB="0"/>
                </a:tc>
                <a:tc>
                  <a:txBody>
                    <a:bodyPr/>
                    <a:lstStyle/>
                    <a:p>
                      <a:pPr marL="0" marR="0" algn="ctr">
                        <a:spcBef>
                          <a:spcPts val="0"/>
                        </a:spcBef>
                        <a:spcAft>
                          <a:spcPts val="0"/>
                        </a:spcAft>
                      </a:pPr>
                      <a:r>
                        <a:rPr lang="en-US" sz="1800" dirty="0">
                          <a:effectLst/>
                        </a:rPr>
                        <a:t>Aerators</a:t>
                      </a:r>
                      <a:endParaRPr lang="en-US" sz="1800" dirty="0">
                        <a:effectLst/>
                        <a:latin typeface="Calibri"/>
                        <a:ea typeface="Times New Roman"/>
                        <a:cs typeface="Times New Roman"/>
                      </a:endParaRPr>
                    </a:p>
                  </a:txBody>
                  <a:tcPr marL="24916" marR="24916" marT="0" marB="0" anchor="ctr"/>
                </a:tc>
                <a:extLst>
                  <a:ext uri="{0D108BD9-81ED-4DB2-BD59-A6C34878D82A}">
                    <a16:rowId xmlns:a16="http://schemas.microsoft.com/office/drawing/2014/main" val="10000"/>
                  </a:ext>
                </a:extLst>
              </a:tr>
              <a:tr h="3390674">
                <a:tc>
                  <a:txBody>
                    <a:bodyPr/>
                    <a:lstStyle/>
                    <a:p>
                      <a:pPr marL="342900" marR="0" lvl="0" indent="-342900">
                        <a:spcBef>
                          <a:spcPts val="200"/>
                        </a:spcBef>
                        <a:spcAft>
                          <a:spcPts val="200"/>
                        </a:spcAft>
                        <a:buFont typeface="Symbol"/>
                        <a:buChar char=""/>
                      </a:pPr>
                      <a:r>
                        <a:rPr lang="en-US" sz="1200" dirty="0">
                          <a:effectLst/>
                        </a:rPr>
                        <a:t>“Laminar” refers to a stream that flows in parallel layers with no disruption between them</a:t>
                      </a:r>
                    </a:p>
                    <a:p>
                      <a:pPr marL="342900" marR="0" lvl="0" indent="-342900">
                        <a:spcBef>
                          <a:spcPts val="200"/>
                        </a:spcBef>
                        <a:spcAft>
                          <a:spcPts val="200"/>
                        </a:spcAft>
                        <a:buFont typeface="Symbol"/>
                        <a:buChar char=""/>
                      </a:pPr>
                      <a:r>
                        <a:rPr lang="en-US" sz="1200" dirty="0">
                          <a:effectLst/>
                        </a:rPr>
                        <a:t>Approved for health care use because of their hygienic advantage: aerosol generation is reduced to a minimum due to the lack of air intake </a:t>
                      </a:r>
                    </a:p>
                    <a:p>
                      <a:pPr marL="342900" marR="0" lvl="0" indent="-342900">
                        <a:spcBef>
                          <a:spcPts val="200"/>
                        </a:spcBef>
                        <a:spcAft>
                          <a:spcPts val="200"/>
                        </a:spcAft>
                        <a:buFont typeface="Symbol"/>
                        <a:buChar char=""/>
                      </a:pPr>
                      <a:r>
                        <a:rPr lang="en-US" sz="1200" dirty="0">
                          <a:effectLst/>
                        </a:rPr>
                        <a:t>Water restriction is achieved by using small nozzles (straightening vanes) that are shaped to keep turbulence from forming, preventing air from entering the flow</a:t>
                      </a:r>
                    </a:p>
                    <a:p>
                      <a:pPr marL="342900" marR="0" lvl="0" indent="-342900">
                        <a:spcBef>
                          <a:spcPts val="200"/>
                        </a:spcBef>
                        <a:spcAft>
                          <a:spcPts val="200"/>
                        </a:spcAft>
                        <a:buFont typeface="Symbol"/>
                        <a:buChar char=""/>
                      </a:pPr>
                      <a:r>
                        <a:rPr lang="en-US" sz="1200" dirty="0">
                          <a:effectLst/>
                        </a:rPr>
                        <a:t>Flow is clear and transparent</a:t>
                      </a:r>
                      <a:endParaRPr lang="en-US" sz="1200" i="1" dirty="0">
                        <a:solidFill>
                          <a:srgbClr val="FF0000"/>
                        </a:solidFill>
                        <a:effectLst/>
                        <a:latin typeface="Trebuchet MS"/>
                        <a:ea typeface="Times New Roman"/>
                        <a:cs typeface="Times New Roman"/>
                      </a:endParaRPr>
                    </a:p>
                  </a:txBody>
                  <a:tcPr marL="24916" marR="24916" marT="0" marB="0"/>
                </a:tc>
                <a:tc>
                  <a:txBody>
                    <a:bodyPr/>
                    <a:lstStyle/>
                    <a:p>
                      <a:pPr marL="342900" marR="0" lvl="0" indent="-342900">
                        <a:spcBef>
                          <a:spcPts val="200"/>
                        </a:spcBef>
                        <a:spcAft>
                          <a:spcPts val="200"/>
                        </a:spcAft>
                        <a:buFont typeface="Symbol"/>
                        <a:buChar char=""/>
                      </a:pPr>
                      <a:r>
                        <a:rPr lang="en-US" sz="1200" dirty="0">
                          <a:effectLst/>
                        </a:rPr>
                        <a:t>Use the </a:t>
                      </a:r>
                      <a:r>
                        <a:rPr lang="en-US" sz="1200" dirty="0" err="1">
                          <a:effectLst/>
                        </a:rPr>
                        <a:t>Venturi</a:t>
                      </a:r>
                      <a:r>
                        <a:rPr lang="en-US" sz="1200" dirty="0">
                          <a:effectLst/>
                        </a:rPr>
                        <a:t> effect to introduce air into the water stream</a:t>
                      </a:r>
                    </a:p>
                    <a:p>
                      <a:pPr marL="342900" marR="0" lvl="0" indent="-342900">
                        <a:spcBef>
                          <a:spcPts val="200"/>
                        </a:spcBef>
                        <a:spcAft>
                          <a:spcPts val="200"/>
                        </a:spcAft>
                        <a:buFont typeface="Symbol"/>
                        <a:buChar char=""/>
                      </a:pPr>
                      <a:r>
                        <a:rPr lang="en-US" sz="1200" dirty="0">
                          <a:effectLst/>
                        </a:rPr>
                        <a:t>Banned in health care environments, but commonly used in residential and other commercial applications</a:t>
                      </a:r>
                    </a:p>
                    <a:p>
                      <a:pPr marL="342900" marR="0" lvl="0" indent="-342900">
                        <a:spcBef>
                          <a:spcPts val="200"/>
                        </a:spcBef>
                        <a:spcAft>
                          <a:spcPts val="200"/>
                        </a:spcAft>
                        <a:buFont typeface="Symbol"/>
                        <a:buChar char=""/>
                      </a:pPr>
                      <a:r>
                        <a:rPr lang="en-US" sz="1200" dirty="0">
                          <a:effectLst/>
                        </a:rPr>
                        <a:t>Restrict water by using screens to introduce air bubbles into the water stream which may allow airborne bacteria to become waterborne </a:t>
                      </a:r>
                    </a:p>
                    <a:p>
                      <a:pPr marL="342900" marR="0" lvl="0" indent="-342900">
                        <a:spcBef>
                          <a:spcPts val="200"/>
                        </a:spcBef>
                        <a:spcAft>
                          <a:spcPts val="200"/>
                        </a:spcAft>
                        <a:buFont typeface="Symbol"/>
                        <a:buChar char=""/>
                      </a:pPr>
                      <a:r>
                        <a:rPr lang="en-US" sz="1200" dirty="0">
                          <a:effectLst/>
                        </a:rPr>
                        <a:t>Flow has a white opacity and a soft feel</a:t>
                      </a:r>
                      <a:endParaRPr lang="en-US" sz="1200" i="1" dirty="0">
                        <a:solidFill>
                          <a:srgbClr val="FF0000"/>
                        </a:solidFill>
                        <a:effectLst/>
                        <a:latin typeface="Trebuchet MS"/>
                        <a:ea typeface="Times New Roman"/>
                        <a:cs typeface="Times New Roman"/>
                      </a:endParaRPr>
                    </a:p>
                  </a:txBody>
                  <a:tcPr marL="24916" marR="24916" marT="0" marB="0"/>
                </a:tc>
                <a:extLst>
                  <a:ext uri="{0D108BD9-81ED-4DB2-BD59-A6C34878D82A}">
                    <a16:rowId xmlns:a16="http://schemas.microsoft.com/office/drawing/2014/main" val="10001"/>
                  </a:ext>
                </a:extLst>
              </a:tr>
            </a:tbl>
          </a:graphicData>
        </a:graphic>
      </p:graphicFrame>
      <p:pic>
        <p:nvPicPr>
          <p:cNvPr id="4" name="Picture 3"/>
          <p:cNvPicPr/>
          <p:nvPr/>
        </p:nvPicPr>
        <p:blipFill>
          <a:blip r:embed="rId2">
            <a:extLst>
              <a:ext uri="{28A0092B-C50C-407E-A947-70E740481C1C}">
                <a14:useLocalDpi xmlns:a14="http://schemas.microsoft.com/office/drawing/2010/main" val="0"/>
              </a:ext>
            </a:extLst>
          </a:blip>
          <a:srcRect l="64648" t="75873" r="30727" b="15173"/>
          <a:stretch>
            <a:fillRect/>
          </a:stretch>
        </p:blipFill>
        <p:spPr bwMode="auto">
          <a:xfrm>
            <a:off x="2057400" y="4191000"/>
            <a:ext cx="1398905" cy="1645920"/>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5867400" y="4151814"/>
            <a:ext cx="1439545" cy="1644650"/>
          </a:xfrm>
          <a:prstGeom prst="rect">
            <a:avLst/>
          </a:prstGeom>
          <a:noFill/>
          <a:ln>
            <a:noFill/>
          </a:ln>
        </p:spPr>
      </p:pic>
      <p:pic>
        <p:nvPicPr>
          <p:cNvPr id="6" name="Picture 5" descr="http://swgreenbuildingstore.com/wp-content/uploads/wpsc/product_images/N3210-SAW_1_0_GPM_faucet_aerator_Niagara.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67600" y="3833884"/>
            <a:ext cx="1187450" cy="1187450"/>
          </a:xfrm>
          <a:prstGeom prst="rect">
            <a:avLst/>
          </a:prstGeom>
          <a:noFill/>
          <a:ln>
            <a:noFill/>
          </a:ln>
        </p:spPr>
      </p:pic>
      <p:pic>
        <p:nvPicPr>
          <p:cNvPr id="8" name="Picture 7" descr="http://www.neoperl.net/dms/imgs/oem/englisch/product/aerators/productlines/overview/overview_aerator_perlatorhclaminar/Perlator_HC-laminar.jpg"/>
          <p:cNvPicPr/>
          <p:nvPr/>
        </p:nvPicPr>
        <p:blipFill>
          <a:blip r:embed="rId5">
            <a:extLst>
              <a:ext uri="{28A0092B-C50C-407E-A947-70E740481C1C}">
                <a14:useLocalDpi xmlns:a14="http://schemas.microsoft.com/office/drawing/2010/main" val="0"/>
              </a:ext>
            </a:extLst>
          </a:blip>
          <a:srcRect l="26675" t="10860" r="23499" b="17467"/>
          <a:stretch>
            <a:fillRect/>
          </a:stretch>
        </p:blipFill>
        <p:spPr bwMode="auto">
          <a:xfrm>
            <a:off x="228600" y="3962400"/>
            <a:ext cx="1187450" cy="1187450"/>
          </a:xfrm>
          <a:prstGeom prst="rect">
            <a:avLst/>
          </a:prstGeom>
          <a:noFill/>
          <a:ln>
            <a:noFill/>
          </a:ln>
        </p:spPr>
      </p:pic>
    </p:spTree>
    <p:extLst>
      <p:ext uri="{BB962C8B-B14F-4D97-AF65-F5344CB8AC3E}">
        <p14:creationId xmlns:p14="http://schemas.microsoft.com/office/powerpoint/2010/main" val="3767552109"/>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28600"/>
            <a:ext cx="7543800" cy="762000"/>
          </a:xfrm>
        </p:spPr>
        <p:txBody>
          <a:bodyPr/>
          <a:lstStyle/>
          <a:p>
            <a:r>
              <a:rPr lang="en-US" dirty="0">
                <a:solidFill>
                  <a:schemeClr val="tx2"/>
                </a:solidFill>
              </a:rPr>
              <a:t>Appendix B: Water Savings</a:t>
            </a:r>
          </a:p>
        </p:txBody>
      </p:sp>
      <p:graphicFrame>
        <p:nvGraphicFramePr>
          <p:cNvPr id="3" name="Table 2"/>
          <p:cNvGraphicFramePr>
            <a:graphicFrameLocks noGrp="1"/>
          </p:cNvGraphicFramePr>
          <p:nvPr>
            <p:extLst>
              <p:ext uri="{D42A27DB-BD31-4B8C-83A1-F6EECF244321}">
                <p14:modId xmlns:p14="http://schemas.microsoft.com/office/powerpoint/2010/main" val="2030978385"/>
              </p:ext>
            </p:extLst>
          </p:nvPr>
        </p:nvGraphicFramePr>
        <p:xfrm>
          <a:off x="990600" y="1295400"/>
          <a:ext cx="7043420" cy="535305"/>
        </p:xfrm>
        <a:graphic>
          <a:graphicData uri="http://schemas.openxmlformats.org/drawingml/2006/table">
            <a:tbl>
              <a:tblPr firstRow="1" firstCol="1" bandRow="1">
                <a:tableStyleId>{5C22544A-7EE6-4342-B048-85BDC9FD1C3A}</a:tableStyleId>
              </a:tblPr>
              <a:tblGrid>
                <a:gridCol w="750570">
                  <a:extLst>
                    <a:ext uri="{9D8B030D-6E8A-4147-A177-3AD203B41FA5}">
                      <a16:colId xmlns:a16="http://schemas.microsoft.com/office/drawing/2014/main" val="20000"/>
                    </a:ext>
                  </a:extLst>
                </a:gridCol>
                <a:gridCol w="1619885">
                  <a:extLst>
                    <a:ext uri="{9D8B030D-6E8A-4147-A177-3AD203B41FA5}">
                      <a16:colId xmlns:a16="http://schemas.microsoft.com/office/drawing/2014/main" val="20001"/>
                    </a:ext>
                  </a:extLst>
                </a:gridCol>
                <a:gridCol w="1619885">
                  <a:extLst>
                    <a:ext uri="{9D8B030D-6E8A-4147-A177-3AD203B41FA5}">
                      <a16:colId xmlns:a16="http://schemas.microsoft.com/office/drawing/2014/main" val="20002"/>
                    </a:ext>
                  </a:extLst>
                </a:gridCol>
                <a:gridCol w="1209040">
                  <a:extLst>
                    <a:ext uri="{9D8B030D-6E8A-4147-A177-3AD203B41FA5}">
                      <a16:colId xmlns:a16="http://schemas.microsoft.com/office/drawing/2014/main" val="20003"/>
                    </a:ext>
                  </a:extLst>
                </a:gridCol>
                <a:gridCol w="1209040">
                  <a:extLst>
                    <a:ext uri="{9D8B030D-6E8A-4147-A177-3AD203B41FA5}">
                      <a16:colId xmlns:a16="http://schemas.microsoft.com/office/drawing/2014/main" val="20004"/>
                    </a:ext>
                  </a:extLst>
                </a:gridCol>
                <a:gridCol w="635000">
                  <a:extLst>
                    <a:ext uri="{9D8B030D-6E8A-4147-A177-3AD203B41FA5}">
                      <a16:colId xmlns:a16="http://schemas.microsoft.com/office/drawing/2014/main" val="20005"/>
                    </a:ext>
                  </a:extLst>
                </a:gridCol>
              </a:tblGrid>
              <a:tr h="200025">
                <a:tc rowSpan="2">
                  <a:txBody>
                    <a:bodyPr/>
                    <a:lstStyle/>
                    <a:p>
                      <a:pPr marL="0" marR="0" algn="ctr">
                        <a:spcBef>
                          <a:spcPts val="0"/>
                        </a:spcBef>
                        <a:spcAft>
                          <a:spcPts val="0"/>
                        </a:spcAft>
                      </a:pPr>
                      <a:r>
                        <a:rPr lang="en-US" sz="1100" dirty="0">
                          <a:effectLst/>
                        </a:rPr>
                        <a:t>Water Savings</a:t>
                      </a:r>
                      <a:endParaRPr lang="en-US" sz="1100" dirty="0">
                        <a:effectLst/>
                        <a:latin typeface="Calibri"/>
                        <a:ea typeface="Times New Roman"/>
                        <a:cs typeface="Times New Roman"/>
                      </a:endParaRPr>
                    </a:p>
                  </a:txBody>
                  <a:tcPr marL="68580" marR="68580" marT="0" marB="0" anchor="ctr"/>
                </a:tc>
                <a:tc>
                  <a:txBody>
                    <a:bodyPr/>
                    <a:lstStyle/>
                    <a:p>
                      <a:pPr marL="0" marR="0" algn="ctr">
                        <a:spcBef>
                          <a:spcPts val="0"/>
                        </a:spcBef>
                        <a:spcAft>
                          <a:spcPts val="0"/>
                        </a:spcAft>
                      </a:pPr>
                      <a:r>
                        <a:rPr lang="en-US" sz="1100" dirty="0">
                          <a:effectLst/>
                        </a:rPr>
                        <a:t>Units</a:t>
                      </a:r>
                      <a:endParaRPr lang="en-US" sz="1100" dirty="0">
                        <a:effectLst/>
                        <a:latin typeface="Calibri"/>
                        <a:ea typeface="Times New Roman"/>
                        <a:cs typeface="Times New Roman"/>
                      </a:endParaRPr>
                    </a:p>
                  </a:txBody>
                  <a:tcPr marL="68580" marR="68580" marT="0" marB="0" anchor="ctr"/>
                </a:tc>
                <a:tc>
                  <a:txBody>
                    <a:bodyPr/>
                    <a:lstStyle/>
                    <a:p>
                      <a:pPr marL="0" marR="0" algn="ctr">
                        <a:spcBef>
                          <a:spcPts val="0"/>
                        </a:spcBef>
                        <a:spcAft>
                          <a:spcPts val="0"/>
                        </a:spcAft>
                      </a:pPr>
                      <a:r>
                        <a:rPr lang="en-US" sz="1100">
                          <a:effectLst/>
                        </a:rPr>
                        <a:t>2.2 GPM</a:t>
                      </a:r>
                      <a:endParaRPr lang="en-US" sz="1100">
                        <a:effectLst/>
                        <a:latin typeface="Calibri"/>
                        <a:ea typeface="Times New Roman"/>
                        <a:cs typeface="Times New Roman"/>
                      </a:endParaRPr>
                    </a:p>
                  </a:txBody>
                  <a:tcPr marL="68580" marR="68580" marT="0" marB="0" anchor="ctr"/>
                </a:tc>
                <a:tc>
                  <a:txBody>
                    <a:bodyPr/>
                    <a:lstStyle/>
                    <a:p>
                      <a:pPr marL="0" marR="0" algn="ctr">
                        <a:spcBef>
                          <a:spcPts val="0"/>
                        </a:spcBef>
                        <a:spcAft>
                          <a:spcPts val="0"/>
                        </a:spcAft>
                      </a:pPr>
                      <a:r>
                        <a:rPr lang="en-US" sz="1100">
                          <a:effectLst/>
                        </a:rPr>
                        <a:t>1.5 GPM</a:t>
                      </a:r>
                      <a:endParaRPr lang="en-US" sz="1100">
                        <a:effectLst/>
                        <a:latin typeface="Calibri"/>
                        <a:ea typeface="Times New Roman"/>
                        <a:cs typeface="Times New Roman"/>
                      </a:endParaRPr>
                    </a:p>
                  </a:txBody>
                  <a:tcPr marL="68580" marR="68580" marT="0" marB="0" anchor="ctr"/>
                </a:tc>
                <a:tc>
                  <a:txBody>
                    <a:bodyPr/>
                    <a:lstStyle/>
                    <a:p>
                      <a:pPr marL="0" marR="0" algn="ctr">
                        <a:spcBef>
                          <a:spcPts val="0"/>
                        </a:spcBef>
                        <a:spcAft>
                          <a:spcPts val="0"/>
                        </a:spcAft>
                      </a:pPr>
                      <a:r>
                        <a:rPr lang="en-US" sz="1100">
                          <a:effectLst/>
                        </a:rPr>
                        <a:t>1.0 GMP</a:t>
                      </a:r>
                      <a:endParaRPr lang="en-US" sz="1100">
                        <a:effectLst/>
                        <a:latin typeface="Calibri"/>
                        <a:ea typeface="Times New Roman"/>
                        <a:cs typeface="Times New Roman"/>
                      </a:endParaRPr>
                    </a:p>
                  </a:txBody>
                  <a:tcPr marL="68580" marR="68580" marT="0" marB="0" anchor="ctr"/>
                </a:tc>
                <a:tc>
                  <a:txBody>
                    <a:bodyPr/>
                    <a:lstStyle/>
                    <a:p>
                      <a:pPr marL="0" marR="0" algn="ctr">
                        <a:spcBef>
                          <a:spcPts val="0"/>
                        </a:spcBef>
                        <a:spcAft>
                          <a:spcPts val="0"/>
                        </a:spcAft>
                      </a:pPr>
                      <a:r>
                        <a:rPr lang="en-US" sz="1100">
                          <a:effectLst/>
                        </a:rPr>
                        <a:t>0.5 GPM</a:t>
                      </a:r>
                      <a:endParaRPr lang="en-US" sz="1100">
                        <a:effectLst/>
                        <a:latin typeface="Calibri"/>
                        <a:ea typeface="Times New Roman"/>
                        <a:cs typeface="Times New Roman"/>
                      </a:endParaRPr>
                    </a:p>
                  </a:txBody>
                  <a:tcPr marL="68580" marR="68580" marT="0" marB="0" anchor="ctr"/>
                </a:tc>
                <a:extLst>
                  <a:ext uri="{0D108BD9-81ED-4DB2-BD59-A6C34878D82A}">
                    <a16:rowId xmlns:a16="http://schemas.microsoft.com/office/drawing/2014/main" val="10000"/>
                  </a:ext>
                </a:extLst>
              </a:tr>
              <a:tr h="200025">
                <a:tc vMerge="1">
                  <a:txBody>
                    <a:bodyPr/>
                    <a:lstStyle/>
                    <a:p>
                      <a:endParaRPr lang="en-US"/>
                    </a:p>
                  </a:txBody>
                  <a:tcPr/>
                </a:tc>
                <a:tc>
                  <a:txBody>
                    <a:bodyPr/>
                    <a:lstStyle/>
                    <a:p>
                      <a:pPr marL="0" marR="0" algn="ctr">
                        <a:spcBef>
                          <a:spcPts val="0"/>
                        </a:spcBef>
                        <a:spcAft>
                          <a:spcPts val="0"/>
                        </a:spcAft>
                      </a:pPr>
                      <a:r>
                        <a:rPr lang="en-US" sz="1100">
                          <a:effectLst/>
                        </a:rPr>
                        <a:t>gal/yr</a:t>
                      </a:r>
                      <a:endParaRPr lang="en-US" sz="1100">
                        <a:effectLst/>
                        <a:latin typeface="Calibri"/>
                        <a:ea typeface="Times New Roman"/>
                        <a:cs typeface="Times New Roman"/>
                      </a:endParaRPr>
                    </a:p>
                  </a:txBody>
                  <a:tcPr marL="68580" marR="68580" marT="0" marB="0" anchor="ctr"/>
                </a:tc>
                <a:tc>
                  <a:txBody>
                    <a:bodyPr/>
                    <a:lstStyle/>
                    <a:p>
                      <a:pPr marL="0" marR="0" algn="ctr">
                        <a:spcBef>
                          <a:spcPts val="0"/>
                        </a:spcBef>
                        <a:spcAft>
                          <a:spcPts val="0"/>
                        </a:spcAft>
                      </a:pPr>
                      <a:r>
                        <a:rPr lang="en-US" sz="1100">
                          <a:effectLst/>
                        </a:rPr>
                        <a:t>1,233</a:t>
                      </a:r>
                      <a:endParaRPr lang="en-US" sz="1100">
                        <a:effectLst/>
                        <a:latin typeface="Calibri"/>
                        <a:ea typeface="Times New Roman"/>
                        <a:cs typeface="Times New Roman"/>
                      </a:endParaRPr>
                    </a:p>
                  </a:txBody>
                  <a:tcPr marL="68580" marR="68580" marT="0" marB="0" anchor="ctr"/>
                </a:tc>
                <a:tc>
                  <a:txBody>
                    <a:bodyPr/>
                    <a:lstStyle/>
                    <a:p>
                      <a:pPr marL="0" marR="0" algn="ctr">
                        <a:spcBef>
                          <a:spcPts val="0"/>
                        </a:spcBef>
                        <a:spcAft>
                          <a:spcPts val="0"/>
                        </a:spcAft>
                      </a:pPr>
                      <a:r>
                        <a:rPr lang="en-US" sz="1100">
                          <a:effectLst/>
                        </a:rPr>
                        <a:t>2,959</a:t>
                      </a:r>
                      <a:endParaRPr lang="en-US" sz="1100">
                        <a:effectLst/>
                        <a:latin typeface="Calibri"/>
                        <a:ea typeface="Times New Roman"/>
                        <a:cs typeface="Times New Roman"/>
                      </a:endParaRPr>
                    </a:p>
                  </a:txBody>
                  <a:tcPr marL="68580" marR="68580" marT="0" marB="0" anchor="ctr"/>
                </a:tc>
                <a:tc>
                  <a:txBody>
                    <a:bodyPr/>
                    <a:lstStyle/>
                    <a:p>
                      <a:pPr marL="0" marR="0" algn="ctr">
                        <a:spcBef>
                          <a:spcPts val="0"/>
                        </a:spcBef>
                        <a:spcAft>
                          <a:spcPts val="0"/>
                        </a:spcAft>
                      </a:pPr>
                      <a:r>
                        <a:rPr lang="en-US" sz="1100">
                          <a:effectLst/>
                        </a:rPr>
                        <a:t>4,192</a:t>
                      </a:r>
                      <a:endParaRPr lang="en-US" sz="1100">
                        <a:effectLst/>
                        <a:latin typeface="Calibri"/>
                        <a:ea typeface="Times New Roman"/>
                        <a:cs typeface="Times New Roman"/>
                      </a:endParaRPr>
                    </a:p>
                  </a:txBody>
                  <a:tcPr marL="68580" marR="68580" marT="0" marB="0" anchor="ctr"/>
                </a:tc>
                <a:tc>
                  <a:txBody>
                    <a:bodyPr/>
                    <a:lstStyle/>
                    <a:p>
                      <a:pPr marL="0" marR="0" algn="ctr">
                        <a:spcBef>
                          <a:spcPts val="0"/>
                        </a:spcBef>
                        <a:spcAft>
                          <a:spcPts val="0"/>
                        </a:spcAft>
                      </a:pPr>
                      <a:r>
                        <a:rPr lang="en-US" sz="1100" dirty="0">
                          <a:effectLst/>
                        </a:rPr>
                        <a:t>5,425</a:t>
                      </a:r>
                      <a:endParaRPr lang="en-US" sz="1100" dirty="0">
                        <a:effectLst/>
                        <a:latin typeface="Calibri"/>
                        <a:ea typeface="Times New Roman"/>
                        <a:cs typeface="Times New Roman"/>
                      </a:endParaRPr>
                    </a:p>
                  </a:txBody>
                  <a:tcPr marL="68580" marR="68580" marT="0" marB="0" anchor="ctr"/>
                </a:tc>
                <a:extLst>
                  <a:ext uri="{0D108BD9-81ED-4DB2-BD59-A6C34878D82A}">
                    <a16:rowId xmlns:a16="http://schemas.microsoft.com/office/drawing/2014/main" val="10001"/>
                  </a:ext>
                </a:extLst>
              </a:tr>
            </a:tbl>
          </a:graphicData>
        </a:graphic>
      </p:graphicFrame>
      <p:sp>
        <p:nvSpPr>
          <p:cNvPr id="6" name="Rectangle 5"/>
          <p:cNvSpPr/>
          <p:nvPr/>
        </p:nvSpPr>
        <p:spPr>
          <a:xfrm>
            <a:off x="181897" y="1828800"/>
            <a:ext cx="8686800" cy="830997"/>
          </a:xfrm>
          <a:prstGeom prst="rect">
            <a:avLst/>
          </a:prstGeom>
        </p:spPr>
        <p:txBody>
          <a:bodyPr wrap="square">
            <a:spAutoFit/>
          </a:bodyPr>
          <a:lstStyle/>
          <a:p>
            <a:r>
              <a:rPr lang="en-US" sz="1200" dirty="0"/>
              <a:t>The savings calculation approach for this measure compares the energy consumption of the domestic hot water (DHW) system of the existing condition (faucets without LFRs) with the proposed condition (faucets with LFRs). This analysis is based on the first law of thermodynamics (conservation of energy). The installation of LFRs causes a change in the mass flow rate of water and thus ultimately affects the thermal load of the system.</a:t>
            </a:r>
          </a:p>
        </p:txBody>
      </p:sp>
      <p:pic>
        <p:nvPicPr>
          <p:cNvPr id="8" name="Picture 7"/>
          <p:cNvPicPr/>
          <p:nvPr/>
        </p:nvPicPr>
        <p:blipFill>
          <a:blip r:embed="rId2"/>
          <a:stretch>
            <a:fillRect/>
          </a:stretch>
        </p:blipFill>
        <p:spPr>
          <a:xfrm>
            <a:off x="1295400" y="2819400"/>
            <a:ext cx="5943600" cy="3581400"/>
          </a:xfrm>
          <a:prstGeom prst="rect">
            <a:avLst/>
          </a:prstGeom>
        </p:spPr>
      </p:pic>
    </p:spTree>
    <p:extLst>
      <p:ext uri="{BB962C8B-B14F-4D97-AF65-F5344CB8AC3E}">
        <p14:creationId xmlns:p14="http://schemas.microsoft.com/office/powerpoint/2010/main" val="306785015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 name="THINKCELLPRESENTATIONDONOTDELETE" val="&lt;?xml version=&quot;1.0&quot; encoding=&quot;UTF-16&quot; standalone=&quot;yes&quot;?&gt;&#10;&lt;root reqver=&quot;21047&quot;&gt;&lt;version val=&quot;22233&quot;/&gt;&lt;CPresentation id=&quot;1&quot;&gt;&lt;m_precDefaultNumber/&gt;&lt;m_precDefaultPercent/&gt;&lt;m_precDefaultDate/&gt;&lt;m_precDefaultYear&gt;&lt;m_strFormatTime&gt;%Y&lt;/m_strFormatTime&gt;&lt;/m_precDefaultYear&gt;&lt;m_precDefaultQuarter&gt;&lt;m_strFormatTime&gt;Q%5&lt;/m_strFormatTime&gt;&lt;/m_precDefaultQuarter&gt;&lt;m_precDefaultMonth&gt;&lt;m_strFormatTime&gt;%1&lt;/m_strFormatTime&gt;&lt;/m_precDefaultMonth&gt;&lt;m_precDefaultWeek&gt;&lt;m_strFormatTime&gt;%d.&lt;/m_strFormatTime&gt;&lt;/m_precDefaultWeek&gt;&lt;m_precDefaultDay&gt;&lt;m_strFormatTime&gt;%#d&lt;/m_strFormatTime&gt;&lt;/m_precDefaultDay&gt;&lt;m_mruColor&gt;&lt;m_vecMRU length=&quot;0&quot;/&gt;&lt;/m_mruColor&gt;&lt;/CPresentation&gt;&lt;/root&gt;"/>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yXgxiW9wmEqQTHUXWCPMaQ"/>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puSSA7nReUk6uiFDvMQrQAQ"/>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p9xWoO1Jvf0O.VcwtKwS4_Q"/>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pB0hsErLfoUWFlc1gRG68wg"/>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pjdO.BukmR0CWQ0e.4Hv0tg"/>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Jkr1cV1D2E6N5WoochEJYA"/>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p07.00UeRD0GNxUCAr4hNxw"/>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113.xml><?xml version="1.0" encoding="utf-8"?>
<p:tagLst xmlns:a="http://schemas.openxmlformats.org/drawingml/2006/main" xmlns:r="http://schemas.openxmlformats.org/officeDocument/2006/relationships" xmlns:p="http://schemas.openxmlformats.org/presentationml/2006/main">
  <p:tag name="NAME" val="Moon"/>
</p:tagLst>
</file>

<file path=ppt/tags/tag114.xml><?xml version="1.0" encoding="utf-8"?>
<p:tagLst xmlns:a="http://schemas.openxmlformats.org/drawingml/2006/main" xmlns:r="http://schemas.openxmlformats.org/officeDocument/2006/relationships" xmlns:p="http://schemas.openxmlformats.org/presentationml/2006/main">
  <p:tag name="NAME" val="Moon"/>
</p:tagLst>
</file>

<file path=ppt/tags/tag115.xml><?xml version="1.0" encoding="utf-8"?>
<p:tagLst xmlns:a="http://schemas.openxmlformats.org/drawingml/2006/main" xmlns:r="http://schemas.openxmlformats.org/officeDocument/2006/relationships" xmlns:p="http://schemas.openxmlformats.org/presentationml/2006/main">
  <p:tag name="NAME" val="Moon"/>
</p:tagLst>
</file>

<file path=ppt/tags/tag116.xml><?xml version="1.0" encoding="utf-8"?>
<p:tagLst xmlns:a="http://schemas.openxmlformats.org/drawingml/2006/main" xmlns:r="http://schemas.openxmlformats.org/officeDocument/2006/relationships" xmlns:p="http://schemas.openxmlformats.org/presentationml/2006/main">
  <p:tag name="NAME" val="Moon"/>
</p:tagLst>
</file>

<file path=ppt/tags/tag117.xml><?xml version="1.0" encoding="utf-8"?>
<p:tagLst xmlns:a="http://schemas.openxmlformats.org/drawingml/2006/main" xmlns:r="http://schemas.openxmlformats.org/officeDocument/2006/relationships" xmlns:p="http://schemas.openxmlformats.org/presentationml/2006/main">
  <p:tag name="NAME" val="Moon"/>
</p:tagLst>
</file>

<file path=ppt/tags/tag118.xml><?xml version="1.0" encoding="utf-8"?>
<p:tagLst xmlns:a="http://schemas.openxmlformats.org/drawingml/2006/main" xmlns:r="http://schemas.openxmlformats.org/officeDocument/2006/relationships" xmlns:p="http://schemas.openxmlformats.org/presentationml/2006/main">
  <p:tag name="NAME" val="MoonShape"/>
</p:tagLst>
</file>

<file path=ppt/tags/tag119.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uSSA7nReUk6uiFDvMQrQAQ"/>
</p:tagLst>
</file>

<file path=ppt/tags/tag120.xml><?xml version="1.0" encoding="utf-8"?>
<p:tagLst xmlns:a="http://schemas.openxmlformats.org/drawingml/2006/main" xmlns:r="http://schemas.openxmlformats.org/officeDocument/2006/relationships" xmlns:p="http://schemas.openxmlformats.org/presentationml/2006/main">
  <p:tag name="NAME" val="MoonShape"/>
</p:tagLst>
</file>

<file path=ppt/tags/tag121.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22.xml><?xml version="1.0" encoding="utf-8"?>
<p:tagLst xmlns:a="http://schemas.openxmlformats.org/drawingml/2006/main" xmlns:r="http://schemas.openxmlformats.org/officeDocument/2006/relationships" xmlns:p="http://schemas.openxmlformats.org/presentationml/2006/main">
  <p:tag name="NAME" val="MoonShape"/>
</p:tagLst>
</file>

<file path=ppt/tags/tag123.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124.xml><?xml version="1.0" encoding="utf-8"?>
<p:tagLst xmlns:a="http://schemas.openxmlformats.org/drawingml/2006/main" xmlns:r="http://schemas.openxmlformats.org/officeDocument/2006/relationships" xmlns:p="http://schemas.openxmlformats.org/presentationml/2006/main">
  <p:tag name="NAME" val="MoonShape"/>
</p:tagLst>
</file>

<file path=ppt/tags/tag12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26.xml><?xml version="1.0" encoding="utf-8"?>
<p:tagLst xmlns:a="http://schemas.openxmlformats.org/drawingml/2006/main" xmlns:r="http://schemas.openxmlformats.org/officeDocument/2006/relationships" xmlns:p="http://schemas.openxmlformats.org/presentationml/2006/main">
  <p:tag name="NAME" val="MoonShape"/>
</p:tagLst>
</file>

<file path=ppt/tags/tag127.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pryH1giukNUWcXXf4nGXZiQ"/>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9xWoO1Jvf0O.VcwtKwS4_Q"/>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p4YTJ7VeMQ0yHWYJjCy8ghA"/>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pxuZ4cKRRcESmfEqELMmXBQ"/>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pUtctnuU2YUCzDySOWUdm7g"/>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pfnxVZYpQBUex48Xq.doJmQ"/>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pyXgxiW9wmEqQTHUXWCPMaQ"/>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pJkr1cV1D2E6N5WoochEJY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jdO.BukmR0CWQ0e.4Hv0tg"/>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puSSA7nReUk6uiFDvMQrQAQ"/>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p9xWoO1Jvf0O.VcwtKwS4_Q"/>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pB0hsErLfoUWFlc1gRG68wg"/>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pjdO.BukmR0CWQ0e.4Hv0tg"/>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p07.00UeRD0GNxUCAr4hNxw"/>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153.xml><?xml version="1.0" encoding="utf-8"?>
<p:tagLst xmlns:a="http://schemas.openxmlformats.org/drawingml/2006/main" xmlns:r="http://schemas.openxmlformats.org/officeDocument/2006/relationships" xmlns:p="http://schemas.openxmlformats.org/presentationml/2006/main">
  <p:tag name="NAME" val="Moon"/>
</p:tagLst>
</file>

<file path=ppt/tags/tag154.xml><?xml version="1.0" encoding="utf-8"?>
<p:tagLst xmlns:a="http://schemas.openxmlformats.org/drawingml/2006/main" xmlns:r="http://schemas.openxmlformats.org/officeDocument/2006/relationships" xmlns:p="http://schemas.openxmlformats.org/presentationml/2006/main">
  <p:tag name="NAME" val="Moon"/>
</p:tagLst>
</file>

<file path=ppt/tags/tag155.xml><?xml version="1.0" encoding="utf-8"?>
<p:tagLst xmlns:a="http://schemas.openxmlformats.org/drawingml/2006/main" xmlns:r="http://schemas.openxmlformats.org/officeDocument/2006/relationships" xmlns:p="http://schemas.openxmlformats.org/presentationml/2006/main">
  <p:tag name="NAME" val="Moon"/>
</p:tagLst>
</file>

<file path=ppt/tags/tag156.xml><?xml version="1.0" encoding="utf-8"?>
<p:tagLst xmlns:a="http://schemas.openxmlformats.org/drawingml/2006/main" xmlns:r="http://schemas.openxmlformats.org/officeDocument/2006/relationships" xmlns:p="http://schemas.openxmlformats.org/presentationml/2006/main">
  <p:tag name="NAME" val="Moon"/>
</p:tagLst>
</file>

<file path=ppt/tags/tag157.xml><?xml version="1.0" encoding="utf-8"?>
<p:tagLst xmlns:a="http://schemas.openxmlformats.org/drawingml/2006/main" xmlns:r="http://schemas.openxmlformats.org/officeDocument/2006/relationships" xmlns:p="http://schemas.openxmlformats.org/presentationml/2006/main">
  <p:tag name="NAME" val="Moon"/>
</p:tagLst>
</file>

<file path=ppt/tags/tag158.xml><?xml version="1.0" encoding="utf-8"?>
<p:tagLst xmlns:a="http://schemas.openxmlformats.org/drawingml/2006/main" xmlns:r="http://schemas.openxmlformats.org/officeDocument/2006/relationships" xmlns:p="http://schemas.openxmlformats.org/presentationml/2006/main">
  <p:tag name="NAME" val="MoonShape"/>
</p:tagLst>
</file>

<file path=ppt/tags/tag159.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160.xml><?xml version="1.0" encoding="utf-8"?>
<p:tagLst xmlns:a="http://schemas.openxmlformats.org/drawingml/2006/main" xmlns:r="http://schemas.openxmlformats.org/officeDocument/2006/relationships" xmlns:p="http://schemas.openxmlformats.org/presentationml/2006/main">
  <p:tag name="NAME" val="MoonShape"/>
</p:tagLst>
</file>

<file path=ppt/tags/tag161.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62.xml><?xml version="1.0" encoding="utf-8"?>
<p:tagLst xmlns:a="http://schemas.openxmlformats.org/drawingml/2006/main" xmlns:r="http://schemas.openxmlformats.org/officeDocument/2006/relationships" xmlns:p="http://schemas.openxmlformats.org/presentationml/2006/main">
  <p:tag name="NAME" val="MoonShape"/>
</p:tagLst>
</file>

<file path=ppt/tags/tag163.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164.xml><?xml version="1.0" encoding="utf-8"?>
<p:tagLst xmlns:a="http://schemas.openxmlformats.org/drawingml/2006/main" xmlns:r="http://schemas.openxmlformats.org/officeDocument/2006/relationships" xmlns:p="http://schemas.openxmlformats.org/presentationml/2006/main">
  <p:tag name="NAME" val="MoonShape"/>
</p:tagLst>
</file>

<file path=ppt/tags/tag16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66.xml><?xml version="1.0" encoding="utf-8"?>
<p:tagLst xmlns:a="http://schemas.openxmlformats.org/drawingml/2006/main" xmlns:r="http://schemas.openxmlformats.org/officeDocument/2006/relationships" xmlns:p="http://schemas.openxmlformats.org/presentationml/2006/main">
  <p:tag name="NAME" val="MoonShape"/>
</p:tagLst>
</file>

<file path=ppt/tags/tag167.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pryH1giukNUWcXXf4nGXZiQ"/>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p4YTJ7VeMQ0yHWYJjCy8ghA"/>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pxuZ4cKRRcESmfEqELMmXBQ"/>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pUtctnuU2YUCzDySOWUdm7g"/>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pfnxVZYpQBUex48Xq.doJmQ"/>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pyXgxiW9wmEqQTHUXWCPMaQ"/>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pJkr1cV1D2E6N5WoochEJYA"/>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puSSA7nReUk6uiFDvMQrQAQ"/>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p9xWoO1Jvf0O.VcwtKwS4_Q"/>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pB0hsErLfoUWFlc1gRG68wg"/>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pjdO.BukmR0CWQ0e.4Hv0tg"/>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p07.00UeRD0GNxUCAr4hNxw"/>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192.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193.xml><?xml version="1.0" encoding="utf-8"?>
<p:tagLst xmlns:a="http://schemas.openxmlformats.org/drawingml/2006/main" xmlns:r="http://schemas.openxmlformats.org/officeDocument/2006/relationships" xmlns:p="http://schemas.openxmlformats.org/presentationml/2006/main">
  <p:tag name="NAME" val="Moon"/>
</p:tagLst>
</file>

<file path=ppt/tags/tag194.xml><?xml version="1.0" encoding="utf-8"?>
<p:tagLst xmlns:a="http://schemas.openxmlformats.org/drawingml/2006/main" xmlns:r="http://schemas.openxmlformats.org/officeDocument/2006/relationships" xmlns:p="http://schemas.openxmlformats.org/presentationml/2006/main">
  <p:tag name="NAME" val="Moon"/>
</p:tagLst>
</file>

<file path=ppt/tags/tag195.xml><?xml version="1.0" encoding="utf-8"?>
<p:tagLst xmlns:a="http://schemas.openxmlformats.org/drawingml/2006/main" xmlns:r="http://schemas.openxmlformats.org/officeDocument/2006/relationships" xmlns:p="http://schemas.openxmlformats.org/presentationml/2006/main">
  <p:tag name="NAME" val="Moon"/>
</p:tagLst>
</file>

<file path=ppt/tags/tag196.xml><?xml version="1.0" encoding="utf-8"?>
<p:tagLst xmlns:a="http://schemas.openxmlformats.org/drawingml/2006/main" xmlns:r="http://schemas.openxmlformats.org/officeDocument/2006/relationships" xmlns:p="http://schemas.openxmlformats.org/presentationml/2006/main">
  <p:tag name="NAME" val="Moon"/>
</p:tagLst>
</file>

<file path=ppt/tags/tag197.xml><?xml version="1.0" encoding="utf-8"?>
<p:tagLst xmlns:a="http://schemas.openxmlformats.org/drawingml/2006/main" xmlns:r="http://schemas.openxmlformats.org/officeDocument/2006/relationships" xmlns:p="http://schemas.openxmlformats.org/presentationml/2006/main">
  <p:tag name="NAME" val="Moon"/>
</p:tagLst>
</file>

<file path=ppt/tags/tag198.xml><?xml version="1.0" encoding="utf-8"?>
<p:tagLst xmlns:a="http://schemas.openxmlformats.org/drawingml/2006/main" xmlns:r="http://schemas.openxmlformats.org/officeDocument/2006/relationships" xmlns:p="http://schemas.openxmlformats.org/presentationml/2006/main">
  <p:tag name="NAME" val="MoonShape"/>
</p:tagLst>
</file>

<file path=ppt/tags/tag199.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200.xml><?xml version="1.0" encoding="utf-8"?>
<p:tagLst xmlns:a="http://schemas.openxmlformats.org/drawingml/2006/main" xmlns:r="http://schemas.openxmlformats.org/officeDocument/2006/relationships" xmlns:p="http://schemas.openxmlformats.org/presentationml/2006/main">
  <p:tag name="NAME" val="MoonShape"/>
</p:tagLst>
</file>

<file path=ppt/tags/tag201.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202.xml><?xml version="1.0" encoding="utf-8"?>
<p:tagLst xmlns:a="http://schemas.openxmlformats.org/drawingml/2006/main" xmlns:r="http://schemas.openxmlformats.org/officeDocument/2006/relationships" xmlns:p="http://schemas.openxmlformats.org/presentationml/2006/main">
  <p:tag name="NAME" val="MoonShape"/>
</p:tagLst>
</file>

<file path=ppt/tags/tag203.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204.xml><?xml version="1.0" encoding="utf-8"?>
<p:tagLst xmlns:a="http://schemas.openxmlformats.org/drawingml/2006/main" xmlns:r="http://schemas.openxmlformats.org/officeDocument/2006/relationships" xmlns:p="http://schemas.openxmlformats.org/presentationml/2006/main">
  <p:tag name="NAME" val="MoonShape"/>
</p:tagLst>
</file>

<file path=ppt/tags/tag20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06.xml><?xml version="1.0" encoding="utf-8"?>
<p:tagLst xmlns:a="http://schemas.openxmlformats.org/drawingml/2006/main" xmlns:r="http://schemas.openxmlformats.org/officeDocument/2006/relationships" xmlns:p="http://schemas.openxmlformats.org/presentationml/2006/main">
  <p:tag name="NAME" val="MoonShape"/>
</p:tagLst>
</file>

<file path=ppt/tags/tag207.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pryH1giukNUWcXXf4nGXZiQ"/>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07.00UeRD0GNxUCAr4hNxw"/>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212.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p4YTJ7VeMQ0yHWYJjCy8ghA"/>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pxuZ4cKRRcESmfEqELMmXBQ"/>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pUtctnuU2YUCzDySOWUdm7g"/>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pfnxVZYpQBUex48Xq.doJmQ"/>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pyXgxiW9wmEqQTHUXWCPMaQ"/>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pJkr1cV1D2E6N5WoochEJYA"/>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puSSA7nReUk6uiFDvMQrQAQ"/>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p9xWoO1Jvf0O.VcwtKwS4_Q"/>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pB0hsErLfoUWFlc1gRG68wg"/>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pjdO.BukmR0CWQ0e.4Hv0tg"/>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229.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230.xml><?xml version="1.0" encoding="utf-8"?>
<p:tagLst xmlns:a="http://schemas.openxmlformats.org/drawingml/2006/main" xmlns:r="http://schemas.openxmlformats.org/officeDocument/2006/relationships" xmlns:p="http://schemas.openxmlformats.org/presentationml/2006/main">
  <p:tag name="THINKCELLSHAPEDONOTDELETE" val="p07.00UeRD0GNxUCAr4hNxw"/>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232.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233.xml><?xml version="1.0" encoding="utf-8"?>
<p:tagLst xmlns:a="http://schemas.openxmlformats.org/drawingml/2006/main" xmlns:r="http://schemas.openxmlformats.org/officeDocument/2006/relationships" xmlns:p="http://schemas.openxmlformats.org/presentationml/2006/main">
  <p:tag name="NAME" val="Moon"/>
</p:tagLst>
</file>

<file path=ppt/tags/tag234.xml><?xml version="1.0" encoding="utf-8"?>
<p:tagLst xmlns:a="http://schemas.openxmlformats.org/drawingml/2006/main" xmlns:r="http://schemas.openxmlformats.org/officeDocument/2006/relationships" xmlns:p="http://schemas.openxmlformats.org/presentationml/2006/main">
  <p:tag name="NAME" val="Moon"/>
</p:tagLst>
</file>

<file path=ppt/tags/tag235.xml><?xml version="1.0" encoding="utf-8"?>
<p:tagLst xmlns:a="http://schemas.openxmlformats.org/drawingml/2006/main" xmlns:r="http://schemas.openxmlformats.org/officeDocument/2006/relationships" xmlns:p="http://schemas.openxmlformats.org/presentationml/2006/main">
  <p:tag name="NAME" val="Moon"/>
</p:tagLst>
</file>

<file path=ppt/tags/tag236.xml><?xml version="1.0" encoding="utf-8"?>
<p:tagLst xmlns:a="http://schemas.openxmlformats.org/drawingml/2006/main" xmlns:r="http://schemas.openxmlformats.org/officeDocument/2006/relationships" xmlns:p="http://schemas.openxmlformats.org/presentationml/2006/main">
  <p:tag name="NAME" val="Moon"/>
</p:tagLst>
</file>

<file path=ppt/tags/tag237.xml><?xml version="1.0" encoding="utf-8"?>
<p:tagLst xmlns:a="http://schemas.openxmlformats.org/drawingml/2006/main" xmlns:r="http://schemas.openxmlformats.org/officeDocument/2006/relationships" xmlns:p="http://schemas.openxmlformats.org/presentationml/2006/main">
  <p:tag name="NAME" val="Moon"/>
</p:tagLst>
</file>

<file path=ppt/tags/tag238.xml><?xml version="1.0" encoding="utf-8"?>
<p:tagLst xmlns:a="http://schemas.openxmlformats.org/drawingml/2006/main" xmlns:r="http://schemas.openxmlformats.org/officeDocument/2006/relationships" xmlns:p="http://schemas.openxmlformats.org/presentationml/2006/main">
  <p:tag name="NAME" val="MoonShape"/>
</p:tagLst>
</file>

<file path=ppt/tags/tag239.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24.xml><?xml version="1.0" encoding="utf-8"?>
<p:tagLst xmlns:a="http://schemas.openxmlformats.org/drawingml/2006/main" xmlns:r="http://schemas.openxmlformats.org/officeDocument/2006/relationships" xmlns:p="http://schemas.openxmlformats.org/presentationml/2006/main">
  <p:tag name="NAME" val="Moon"/>
</p:tagLst>
</file>

<file path=ppt/tags/tag240.xml><?xml version="1.0" encoding="utf-8"?>
<p:tagLst xmlns:a="http://schemas.openxmlformats.org/drawingml/2006/main" xmlns:r="http://schemas.openxmlformats.org/officeDocument/2006/relationships" xmlns:p="http://schemas.openxmlformats.org/presentationml/2006/main">
  <p:tag name="NAME" val="MoonShape"/>
</p:tagLst>
</file>

<file path=ppt/tags/tag241.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242.xml><?xml version="1.0" encoding="utf-8"?>
<p:tagLst xmlns:a="http://schemas.openxmlformats.org/drawingml/2006/main" xmlns:r="http://schemas.openxmlformats.org/officeDocument/2006/relationships" xmlns:p="http://schemas.openxmlformats.org/presentationml/2006/main">
  <p:tag name="NAME" val="MoonShape"/>
</p:tagLst>
</file>

<file path=ppt/tags/tag243.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244.xml><?xml version="1.0" encoding="utf-8"?>
<p:tagLst xmlns:a="http://schemas.openxmlformats.org/drawingml/2006/main" xmlns:r="http://schemas.openxmlformats.org/officeDocument/2006/relationships" xmlns:p="http://schemas.openxmlformats.org/presentationml/2006/main">
  <p:tag name="NAME" val="MoonShape"/>
</p:tagLst>
</file>

<file path=ppt/tags/tag24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46.xml><?xml version="1.0" encoding="utf-8"?>
<p:tagLst xmlns:a="http://schemas.openxmlformats.org/drawingml/2006/main" xmlns:r="http://schemas.openxmlformats.org/officeDocument/2006/relationships" xmlns:p="http://schemas.openxmlformats.org/presentationml/2006/main">
  <p:tag name="NAME" val="MoonShape"/>
</p:tagLst>
</file>

<file path=ppt/tags/tag247.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248.xml><?xml version="1.0" encoding="utf-8"?>
<p:tagLst xmlns:a="http://schemas.openxmlformats.org/drawingml/2006/main" xmlns:r="http://schemas.openxmlformats.org/officeDocument/2006/relationships" xmlns:p="http://schemas.openxmlformats.org/presentationml/2006/main">
  <p:tag name="THINKCELLSHAPEDONOTDELETE" val="pryH1giukNUWcXXf4nGXZiQ"/>
</p:tagLst>
</file>

<file path=ppt/tags/tag249.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25.xml><?xml version="1.0" encoding="utf-8"?>
<p:tagLst xmlns:a="http://schemas.openxmlformats.org/drawingml/2006/main" xmlns:r="http://schemas.openxmlformats.org/officeDocument/2006/relationships" xmlns:p="http://schemas.openxmlformats.org/presentationml/2006/main">
  <p:tag name="NAME" val="Moon"/>
</p:tagLst>
</file>

<file path=ppt/tags/tag250.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251.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252.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2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4.xml><?xml version="1.0" encoding="utf-8"?>
<p:tagLst xmlns:a="http://schemas.openxmlformats.org/drawingml/2006/main" xmlns:r="http://schemas.openxmlformats.org/officeDocument/2006/relationships" xmlns:p="http://schemas.openxmlformats.org/presentationml/2006/main">
  <p:tag name="THINKCELLSHAPEDONOTDELETE" val="p4YTJ7VeMQ0yHWYJjCy8ghA"/>
</p:tagLst>
</file>

<file path=ppt/tags/tag255.xml><?xml version="1.0" encoding="utf-8"?>
<p:tagLst xmlns:a="http://schemas.openxmlformats.org/drawingml/2006/main" xmlns:r="http://schemas.openxmlformats.org/officeDocument/2006/relationships" xmlns:p="http://schemas.openxmlformats.org/presentationml/2006/main">
  <p:tag name="THINKCELLSHAPEDONOTDELETE" val="pxuZ4cKRRcESmfEqELMmXBQ"/>
</p:tagLst>
</file>

<file path=ppt/tags/tag256.xml><?xml version="1.0" encoding="utf-8"?>
<p:tagLst xmlns:a="http://schemas.openxmlformats.org/drawingml/2006/main" xmlns:r="http://schemas.openxmlformats.org/officeDocument/2006/relationships" xmlns:p="http://schemas.openxmlformats.org/presentationml/2006/main">
  <p:tag name="THINKCELLSHAPEDONOTDELETE" val="pUtctnuU2YUCzDySOWUdm7g"/>
</p:tagLst>
</file>

<file path=ppt/tags/tag257.xml><?xml version="1.0" encoding="utf-8"?>
<p:tagLst xmlns:a="http://schemas.openxmlformats.org/drawingml/2006/main" xmlns:r="http://schemas.openxmlformats.org/officeDocument/2006/relationships" xmlns:p="http://schemas.openxmlformats.org/presentationml/2006/main">
  <p:tag name="THINKCELLSHAPEDONOTDELETE" val="pfnxVZYpQBUex48Xq.doJmQ"/>
</p:tagLst>
</file>

<file path=ppt/tags/tag258.xml><?xml version="1.0" encoding="utf-8"?>
<p:tagLst xmlns:a="http://schemas.openxmlformats.org/drawingml/2006/main" xmlns:r="http://schemas.openxmlformats.org/officeDocument/2006/relationships" xmlns:p="http://schemas.openxmlformats.org/presentationml/2006/main">
  <p:tag name="THINKCELLSHAPEDONOTDELETE" val="pyXgxiW9wmEqQTHUXWCPMaQ"/>
</p:tagLst>
</file>

<file path=ppt/tags/tag259.xml><?xml version="1.0" encoding="utf-8"?>
<p:tagLst xmlns:a="http://schemas.openxmlformats.org/drawingml/2006/main" xmlns:r="http://schemas.openxmlformats.org/officeDocument/2006/relationships" xmlns:p="http://schemas.openxmlformats.org/presentationml/2006/main">
  <p:tag name="THINKCELLSHAPEDONOTDELETE" val="pJkr1cV1D2E6N5WoochEJYA"/>
</p:tagLst>
</file>

<file path=ppt/tags/tag26.xml><?xml version="1.0" encoding="utf-8"?>
<p:tagLst xmlns:a="http://schemas.openxmlformats.org/drawingml/2006/main" xmlns:r="http://schemas.openxmlformats.org/officeDocument/2006/relationships" xmlns:p="http://schemas.openxmlformats.org/presentationml/2006/main">
  <p:tag name="NAME" val="Moon"/>
</p:tagLst>
</file>

<file path=ppt/tags/tag260.xml><?xml version="1.0" encoding="utf-8"?>
<p:tagLst xmlns:a="http://schemas.openxmlformats.org/drawingml/2006/main" xmlns:r="http://schemas.openxmlformats.org/officeDocument/2006/relationships" xmlns:p="http://schemas.openxmlformats.org/presentationml/2006/main">
  <p:tag name="THINKCELLSHAPEDONOTDELETE" val="puSSA7nReUk6uiFDvMQrQAQ"/>
</p:tagLst>
</file>

<file path=ppt/tags/tag261.xml><?xml version="1.0" encoding="utf-8"?>
<p:tagLst xmlns:a="http://schemas.openxmlformats.org/drawingml/2006/main" xmlns:r="http://schemas.openxmlformats.org/officeDocument/2006/relationships" xmlns:p="http://schemas.openxmlformats.org/presentationml/2006/main">
  <p:tag name="THINKCELLSHAPEDONOTDELETE" val="p9xWoO1Jvf0O.VcwtKwS4_Q"/>
</p:tagLst>
</file>

<file path=ppt/tags/tag262.xml><?xml version="1.0" encoding="utf-8"?>
<p:tagLst xmlns:a="http://schemas.openxmlformats.org/drawingml/2006/main" xmlns:r="http://schemas.openxmlformats.org/officeDocument/2006/relationships" xmlns:p="http://schemas.openxmlformats.org/presentationml/2006/main">
  <p:tag name="THINKCELLSHAPEDONOTDELETE" val="pB0hsErLfoUWFlc1gRG68wg"/>
</p:tagLst>
</file>

<file path=ppt/tags/tag263.xml><?xml version="1.0" encoding="utf-8"?>
<p:tagLst xmlns:a="http://schemas.openxmlformats.org/drawingml/2006/main" xmlns:r="http://schemas.openxmlformats.org/officeDocument/2006/relationships" xmlns:p="http://schemas.openxmlformats.org/presentationml/2006/main">
  <p:tag name="THINKCELLSHAPEDONOTDELETE" val="pjdO.BukmR0CWQ0e.4Hv0tg"/>
</p:tagLst>
</file>

<file path=ppt/tags/tag264.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265.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266.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267.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268.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269.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27.xml><?xml version="1.0" encoding="utf-8"?>
<p:tagLst xmlns:a="http://schemas.openxmlformats.org/drawingml/2006/main" xmlns:r="http://schemas.openxmlformats.org/officeDocument/2006/relationships" xmlns:p="http://schemas.openxmlformats.org/presentationml/2006/main">
  <p:tag name="NAME" val="Moon"/>
</p:tagLst>
</file>

<file path=ppt/tags/tag270.xml><?xml version="1.0" encoding="utf-8"?>
<p:tagLst xmlns:a="http://schemas.openxmlformats.org/drawingml/2006/main" xmlns:r="http://schemas.openxmlformats.org/officeDocument/2006/relationships" xmlns:p="http://schemas.openxmlformats.org/presentationml/2006/main">
  <p:tag name="THINKCELLSHAPEDONOTDELETE" val="p07.00UeRD0GNxUCAr4hNxw"/>
</p:tagLst>
</file>

<file path=ppt/tags/tag271.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272.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273.xml><?xml version="1.0" encoding="utf-8"?>
<p:tagLst xmlns:a="http://schemas.openxmlformats.org/drawingml/2006/main" xmlns:r="http://schemas.openxmlformats.org/officeDocument/2006/relationships" xmlns:p="http://schemas.openxmlformats.org/presentationml/2006/main">
  <p:tag name="NAME" val="Moon"/>
</p:tagLst>
</file>

<file path=ppt/tags/tag274.xml><?xml version="1.0" encoding="utf-8"?>
<p:tagLst xmlns:a="http://schemas.openxmlformats.org/drawingml/2006/main" xmlns:r="http://schemas.openxmlformats.org/officeDocument/2006/relationships" xmlns:p="http://schemas.openxmlformats.org/presentationml/2006/main">
  <p:tag name="NAME" val="Moon"/>
</p:tagLst>
</file>

<file path=ppt/tags/tag275.xml><?xml version="1.0" encoding="utf-8"?>
<p:tagLst xmlns:a="http://schemas.openxmlformats.org/drawingml/2006/main" xmlns:r="http://schemas.openxmlformats.org/officeDocument/2006/relationships" xmlns:p="http://schemas.openxmlformats.org/presentationml/2006/main">
  <p:tag name="NAME" val="Moon"/>
</p:tagLst>
</file>

<file path=ppt/tags/tag276.xml><?xml version="1.0" encoding="utf-8"?>
<p:tagLst xmlns:a="http://schemas.openxmlformats.org/drawingml/2006/main" xmlns:r="http://schemas.openxmlformats.org/officeDocument/2006/relationships" xmlns:p="http://schemas.openxmlformats.org/presentationml/2006/main">
  <p:tag name="NAME" val="Moon"/>
</p:tagLst>
</file>

<file path=ppt/tags/tag277.xml><?xml version="1.0" encoding="utf-8"?>
<p:tagLst xmlns:a="http://schemas.openxmlformats.org/drawingml/2006/main" xmlns:r="http://schemas.openxmlformats.org/officeDocument/2006/relationships" xmlns:p="http://schemas.openxmlformats.org/presentationml/2006/main">
  <p:tag name="NAME" val="Moon"/>
</p:tagLst>
</file>

<file path=ppt/tags/tag278.xml><?xml version="1.0" encoding="utf-8"?>
<p:tagLst xmlns:a="http://schemas.openxmlformats.org/drawingml/2006/main" xmlns:r="http://schemas.openxmlformats.org/officeDocument/2006/relationships" xmlns:p="http://schemas.openxmlformats.org/presentationml/2006/main">
  <p:tag name="NAME" val="MoonShape"/>
</p:tagLst>
</file>

<file path=ppt/tags/tag279.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28.xml><?xml version="1.0" encoding="utf-8"?>
<p:tagLst xmlns:a="http://schemas.openxmlformats.org/drawingml/2006/main" xmlns:r="http://schemas.openxmlformats.org/officeDocument/2006/relationships" xmlns:p="http://schemas.openxmlformats.org/presentationml/2006/main">
  <p:tag name="NAME" val="Moon"/>
</p:tagLst>
</file>

<file path=ppt/tags/tag280.xml><?xml version="1.0" encoding="utf-8"?>
<p:tagLst xmlns:a="http://schemas.openxmlformats.org/drawingml/2006/main" xmlns:r="http://schemas.openxmlformats.org/officeDocument/2006/relationships" xmlns:p="http://schemas.openxmlformats.org/presentationml/2006/main">
  <p:tag name="NAME" val="MoonShape"/>
</p:tagLst>
</file>

<file path=ppt/tags/tag281.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282.xml><?xml version="1.0" encoding="utf-8"?>
<p:tagLst xmlns:a="http://schemas.openxmlformats.org/drawingml/2006/main" xmlns:r="http://schemas.openxmlformats.org/officeDocument/2006/relationships" xmlns:p="http://schemas.openxmlformats.org/presentationml/2006/main">
  <p:tag name="NAME" val="MoonShape"/>
</p:tagLst>
</file>

<file path=ppt/tags/tag283.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284.xml><?xml version="1.0" encoding="utf-8"?>
<p:tagLst xmlns:a="http://schemas.openxmlformats.org/drawingml/2006/main" xmlns:r="http://schemas.openxmlformats.org/officeDocument/2006/relationships" xmlns:p="http://schemas.openxmlformats.org/presentationml/2006/main">
  <p:tag name="NAME" val="MoonShape"/>
</p:tagLst>
</file>

<file path=ppt/tags/tag28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86.xml><?xml version="1.0" encoding="utf-8"?>
<p:tagLst xmlns:a="http://schemas.openxmlformats.org/drawingml/2006/main" xmlns:r="http://schemas.openxmlformats.org/officeDocument/2006/relationships" xmlns:p="http://schemas.openxmlformats.org/presentationml/2006/main">
  <p:tag name="NAME" val="MoonShape"/>
</p:tagLst>
</file>

<file path=ppt/tags/tag287.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288.xml><?xml version="1.0" encoding="utf-8"?>
<p:tagLst xmlns:a="http://schemas.openxmlformats.org/drawingml/2006/main" xmlns:r="http://schemas.openxmlformats.org/officeDocument/2006/relationships" xmlns:p="http://schemas.openxmlformats.org/presentationml/2006/main">
  <p:tag name="THINKCELLSHAPEDONOTDELETE" val="pryH1giukNUWcXXf4nGXZiQ"/>
</p:tagLst>
</file>

<file path=ppt/tags/tag289.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29.xml><?xml version="1.0" encoding="utf-8"?>
<p:tagLst xmlns:a="http://schemas.openxmlformats.org/drawingml/2006/main" xmlns:r="http://schemas.openxmlformats.org/officeDocument/2006/relationships" xmlns:p="http://schemas.openxmlformats.org/presentationml/2006/main">
  <p:tag name="NAME" val="MoonShape"/>
</p:tagLst>
</file>

<file path=ppt/tags/tag290.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291.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292.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2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4.xml><?xml version="1.0" encoding="utf-8"?>
<p:tagLst xmlns:a="http://schemas.openxmlformats.org/drawingml/2006/main" xmlns:r="http://schemas.openxmlformats.org/officeDocument/2006/relationships" xmlns:p="http://schemas.openxmlformats.org/presentationml/2006/main">
  <p:tag name="THINKCELLSHAPEDONOTDELETE" val="p4YTJ7VeMQ0yHWYJjCy8ghA"/>
</p:tagLst>
</file>

<file path=ppt/tags/tag295.xml><?xml version="1.0" encoding="utf-8"?>
<p:tagLst xmlns:a="http://schemas.openxmlformats.org/drawingml/2006/main" xmlns:r="http://schemas.openxmlformats.org/officeDocument/2006/relationships" xmlns:p="http://schemas.openxmlformats.org/presentationml/2006/main">
  <p:tag name="THINKCELLSHAPEDONOTDELETE" val="pxuZ4cKRRcESmfEqELMmXBQ"/>
</p:tagLst>
</file>

<file path=ppt/tags/tag296.xml><?xml version="1.0" encoding="utf-8"?>
<p:tagLst xmlns:a="http://schemas.openxmlformats.org/drawingml/2006/main" xmlns:r="http://schemas.openxmlformats.org/officeDocument/2006/relationships" xmlns:p="http://schemas.openxmlformats.org/presentationml/2006/main">
  <p:tag name="THINKCELLSHAPEDONOTDELETE" val="pUtctnuU2YUCzDySOWUdm7g"/>
</p:tagLst>
</file>

<file path=ppt/tags/tag297.xml><?xml version="1.0" encoding="utf-8"?>
<p:tagLst xmlns:a="http://schemas.openxmlformats.org/drawingml/2006/main" xmlns:r="http://schemas.openxmlformats.org/officeDocument/2006/relationships" xmlns:p="http://schemas.openxmlformats.org/presentationml/2006/main">
  <p:tag name="THINKCELLSHAPEDONOTDELETE" val="pfnxVZYpQBUex48Xq.doJmQ"/>
</p:tagLst>
</file>

<file path=ppt/tags/tag298.xml><?xml version="1.0" encoding="utf-8"?>
<p:tagLst xmlns:a="http://schemas.openxmlformats.org/drawingml/2006/main" xmlns:r="http://schemas.openxmlformats.org/officeDocument/2006/relationships" xmlns:p="http://schemas.openxmlformats.org/presentationml/2006/main">
  <p:tag name="THINKCELLSHAPEDONOTDELETE" val="pyXgxiW9wmEqQTHUXWCPMaQ"/>
</p:tagLst>
</file>

<file path=ppt/tags/tag299.xml><?xml version="1.0" encoding="utf-8"?>
<p:tagLst xmlns:a="http://schemas.openxmlformats.org/drawingml/2006/main" xmlns:r="http://schemas.openxmlformats.org/officeDocument/2006/relationships" xmlns:p="http://schemas.openxmlformats.org/presentationml/2006/main">
  <p:tag name="THINKCELLSHAPEDONOTDELETE" val="pJkr1cV1D2E6N5WoochEJY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KaIPGhSuP0GYFjj1ETzNcQ"/>
</p:tagLst>
</file>

<file path=ppt/tags/tag30.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300.xml><?xml version="1.0" encoding="utf-8"?>
<p:tagLst xmlns:a="http://schemas.openxmlformats.org/drawingml/2006/main" xmlns:r="http://schemas.openxmlformats.org/officeDocument/2006/relationships" xmlns:p="http://schemas.openxmlformats.org/presentationml/2006/main">
  <p:tag name="THINKCELLSHAPEDONOTDELETE" val="puSSA7nReUk6uiFDvMQrQAQ"/>
</p:tagLst>
</file>

<file path=ppt/tags/tag301.xml><?xml version="1.0" encoding="utf-8"?>
<p:tagLst xmlns:a="http://schemas.openxmlformats.org/drawingml/2006/main" xmlns:r="http://schemas.openxmlformats.org/officeDocument/2006/relationships" xmlns:p="http://schemas.openxmlformats.org/presentationml/2006/main">
  <p:tag name="THINKCELLSHAPEDONOTDELETE" val="p9xWoO1Jvf0O.VcwtKwS4_Q"/>
</p:tagLst>
</file>

<file path=ppt/tags/tag302.xml><?xml version="1.0" encoding="utf-8"?>
<p:tagLst xmlns:a="http://schemas.openxmlformats.org/drawingml/2006/main" xmlns:r="http://schemas.openxmlformats.org/officeDocument/2006/relationships" xmlns:p="http://schemas.openxmlformats.org/presentationml/2006/main">
  <p:tag name="THINKCELLSHAPEDONOTDELETE" val="pB0hsErLfoUWFlc1gRG68wg"/>
</p:tagLst>
</file>

<file path=ppt/tags/tag303.xml><?xml version="1.0" encoding="utf-8"?>
<p:tagLst xmlns:a="http://schemas.openxmlformats.org/drawingml/2006/main" xmlns:r="http://schemas.openxmlformats.org/officeDocument/2006/relationships" xmlns:p="http://schemas.openxmlformats.org/presentationml/2006/main">
  <p:tag name="THINKCELLSHAPEDONOTDELETE" val="pjdO.BukmR0CWQ0e.4Hv0tg"/>
</p:tagLst>
</file>

<file path=ppt/tags/tag304.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305.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306.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307.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308.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309.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31.xml><?xml version="1.0" encoding="utf-8"?>
<p:tagLst xmlns:a="http://schemas.openxmlformats.org/drawingml/2006/main" xmlns:r="http://schemas.openxmlformats.org/officeDocument/2006/relationships" xmlns:p="http://schemas.openxmlformats.org/presentationml/2006/main">
  <p:tag name="NAME" val="MoonShape"/>
</p:tagLst>
</file>

<file path=ppt/tags/tag310.xml><?xml version="1.0" encoding="utf-8"?>
<p:tagLst xmlns:a="http://schemas.openxmlformats.org/drawingml/2006/main" xmlns:r="http://schemas.openxmlformats.org/officeDocument/2006/relationships" xmlns:p="http://schemas.openxmlformats.org/presentationml/2006/main">
  <p:tag name="THINKCELLSHAPEDONOTDELETE" val="p07.00UeRD0GNxUCAr4hNxw"/>
</p:tagLst>
</file>

<file path=ppt/tags/tag311.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312.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313.xml><?xml version="1.0" encoding="utf-8"?>
<p:tagLst xmlns:a="http://schemas.openxmlformats.org/drawingml/2006/main" xmlns:r="http://schemas.openxmlformats.org/officeDocument/2006/relationships" xmlns:p="http://schemas.openxmlformats.org/presentationml/2006/main">
  <p:tag name="NAME" val="Moon"/>
</p:tagLst>
</file>

<file path=ppt/tags/tag314.xml><?xml version="1.0" encoding="utf-8"?>
<p:tagLst xmlns:a="http://schemas.openxmlformats.org/drawingml/2006/main" xmlns:r="http://schemas.openxmlformats.org/officeDocument/2006/relationships" xmlns:p="http://schemas.openxmlformats.org/presentationml/2006/main">
  <p:tag name="NAME" val="Moon"/>
</p:tagLst>
</file>

<file path=ppt/tags/tag315.xml><?xml version="1.0" encoding="utf-8"?>
<p:tagLst xmlns:a="http://schemas.openxmlformats.org/drawingml/2006/main" xmlns:r="http://schemas.openxmlformats.org/officeDocument/2006/relationships" xmlns:p="http://schemas.openxmlformats.org/presentationml/2006/main">
  <p:tag name="NAME" val="Moon"/>
</p:tagLst>
</file>

<file path=ppt/tags/tag316.xml><?xml version="1.0" encoding="utf-8"?>
<p:tagLst xmlns:a="http://schemas.openxmlformats.org/drawingml/2006/main" xmlns:r="http://schemas.openxmlformats.org/officeDocument/2006/relationships" xmlns:p="http://schemas.openxmlformats.org/presentationml/2006/main">
  <p:tag name="NAME" val="Moon"/>
</p:tagLst>
</file>

<file path=ppt/tags/tag317.xml><?xml version="1.0" encoding="utf-8"?>
<p:tagLst xmlns:a="http://schemas.openxmlformats.org/drawingml/2006/main" xmlns:r="http://schemas.openxmlformats.org/officeDocument/2006/relationships" xmlns:p="http://schemas.openxmlformats.org/presentationml/2006/main">
  <p:tag name="NAME" val="Moon"/>
</p:tagLst>
</file>

<file path=ppt/tags/tag318.xml><?xml version="1.0" encoding="utf-8"?>
<p:tagLst xmlns:a="http://schemas.openxmlformats.org/drawingml/2006/main" xmlns:r="http://schemas.openxmlformats.org/officeDocument/2006/relationships" xmlns:p="http://schemas.openxmlformats.org/presentationml/2006/main">
  <p:tag name="NAME" val="MoonShape"/>
</p:tagLst>
</file>

<file path=ppt/tags/tag319.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32.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320.xml><?xml version="1.0" encoding="utf-8"?>
<p:tagLst xmlns:a="http://schemas.openxmlformats.org/drawingml/2006/main" xmlns:r="http://schemas.openxmlformats.org/officeDocument/2006/relationships" xmlns:p="http://schemas.openxmlformats.org/presentationml/2006/main">
  <p:tag name="NAME" val="MoonShape"/>
</p:tagLst>
</file>

<file path=ppt/tags/tag321.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322.xml><?xml version="1.0" encoding="utf-8"?>
<p:tagLst xmlns:a="http://schemas.openxmlformats.org/drawingml/2006/main" xmlns:r="http://schemas.openxmlformats.org/officeDocument/2006/relationships" xmlns:p="http://schemas.openxmlformats.org/presentationml/2006/main">
  <p:tag name="NAME" val="MoonShape"/>
</p:tagLst>
</file>

<file path=ppt/tags/tag323.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324.xml><?xml version="1.0" encoding="utf-8"?>
<p:tagLst xmlns:a="http://schemas.openxmlformats.org/drawingml/2006/main" xmlns:r="http://schemas.openxmlformats.org/officeDocument/2006/relationships" xmlns:p="http://schemas.openxmlformats.org/presentationml/2006/main">
  <p:tag name="NAME" val="MoonShape"/>
</p:tagLst>
</file>

<file path=ppt/tags/tag32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26.xml><?xml version="1.0" encoding="utf-8"?>
<p:tagLst xmlns:a="http://schemas.openxmlformats.org/drawingml/2006/main" xmlns:r="http://schemas.openxmlformats.org/officeDocument/2006/relationships" xmlns:p="http://schemas.openxmlformats.org/presentationml/2006/main">
  <p:tag name="NAME" val="MoonShape"/>
</p:tagLst>
</file>

<file path=ppt/tags/tag327.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328.xml><?xml version="1.0" encoding="utf-8"?>
<p:tagLst xmlns:a="http://schemas.openxmlformats.org/drawingml/2006/main" xmlns:r="http://schemas.openxmlformats.org/officeDocument/2006/relationships" xmlns:p="http://schemas.openxmlformats.org/presentationml/2006/main">
  <p:tag name="THINKCELLSHAPEDONOTDELETE" val="pryH1giukNUWcXXf4nGXZiQ"/>
</p:tagLst>
</file>

<file path=ppt/tags/tag329.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33.xml><?xml version="1.0" encoding="utf-8"?>
<p:tagLst xmlns:a="http://schemas.openxmlformats.org/drawingml/2006/main" xmlns:r="http://schemas.openxmlformats.org/officeDocument/2006/relationships" xmlns:p="http://schemas.openxmlformats.org/presentationml/2006/main">
  <p:tag name="NAME" val="MoonShape"/>
</p:tagLst>
</file>

<file path=ppt/tags/tag330.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331.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332.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3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4.xml><?xml version="1.0" encoding="utf-8"?>
<p:tagLst xmlns:a="http://schemas.openxmlformats.org/drawingml/2006/main" xmlns:r="http://schemas.openxmlformats.org/officeDocument/2006/relationships" xmlns:p="http://schemas.openxmlformats.org/presentationml/2006/main">
  <p:tag name="THINKCELLSHAPEDONOTDELETE" val="p4YTJ7VeMQ0yHWYJjCy8ghA"/>
</p:tagLst>
</file>

<file path=ppt/tags/tag335.xml><?xml version="1.0" encoding="utf-8"?>
<p:tagLst xmlns:a="http://schemas.openxmlformats.org/drawingml/2006/main" xmlns:r="http://schemas.openxmlformats.org/officeDocument/2006/relationships" xmlns:p="http://schemas.openxmlformats.org/presentationml/2006/main">
  <p:tag name="THINKCELLSHAPEDONOTDELETE" val="pxuZ4cKRRcESmfEqELMmXBQ"/>
</p:tagLst>
</file>

<file path=ppt/tags/tag336.xml><?xml version="1.0" encoding="utf-8"?>
<p:tagLst xmlns:a="http://schemas.openxmlformats.org/drawingml/2006/main" xmlns:r="http://schemas.openxmlformats.org/officeDocument/2006/relationships" xmlns:p="http://schemas.openxmlformats.org/presentationml/2006/main">
  <p:tag name="THINKCELLSHAPEDONOTDELETE" val="pUtctnuU2YUCzDySOWUdm7g"/>
</p:tagLst>
</file>

<file path=ppt/tags/tag337.xml><?xml version="1.0" encoding="utf-8"?>
<p:tagLst xmlns:a="http://schemas.openxmlformats.org/drawingml/2006/main" xmlns:r="http://schemas.openxmlformats.org/officeDocument/2006/relationships" xmlns:p="http://schemas.openxmlformats.org/presentationml/2006/main">
  <p:tag name="THINKCELLSHAPEDONOTDELETE" val="pfnxVZYpQBUex48Xq.doJmQ"/>
</p:tagLst>
</file>

<file path=ppt/tags/tag338.xml><?xml version="1.0" encoding="utf-8"?>
<p:tagLst xmlns:a="http://schemas.openxmlformats.org/drawingml/2006/main" xmlns:r="http://schemas.openxmlformats.org/officeDocument/2006/relationships" xmlns:p="http://schemas.openxmlformats.org/presentationml/2006/main">
  <p:tag name="THINKCELLSHAPEDONOTDELETE" val="pyXgxiW9wmEqQTHUXWCPMaQ"/>
</p:tagLst>
</file>

<file path=ppt/tags/tag339.xml><?xml version="1.0" encoding="utf-8"?>
<p:tagLst xmlns:a="http://schemas.openxmlformats.org/drawingml/2006/main" xmlns:r="http://schemas.openxmlformats.org/officeDocument/2006/relationships" xmlns:p="http://schemas.openxmlformats.org/presentationml/2006/main">
  <p:tag name="THINKCELLSHAPEDONOTDELETE" val="pJkr1cV1D2E6N5WoochEJYA"/>
</p:tagLst>
</file>

<file path=ppt/tags/tag34.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340.xml><?xml version="1.0" encoding="utf-8"?>
<p:tagLst xmlns:a="http://schemas.openxmlformats.org/drawingml/2006/main" xmlns:r="http://schemas.openxmlformats.org/officeDocument/2006/relationships" xmlns:p="http://schemas.openxmlformats.org/presentationml/2006/main">
  <p:tag name="THINKCELLSHAPEDONOTDELETE" val="puSSA7nReUk6uiFDvMQrQAQ"/>
</p:tagLst>
</file>

<file path=ppt/tags/tag341.xml><?xml version="1.0" encoding="utf-8"?>
<p:tagLst xmlns:a="http://schemas.openxmlformats.org/drawingml/2006/main" xmlns:r="http://schemas.openxmlformats.org/officeDocument/2006/relationships" xmlns:p="http://schemas.openxmlformats.org/presentationml/2006/main">
  <p:tag name="THINKCELLSHAPEDONOTDELETE" val="p9xWoO1Jvf0O.VcwtKwS4_Q"/>
</p:tagLst>
</file>

<file path=ppt/tags/tag342.xml><?xml version="1.0" encoding="utf-8"?>
<p:tagLst xmlns:a="http://schemas.openxmlformats.org/drawingml/2006/main" xmlns:r="http://schemas.openxmlformats.org/officeDocument/2006/relationships" xmlns:p="http://schemas.openxmlformats.org/presentationml/2006/main">
  <p:tag name="THINKCELLSHAPEDONOTDELETE" val="pB0hsErLfoUWFlc1gRG68wg"/>
</p:tagLst>
</file>

<file path=ppt/tags/tag343.xml><?xml version="1.0" encoding="utf-8"?>
<p:tagLst xmlns:a="http://schemas.openxmlformats.org/drawingml/2006/main" xmlns:r="http://schemas.openxmlformats.org/officeDocument/2006/relationships" xmlns:p="http://schemas.openxmlformats.org/presentationml/2006/main">
  <p:tag name="THINKCELLSHAPEDONOTDELETE" val="pjdO.BukmR0CWQ0e.4Hv0tg"/>
</p:tagLst>
</file>

<file path=ppt/tags/tag344.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345.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346.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347.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348.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349.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35.xml><?xml version="1.0" encoding="utf-8"?>
<p:tagLst xmlns:a="http://schemas.openxmlformats.org/drawingml/2006/main" xmlns:r="http://schemas.openxmlformats.org/officeDocument/2006/relationships" xmlns:p="http://schemas.openxmlformats.org/presentationml/2006/main">
  <p:tag name="NAME" val="MoonShape"/>
</p:tagLst>
</file>

<file path=ppt/tags/tag350.xml><?xml version="1.0" encoding="utf-8"?>
<p:tagLst xmlns:a="http://schemas.openxmlformats.org/drawingml/2006/main" xmlns:r="http://schemas.openxmlformats.org/officeDocument/2006/relationships" xmlns:p="http://schemas.openxmlformats.org/presentationml/2006/main">
  <p:tag name="THINKCELLSHAPEDONOTDELETE" val="p07.00UeRD0GNxUCAr4hNxw"/>
</p:tagLst>
</file>

<file path=ppt/tags/tag351.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352.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353.xml><?xml version="1.0" encoding="utf-8"?>
<p:tagLst xmlns:a="http://schemas.openxmlformats.org/drawingml/2006/main" xmlns:r="http://schemas.openxmlformats.org/officeDocument/2006/relationships" xmlns:p="http://schemas.openxmlformats.org/presentationml/2006/main">
  <p:tag name="NAME" val="Moon"/>
</p:tagLst>
</file>

<file path=ppt/tags/tag354.xml><?xml version="1.0" encoding="utf-8"?>
<p:tagLst xmlns:a="http://schemas.openxmlformats.org/drawingml/2006/main" xmlns:r="http://schemas.openxmlformats.org/officeDocument/2006/relationships" xmlns:p="http://schemas.openxmlformats.org/presentationml/2006/main">
  <p:tag name="NAME" val="Moon"/>
</p:tagLst>
</file>

<file path=ppt/tags/tag355.xml><?xml version="1.0" encoding="utf-8"?>
<p:tagLst xmlns:a="http://schemas.openxmlformats.org/drawingml/2006/main" xmlns:r="http://schemas.openxmlformats.org/officeDocument/2006/relationships" xmlns:p="http://schemas.openxmlformats.org/presentationml/2006/main">
  <p:tag name="NAME" val="Moon"/>
</p:tagLst>
</file>

<file path=ppt/tags/tag356.xml><?xml version="1.0" encoding="utf-8"?>
<p:tagLst xmlns:a="http://schemas.openxmlformats.org/drawingml/2006/main" xmlns:r="http://schemas.openxmlformats.org/officeDocument/2006/relationships" xmlns:p="http://schemas.openxmlformats.org/presentationml/2006/main">
  <p:tag name="NAME" val="Moon"/>
</p:tagLst>
</file>

<file path=ppt/tags/tag357.xml><?xml version="1.0" encoding="utf-8"?>
<p:tagLst xmlns:a="http://schemas.openxmlformats.org/drawingml/2006/main" xmlns:r="http://schemas.openxmlformats.org/officeDocument/2006/relationships" xmlns:p="http://schemas.openxmlformats.org/presentationml/2006/main">
  <p:tag name="NAME" val="Moon"/>
</p:tagLst>
</file>

<file path=ppt/tags/tag358.xml><?xml version="1.0" encoding="utf-8"?>
<p:tagLst xmlns:a="http://schemas.openxmlformats.org/drawingml/2006/main" xmlns:r="http://schemas.openxmlformats.org/officeDocument/2006/relationships" xmlns:p="http://schemas.openxmlformats.org/presentationml/2006/main">
  <p:tag name="NAME" val="MoonShape"/>
</p:tagLst>
</file>

<file path=ppt/tags/tag359.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36.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60.xml><?xml version="1.0" encoding="utf-8"?>
<p:tagLst xmlns:a="http://schemas.openxmlformats.org/drawingml/2006/main" xmlns:r="http://schemas.openxmlformats.org/officeDocument/2006/relationships" xmlns:p="http://schemas.openxmlformats.org/presentationml/2006/main">
  <p:tag name="NAME" val="MoonShape"/>
</p:tagLst>
</file>

<file path=ppt/tags/tag361.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362.xml><?xml version="1.0" encoding="utf-8"?>
<p:tagLst xmlns:a="http://schemas.openxmlformats.org/drawingml/2006/main" xmlns:r="http://schemas.openxmlformats.org/officeDocument/2006/relationships" xmlns:p="http://schemas.openxmlformats.org/presentationml/2006/main">
  <p:tag name="NAME" val="MoonShape"/>
</p:tagLst>
</file>

<file path=ppt/tags/tag363.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364.xml><?xml version="1.0" encoding="utf-8"?>
<p:tagLst xmlns:a="http://schemas.openxmlformats.org/drawingml/2006/main" xmlns:r="http://schemas.openxmlformats.org/officeDocument/2006/relationships" xmlns:p="http://schemas.openxmlformats.org/presentationml/2006/main">
  <p:tag name="NAME" val="MoonShape"/>
</p:tagLst>
</file>

<file path=ppt/tags/tag36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66.xml><?xml version="1.0" encoding="utf-8"?>
<p:tagLst xmlns:a="http://schemas.openxmlformats.org/drawingml/2006/main" xmlns:r="http://schemas.openxmlformats.org/officeDocument/2006/relationships" xmlns:p="http://schemas.openxmlformats.org/presentationml/2006/main">
  <p:tag name="NAME" val="MoonShape"/>
</p:tagLst>
</file>

<file path=ppt/tags/tag367.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368.xml><?xml version="1.0" encoding="utf-8"?>
<p:tagLst xmlns:a="http://schemas.openxmlformats.org/drawingml/2006/main" xmlns:r="http://schemas.openxmlformats.org/officeDocument/2006/relationships" xmlns:p="http://schemas.openxmlformats.org/presentationml/2006/main">
  <p:tag name="THINKCELLSHAPEDONOTDELETE" val="pryH1giukNUWcXXf4nGXZiQ"/>
</p:tagLst>
</file>

<file path=ppt/tags/tag369.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37.xml><?xml version="1.0" encoding="utf-8"?>
<p:tagLst xmlns:a="http://schemas.openxmlformats.org/drawingml/2006/main" xmlns:r="http://schemas.openxmlformats.org/officeDocument/2006/relationships" xmlns:p="http://schemas.openxmlformats.org/presentationml/2006/main">
  <p:tag name="NAME" val="MoonShape"/>
</p:tagLst>
</file>

<file path=ppt/tags/tag370.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371.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372.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3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4.xml><?xml version="1.0" encoding="utf-8"?>
<p:tagLst xmlns:a="http://schemas.openxmlformats.org/drawingml/2006/main" xmlns:r="http://schemas.openxmlformats.org/officeDocument/2006/relationships" xmlns:p="http://schemas.openxmlformats.org/presentationml/2006/main">
  <p:tag name="THINKCELLSHAPEDONOTDELETE" val="p4YTJ7VeMQ0yHWYJjCy8ghA"/>
</p:tagLst>
</file>

<file path=ppt/tags/tag375.xml><?xml version="1.0" encoding="utf-8"?>
<p:tagLst xmlns:a="http://schemas.openxmlformats.org/drawingml/2006/main" xmlns:r="http://schemas.openxmlformats.org/officeDocument/2006/relationships" xmlns:p="http://schemas.openxmlformats.org/presentationml/2006/main">
  <p:tag name="THINKCELLSHAPEDONOTDELETE" val="pxuZ4cKRRcESmfEqELMmXBQ"/>
</p:tagLst>
</file>

<file path=ppt/tags/tag376.xml><?xml version="1.0" encoding="utf-8"?>
<p:tagLst xmlns:a="http://schemas.openxmlformats.org/drawingml/2006/main" xmlns:r="http://schemas.openxmlformats.org/officeDocument/2006/relationships" xmlns:p="http://schemas.openxmlformats.org/presentationml/2006/main">
  <p:tag name="THINKCELLSHAPEDONOTDELETE" val="pUtctnuU2YUCzDySOWUdm7g"/>
</p:tagLst>
</file>

<file path=ppt/tags/tag377.xml><?xml version="1.0" encoding="utf-8"?>
<p:tagLst xmlns:a="http://schemas.openxmlformats.org/drawingml/2006/main" xmlns:r="http://schemas.openxmlformats.org/officeDocument/2006/relationships" xmlns:p="http://schemas.openxmlformats.org/presentationml/2006/main">
  <p:tag name="THINKCELLSHAPEDONOTDELETE" val="pfnxVZYpQBUex48Xq.doJmQ"/>
</p:tagLst>
</file>

<file path=ppt/tags/tag378.xml><?xml version="1.0" encoding="utf-8"?>
<p:tagLst xmlns:a="http://schemas.openxmlformats.org/drawingml/2006/main" xmlns:r="http://schemas.openxmlformats.org/officeDocument/2006/relationships" xmlns:p="http://schemas.openxmlformats.org/presentationml/2006/main">
  <p:tag name="THINKCELLSHAPEDONOTDELETE" val="pyXgxiW9wmEqQTHUXWCPMaQ"/>
</p:tagLst>
</file>

<file path=ppt/tags/tag379.xml><?xml version="1.0" encoding="utf-8"?>
<p:tagLst xmlns:a="http://schemas.openxmlformats.org/drawingml/2006/main" xmlns:r="http://schemas.openxmlformats.org/officeDocument/2006/relationships" xmlns:p="http://schemas.openxmlformats.org/presentationml/2006/main">
  <p:tag name="THINKCELLSHAPEDONOTDELETE" val="pJkr1cV1D2E6N5WoochEJYA"/>
</p:tagLst>
</file>

<file path=ppt/tags/tag38.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380.xml><?xml version="1.0" encoding="utf-8"?>
<p:tagLst xmlns:a="http://schemas.openxmlformats.org/drawingml/2006/main" xmlns:r="http://schemas.openxmlformats.org/officeDocument/2006/relationships" xmlns:p="http://schemas.openxmlformats.org/presentationml/2006/main">
  <p:tag name="THINKCELLSHAPEDONOTDELETE" val="puSSA7nReUk6uiFDvMQrQAQ"/>
</p:tagLst>
</file>

<file path=ppt/tags/tag381.xml><?xml version="1.0" encoding="utf-8"?>
<p:tagLst xmlns:a="http://schemas.openxmlformats.org/drawingml/2006/main" xmlns:r="http://schemas.openxmlformats.org/officeDocument/2006/relationships" xmlns:p="http://schemas.openxmlformats.org/presentationml/2006/main">
  <p:tag name="THINKCELLSHAPEDONOTDELETE" val="p9xWoO1Jvf0O.VcwtKwS4_Q"/>
</p:tagLst>
</file>

<file path=ppt/tags/tag382.xml><?xml version="1.0" encoding="utf-8"?>
<p:tagLst xmlns:a="http://schemas.openxmlformats.org/drawingml/2006/main" xmlns:r="http://schemas.openxmlformats.org/officeDocument/2006/relationships" xmlns:p="http://schemas.openxmlformats.org/presentationml/2006/main">
  <p:tag name="THINKCELLSHAPEDONOTDELETE" val="pB0hsErLfoUWFlc1gRG68wg"/>
</p:tagLst>
</file>

<file path=ppt/tags/tag383.xml><?xml version="1.0" encoding="utf-8"?>
<p:tagLst xmlns:a="http://schemas.openxmlformats.org/drawingml/2006/main" xmlns:r="http://schemas.openxmlformats.org/officeDocument/2006/relationships" xmlns:p="http://schemas.openxmlformats.org/presentationml/2006/main">
  <p:tag name="THINKCELLSHAPEDONOTDELETE" val="pjdO.BukmR0CWQ0e.4Hv0tg"/>
</p:tagLst>
</file>

<file path=ppt/tags/tag384.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385.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386.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387.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388.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389.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ryH1giukNUWcXXf4nGXZiQ"/>
</p:tagLst>
</file>

<file path=ppt/tags/tag390.xml><?xml version="1.0" encoding="utf-8"?>
<p:tagLst xmlns:a="http://schemas.openxmlformats.org/drawingml/2006/main" xmlns:r="http://schemas.openxmlformats.org/officeDocument/2006/relationships" xmlns:p="http://schemas.openxmlformats.org/presentationml/2006/main">
  <p:tag name="THINKCELLSHAPEDONOTDELETE" val="p07.00UeRD0GNxUCAr4hNxw"/>
</p:tagLst>
</file>

<file path=ppt/tags/tag391.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392.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393.xml><?xml version="1.0" encoding="utf-8"?>
<p:tagLst xmlns:a="http://schemas.openxmlformats.org/drawingml/2006/main" xmlns:r="http://schemas.openxmlformats.org/officeDocument/2006/relationships" xmlns:p="http://schemas.openxmlformats.org/presentationml/2006/main">
  <p:tag name="NAME" val="Moon"/>
</p:tagLst>
</file>

<file path=ppt/tags/tag394.xml><?xml version="1.0" encoding="utf-8"?>
<p:tagLst xmlns:a="http://schemas.openxmlformats.org/drawingml/2006/main" xmlns:r="http://schemas.openxmlformats.org/officeDocument/2006/relationships" xmlns:p="http://schemas.openxmlformats.org/presentationml/2006/main">
  <p:tag name="NAME" val="Moon"/>
</p:tagLst>
</file>

<file path=ppt/tags/tag395.xml><?xml version="1.0" encoding="utf-8"?>
<p:tagLst xmlns:a="http://schemas.openxmlformats.org/drawingml/2006/main" xmlns:r="http://schemas.openxmlformats.org/officeDocument/2006/relationships" xmlns:p="http://schemas.openxmlformats.org/presentationml/2006/main">
  <p:tag name="NAME" val="Moon"/>
</p:tagLst>
</file>

<file path=ppt/tags/tag396.xml><?xml version="1.0" encoding="utf-8"?>
<p:tagLst xmlns:a="http://schemas.openxmlformats.org/drawingml/2006/main" xmlns:r="http://schemas.openxmlformats.org/officeDocument/2006/relationships" xmlns:p="http://schemas.openxmlformats.org/presentationml/2006/main">
  <p:tag name="NAME" val="Moon"/>
</p:tagLst>
</file>

<file path=ppt/tags/tag397.xml><?xml version="1.0" encoding="utf-8"?>
<p:tagLst xmlns:a="http://schemas.openxmlformats.org/drawingml/2006/main" xmlns:r="http://schemas.openxmlformats.org/officeDocument/2006/relationships" xmlns:p="http://schemas.openxmlformats.org/presentationml/2006/main">
  <p:tag name="NAME" val="Moon"/>
</p:tagLst>
</file>

<file path=ppt/tags/tag398.xml><?xml version="1.0" encoding="utf-8"?>
<p:tagLst xmlns:a="http://schemas.openxmlformats.org/drawingml/2006/main" xmlns:r="http://schemas.openxmlformats.org/officeDocument/2006/relationships" xmlns:p="http://schemas.openxmlformats.org/presentationml/2006/main">
  <p:tag name="NAME" val="MoonShape"/>
</p:tagLst>
</file>

<file path=ppt/tags/tag399.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XK_UKO6hfUyd.J4DoluxOw"/>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400.xml><?xml version="1.0" encoding="utf-8"?>
<p:tagLst xmlns:a="http://schemas.openxmlformats.org/drawingml/2006/main" xmlns:r="http://schemas.openxmlformats.org/officeDocument/2006/relationships" xmlns:p="http://schemas.openxmlformats.org/presentationml/2006/main">
  <p:tag name="NAME" val="MoonShape"/>
</p:tagLst>
</file>

<file path=ppt/tags/tag401.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402.xml><?xml version="1.0" encoding="utf-8"?>
<p:tagLst xmlns:a="http://schemas.openxmlformats.org/drawingml/2006/main" xmlns:r="http://schemas.openxmlformats.org/officeDocument/2006/relationships" xmlns:p="http://schemas.openxmlformats.org/presentationml/2006/main">
  <p:tag name="NAME" val="MoonShape"/>
</p:tagLst>
</file>

<file path=ppt/tags/tag403.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404.xml><?xml version="1.0" encoding="utf-8"?>
<p:tagLst xmlns:a="http://schemas.openxmlformats.org/drawingml/2006/main" xmlns:r="http://schemas.openxmlformats.org/officeDocument/2006/relationships" xmlns:p="http://schemas.openxmlformats.org/presentationml/2006/main">
  <p:tag name="NAME" val="MoonShape"/>
</p:tagLst>
</file>

<file path=ppt/tags/tag40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406.xml><?xml version="1.0" encoding="utf-8"?>
<p:tagLst xmlns:a="http://schemas.openxmlformats.org/drawingml/2006/main" xmlns:r="http://schemas.openxmlformats.org/officeDocument/2006/relationships" xmlns:p="http://schemas.openxmlformats.org/presentationml/2006/main">
  <p:tag name="NAME" val="MoonShape"/>
</p:tagLst>
</file>

<file path=ppt/tags/tag407.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408.xml><?xml version="1.0" encoding="utf-8"?>
<p:tagLst xmlns:a="http://schemas.openxmlformats.org/drawingml/2006/main" xmlns:r="http://schemas.openxmlformats.org/officeDocument/2006/relationships" xmlns:p="http://schemas.openxmlformats.org/presentationml/2006/main">
  <p:tag name="THINKCELLSHAPEDONOTDELETE" val="pryH1giukNUWcXXf4nGXZiQ"/>
</p:tagLst>
</file>

<file path=ppt/tags/tag409.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410.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411.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412.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4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4.xml><?xml version="1.0" encoding="utf-8"?>
<p:tagLst xmlns:a="http://schemas.openxmlformats.org/drawingml/2006/main" xmlns:r="http://schemas.openxmlformats.org/officeDocument/2006/relationships" xmlns:p="http://schemas.openxmlformats.org/presentationml/2006/main">
  <p:tag name="THINKCELLSHAPEDONOTDELETE" val="p4YTJ7VeMQ0yHWYJjCy8ghA"/>
</p:tagLst>
</file>

<file path=ppt/tags/tag415.xml><?xml version="1.0" encoding="utf-8"?>
<p:tagLst xmlns:a="http://schemas.openxmlformats.org/drawingml/2006/main" xmlns:r="http://schemas.openxmlformats.org/officeDocument/2006/relationships" xmlns:p="http://schemas.openxmlformats.org/presentationml/2006/main">
  <p:tag name="THINKCELLSHAPEDONOTDELETE" val="pxuZ4cKRRcESmfEqELMmXBQ"/>
</p:tagLst>
</file>

<file path=ppt/tags/tag416.xml><?xml version="1.0" encoding="utf-8"?>
<p:tagLst xmlns:a="http://schemas.openxmlformats.org/drawingml/2006/main" xmlns:r="http://schemas.openxmlformats.org/officeDocument/2006/relationships" xmlns:p="http://schemas.openxmlformats.org/presentationml/2006/main">
  <p:tag name="THINKCELLSHAPEDONOTDELETE" val="pUtctnuU2YUCzDySOWUdm7g"/>
</p:tagLst>
</file>

<file path=ppt/tags/tag417.xml><?xml version="1.0" encoding="utf-8"?>
<p:tagLst xmlns:a="http://schemas.openxmlformats.org/drawingml/2006/main" xmlns:r="http://schemas.openxmlformats.org/officeDocument/2006/relationships" xmlns:p="http://schemas.openxmlformats.org/presentationml/2006/main">
  <p:tag name="THINKCELLSHAPEDONOTDELETE" val="pfnxVZYpQBUex48Xq.doJmQ"/>
</p:tagLst>
</file>

<file path=ppt/tags/tag418.xml><?xml version="1.0" encoding="utf-8"?>
<p:tagLst xmlns:a="http://schemas.openxmlformats.org/drawingml/2006/main" xmlns:r="http://schemas.openxmlformats.org/officeDocument/2006/relationships" xmlns:p="http://schemas.openxmlformats.org/presentationml/2006/main">
  <p:tag name="THINKCELLSHAPEDONOTDELETE" val="pyXgxiW9wmEqQTHUXWCPMaQ"/>
</p:tagLst>
</file>

<file path=ppt/tags/tag419.xml><?xml version="1.0" encoding="utf-8"?>
<p:tagLst xmlns:a="http://schemas.openxmlformats.org/drawingml/2006/main" xmlns:r="http://schemas.openxmlformats.org/officeDocument/2006/relationships" xmlns:p="http://schemas.openxmlformats.org/presentationml/2006/main">
  <p:tag name="THINKCELLSHAPEDONOTDELETE" val="pJkr1cV1D2E6N5WoochEJYA"/>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420.xml><?xml version="1.0" encoding="utf-8"?>
<p:tagLst xmlns:a="http://schemas.openxmlformats.org/drawingml/2006/main" xmlns:r="http://schemas.openxmlformats.org/officeDocument/2006/relationships" xmlns:p="http://schemas.openxmlformats.org/presentationml/2006/main">
  <p:tag name="THINKCELLSHAPEDONOTDELETE" val="puSSA7nReUk6uiFDvMQrQAQ"/>
</p:tagLst>
</file>

<file path=ppt/tags/tag421.xml><?xml version="1.0" encoding="utf-8"?>
<p:tagLst xmlns:a="http://schemas.openxmlformats.org/drawingml/2006/main" xmlns:r="http://schemas.openxmlformats.org/officeDocument/2006/relationships" xmlns:p="http://schemas.openxmlformats.org/presentationml/2006/main">
  <p:tag name="THINKCELLSHAPEDONOTDELETE" val="p9xWoO1Jvf0O.VcwtKwS4_Q"/>
</p:tagLst>
</file>

<file path=ppt/tags/tag422.xml><?xml version="1.0" encoding="utf-8"?>
<p:tagLst xmlns:a="http://schemas.openxmlformats.org/drawingml/2006/main" xmlns:r="http://schemas.openxmlformats.org/officeDocument/2006/relationships" xmlns:p="http://schemas.openxmlformats.org/presentationml/2006/main">
  <p:tag name="THINKCELLSHAPEDONOTDELETE" val="pB0hsErLfoUWFlc1gRG68wg"/>
</p:tagLst>
</file>

<file path=ppt/tags/tag423.xml><?xml version="1.0" encoding="utf-8"?>
<p:tagLst xmlns:a="http://schemas.openxmlformats.org/drawingml/2006/main" xmlns:r="http://schemas.openxmlformats.org/officeDocument/2006/relationships" xmlns:p="http://schemas.openxmlformats.org/presentationml/2006/main">
  <p:tag name="THINKCELLSHAPEDONOTDELETE" val="pjdO.BukmR0CWQ0e.4Hv0tg"/>
</p:tagLst>
</file>

<file path=ppt/tags/tag424.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425.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426.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427.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428.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429.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430.xml><?xml version="1.0" encoding="utf-8"?>
<p:tagLst xmlns:a="http://schemas.openxmlformats.org/drawingml/2006/main" xmlns:r="http://schemas.openxmlformats.org/officeDocument/2006/relationships" xmlns:p="http://schemas.openxmlformats.org/presentationml/2006/main">
  <p:tag name="THINKCELLSHAPEDONOTDELETE" val="p07.00UeRD0GNxUCAr4hNxw"/>
</p:tagLst>
</file>

<file path=ppt/tags/tag431.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432.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433.xml><?xml version="1.0" encoding="utf-8"?>
<p:tagLst xmlns:a="http://schemas.openxmlformats.org/drawingml/2006/main" xmlns:r="http://schemas.openxmlformats.org/officeDocument/2006/relationships" xmlns:p="http://schemas.openxmlformats.org/presentationml/2006/main">
  <p:tag name="NAME" val="Moon"/>
</p:tagLst>
</file>

<file path=ppt/tags/tag434.xml><?xml version="1.0" encoding="utf-8"?>
<p:tagLst xmlns:a="http://schemas.openxmlformats.org/drawingml/2006/main" xmlns:r="http://schemas.openxmlformats.org/officeDocument/2006/relationships" xmlns:p="http://schemas.openxmlformats.org/presentationml/2006/main">
  <p:tag name="NAME" val="Moon"/>
</p:tagLst>
</file>

<file path=ppt/tags/tag435.xml><?xml version="1.0" encoding="utf-8"?>
<p:tagLst xmlns:a="http://schemas.openxmlformats.org/drawingml/2006/main" xmlns:r="http://schemas.openxmlformats.org/officeDocument/2006/relationships" xmlns:p="http://schemas.openxmlformats.org/presentationml/2006/main">
  <p:tag name="NAME" val="Moon"/>
</p:tagLst>
</file>

<file path=ppt/tags/tag436.xml><?xml version="1.0" encoding="utf-8"?>
<p:tagLst xmlns:a="http://schemas.openxmlformats.org/drawingml/2006/main" xmlns:r="http://schemas.openxmlformats.org/officeDocument/2006/relationships" xmlns:p="http://schemas.openxmlformats.org/presentationml/2006/main">
  <p:tag name="NAME" val="Moon"/>
</p:tagLst>
</file>

<file path=ppt/tags/tag437.xml><?xml version="1.0" encoding="utf-8"?>
<p:tagLst xmlns:a="http://schemas.openxmlformats.org/drawingml/2006/main" xmlns:r="http://schemas.openxmlformats.org/officeDocument/2006/relationships" xmlns:p="http://schemas.openxmlformats.org/presentationml/2006/main">
  <p:tag name="NAME" val="Moon"/>
</p:tagLst>
</file>

<file path=ppt/tags/tag438.xml><?xml version="1.0" encoding="utf-8"?>
<p:tagLst xmlns:a="http://schemas.openxmlformats.org/drawingml/2006/main" xmlns:r="http://schemas.openxmlformats.org/officeDocument/2006/relationships" xmlns:p="http://schemas.openxmlformats.org/presentationml/2006/main">
  <p:tag name="NAME" val="MoonShape"/>
</p:tagLst>
</file>

<file path=ppt/tags/tag439.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0.xml><?xml version="1.0" encoding="utf-8"?>
<p:tagLst xmlns:a="http://schemas.openxmlformats.org/drawingml/2006/main" xmlns:r="http://schemas.openxmlformats.org/officeDocument/2006/relationships" xmlns:p="http://schemas.openxmlformats.org/presentationml/2006/main">
  <p:tag name="NAME" val="MoonShape"/>
</p:tagLst>
</file>

<file path=ppt/tags/tag441.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442.xml><?xml version="1.0" encoding="utf-8"?>
<p:tagLst xmlns:a="http://schemas.openxmlformats.org/drawingml/2006/main" xmlns:r="http://schemas.openxmlformats.org/officeDocument/2006/relationships" xmlns:p="http://schemas.openxmlformats.org/presentationml/2006/main">
  <p:tag name="NAME" val="MoonShape"/>
</p:tagLst>
</file>

<file path=ppt/tags/tag443.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444.xml><?xml version="1.0" encoding="utf-8"?>
<p:tagLst xmlns:a="http://schemas.openxmlformats.org/drawingml/2006/main" xmlns:r="http://schemas.openxmlformats.org/officeDocument/2006/relationships" xmlns:p="http://schemas.openxmlformats.org/presentationml/2006/main">
  <p:tag name="NAME" val="MoonShape"/>
</p:tagLst>
</file>

<file path=ppt/tags/tag44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446.xml><?xml version="1.0" encoding="utf-8"?>
<p:tagLst xmlns:a="http://schemas.openxmlformats.org/drawingml/2006/main" xmlns:r="http://schemas.openxmlformats.org/officeDocument/2006/relationships" xmlns:p="http://schemas.openxmlformats.org/presentationml/2006/main">
  <p:tag name="NAME" val="MoonShape"/>
</p:tagLst>
</file>

<file path=ppt/tags/tag447.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448.xml><?xml version="1.0" encoding="utf-8"?>
<p:tagLst xmlns:a="http://schemas.openxmlformats.org/drawingml/2006/main" xmlns:r="http://schemas.openxmlformats.org/officeDocument/2006/relationships" xmlns:p="http://schemas.openxmlformats.org/presentationml/2006/main">
  <p:tag name="THINKCELLSHAPEDONOTDELETE" val="pryH1giukNUWcXXf4nGXZiQ"/>
</p:tagLst>
</file>

<file path=ppt/tags/tag449.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YxOQLrs8nEi7fqzMfgrrxQ"/>
</p:tagLst>
</file>

<file path=ppt/tags/tag450.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451.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452.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UrgzMxjFW0yXRQ2qb_oItw"/>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neWuG0tgDU.TRmwsoIZ5Pw"/>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lYkuvWjkgUuMXnLB5psSEQ"/>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YVH8MkmHPEe_jobNd4Zib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4YTJ7VeMQ0yHWYJjCy8ghA"/>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9UPVeZJFHEWJmW3H.oNPPQ"/>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abOjsSFZokOMcjUl7cjtVQ"/>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ncIkTbZfpUuTFexAvFPBXg"/>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4YTJ7VeMQ0yHWYJjCy8ghA"/>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xuZ4cKRRcESmfEqELMmXBQ"/>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UtctnuU2YUCzDySOWUdm7g"/>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pfnxVZYpQBUex48Xq.doJmQ"/>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pyXgxiW9wmEqQTHUXWCPMaQ"/>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pJkr1cV1D2E6N5WoochEJYA"/>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xuZ4cKRRcESmfEqELMmXBQ"/>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puSSA7nReUk6uiFDvMQrQAQ"/>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p9xWoO1Jvf0O.VcwtKwS4_Q"/>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pB0hsErLfoUWFlc1gRG68wg"/>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pjdO.BukmR0CWQ0e.4Hv0tg"/>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B0hsErLfoUWFlc1gRG68wg"/>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p07.00UeRD0GNxUCAr4hNxw"/>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73.xml><?xml version="1.0" encoding="utf-8"?>
<p:tagLst xmlns:a="http://schemas.openxmlformats.org/drawingml/2006/main" xmlns:r="http://schemas.openxmlformats.org/officeDocument/2006/relationships" xmlns:p="http://schemas.openxmlformats.org/presentationml/2006/main">
  <p:tag name="NAME" val="Moon"/>
</p:tagLst>
</file>

<file path=ppt/tags/tag74.xml><?xml version="1.0" encoding="utf-8"?>
<p:tagLst xmlns:a="http://schemas.openxmlformats.org/drawingml/2006/main" xmlns:r="http://schemas.openxmlformats.org/officeDocument/2006/relationships" xmlns:p="http://schemas.openxmlformats.org/presentationml/2006/main">
  <p:tag name="NAME" val="Moon"/>
</p:tagLst>
</file>

<file path=ppt/tags/tag75.xml><?xml version="1.0" encoding="utf-8"?>
<p:tagLst xmlns:a="http://schemas.openxmlformats.org/drawingml/2006/main" xmlns:r="http://schemas.openxmlformats.org/officeDocument/2006/relationships" xmlns:p="http://schemas.openxmlformats.org/presentationml/2006/main">
  <p:tag name="NAME" val="Moon"/>
</p:tagLst>
</file>

<file path=ppt/tags/tag76.xml><?xml version="1.0" encoding="utf-8"?>
<p:tagLst xmlns:a="http://schemas.openxmlformats.org/drawingml/2006/main" xmlns:r="http://schemas.openxmlformats.org/officeDocument/2006/relationships" xmlns:p="http://schemas.openxmlformats.org/presentationml/2006/main">
  <p:tag name="NAME" val="Moon"/>
</p:tagLst>
</file>

<file path=ppt/tags/tag77.xml><?xml version="1.0" encoding="utf-8"?>
<p:tagLst xmlns:a="http://schemas.openxmlformats.org/drawingml/2006/main" xmlns:r="http://schemas.openxmlformats.org/officeDocument/2006/relationships" xmlns:p="http://schemas.openxmlformats.org/presentationml/2006/main">
  <p:tag name="NAME" val="Moon"/>
</p:tagLst>
</file>

<file path=ppt/tags/tag78.xml><?xml version="1.0" encoding="utf-8"?>
<p:tagLst xmlns:a="http://schemas.openxmlformats.org/drawingml/2006/main" xmlns:r="http://schemas.openxmlformats.org/officeDocument/2006/relationships" xmlns:p="http://schemas.openxmlformats.org/presentationml/2006/main">
  <p:tag name="NAME" val="MoonShape"/>
</p:tagLst>
</file>

<file path=ppt/tags/tag79.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UtctnuU2YUCzDySOWUdm7g"/>
</p:tagLst>
</file>

<file path=ppt/tags/tag80.xml><?xml version="1.0" encoding="utf-8"?>
<p:tagLst xmlns:a="http://schemas.openxmlformats.org/drawingml/2006/main" xmlns:r="http://schemas.openxmlformats.org/officeDocument/2006/relationships" xmlns:p="http://schemas.openxmlformats.org/presentationml/2006/main">
  <p:tag name="NAME" val="MoonShape"/>
</p:tagLst>
</file>

<file path=ppt/tags/tag81.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82.xml><?xml version="1.0" encoding="utf-8"?>
<p:tagLst xmlns:a="http://schemas.openxmlformats.org/drawingml/2006/main" xmlns:r="http://schemas.openxmlformats.org/officeDocument/2006/relationships" xmlns:p="http://schemas.openxmlformats.org/presentationml/2006/main">
  <p:tag name="NAME" val="MoonShape"/>
</p:tagLst>
</file>

<file path=ppt/tags/tag83.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84.xml><?xml version="1.0" encoding="utf-8"?>
<p:tagLst xmlns:a="http://schemas.openxmlformats.org/drawingml/2006/main" xmlns:r="http://schemas.openxmlformats.org/officeDocument/2006/relationships" xmlns:p="http://schemas.openxmlformats.org/presentationml/2006/main">
  <p:tag name="NAME" val="MoonShape"/>
</p:tagLst>
</file>

<file path=ppt/tags/tag8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86.xml><?xml version="1.0" encoding="utf-8"?>
<p:tagLst xmlns:a="http://schemas.openxmlformats.org/drawingml/2006/main" xmlns:r="http://schemas.openxmlformats.org/officeDocument/2006/relationships" xmlns:p="http://schemas.openxmlformats.org/presentationml/2006/main">
  <p:tag name="NAME" val="MoonShape"/>
</p:tagLst>
</file>

<file path=ppt/tags/tag87.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pryH1giukNUWcXXf4nGXZiQ"/>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p3n0m25IPz0yHmTwc4wJ7s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fnxVZYpQBUex48Xq.doJmQ"/>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pQw8LRMjvWkyDjlP3Cr2QCQ"/>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p1_GtPet7CU6Ufihv6gV9JQ"/>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pm6aKb2LtYEe2WwgXVlbZmw"/>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p4YTJ7VeMQ0yHWYJjCy8ghA"/>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pxuZ4cKRRcESmfEqELMmXBQ"/>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pUtctnuU2YUCzDySOWUdm7g"/>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pfnxVZYpQBUex48Xq.doJmQ"/>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pyXgxiW9wmEqQTHUXWCPMaQ"/>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pJkr1cV1D2E6N5WoochEJYA"/>
</p:tagLst>
</file>

<file path=ppt/theme/theme1.xml><?xml version="1.0" encoding="utf-8"?>
<a:theme xmlns:a="http://schemas.openxmlformats.org/drawingml/2006/main" name="PGE063">
  <a:themeElements>
    <a:clrScheme name="PGE063 1">
      <a:dk1>
        <a:srgbClr val="000000"/>
      </a:dk1>
      <a:lt1>
        <a:srgbClr val="FFFFFF"/>
      </a:lt1>
      <a:dk2>
        <a:srgbClr val="002960"/>
      </a:dk2>
      <a:lt2>
        <a:srgbClr val="007FA5"/>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PGE063">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rgbClr val="FFFF00"/>
        </a:solidFill>
      </a:spPr>
      <a:bodyPr wrap="none" rtlCol="0">
        <a:spAutoFit/>
      </a:bodyPr>
      <a:lstStyle>
        <a:defPPr>
          <a:defRPr sz="1400" dirty="0">
            <a:solidFill>
              <a:schemeClr val="tx1"/>
            </a:solidFill>
          </a:defRPr>
        </a:defPPr>
      </a:lstStyle>
    </a:txDef>
  </a:objectDefaults>
  <a:extraClrSchemeLst>
    <a:extraClrScheme>
      <a:clrScheme name="PGE063 1">
        <a:dk1>
          <a:srgbClr val="000000"/>
        </a:dk1>
        <a:lt1>
          <a:srgbClr val="FFFFFF"/>
        </a:lt1>
        <a:dk2>
          <a:srgbClr val="002960"/>
        </a:dk2>
        <a:lt2>
          <a:srgbClr val="007FA5"/>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G&amp;E Presentation Template">
  <a:themeElements>
    <a:clrScheme name="PG&amp;E Presentation Template 1">
      <a:dk1>
        <a:srgbClr val="0082AA"/>
      </a:dk1>
      <a:lt1>
        <a:srgbClr val="FFFFFF"/>
      </a:lt1>
      <a:dk2>
        <a:srgbClr val="FFA100"/>
      </a:dk2>
      <a:lt2>
        <a:srgbClr val="00A7C2"/>
      </a:lt2>
      <a:accent1>
        <a:srgbClr val="005C78"/>
      </a:accent1>
      <a:accent2>
        <a:srgbClr val="70A489"/>
      </a:accent2>
      <a:accent3>
        <a:srgbClr val="FFFFFF"/>
      </a:accent3>
      <a:accent4>
        <a:srgbClr val="006E91"/>
      </a:accent4>
      <a:accent5>
        <a:srgbClr val="AAB5BE"/>
      </a:accent5>
      <a:accent6>
        <a:srgbClr val="65947C"/>
      </a:accent6>
      <a:hlink>
        <a:srgbClr val="A3A86B"/>
      </a:hlink>
      <a:folHlink>
        <a:srgbClr val="CAB575"/>
      </a:folHlink>
    </a:clrScheme>
    <a:fontScheme name="PG&amp;E Presentation Template">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solidFill>
            <a:schemeClr val="tx1"/>
          </a:solidFill>
        </a:ln>
        <a:effectLst/>
        <a:extLst/>
      </a:spPr>
      <a:bodyPr rot="0" spcFirstLastPara="0" vertOverflow="overflow" horzOverflow="overflow" vert="horz" wrap="square" lIns="45720" tIns="45720" rIns="45720" bIns="45720" numCol="1" spcCol="0" rtlCol="0" fromWordArt="0" anchor="t" anchorCtr="0" forceAA="0" compatLnSpc="1">
        <a:prstTxWarp prst="textNoShape">
          <a:avLst/>
        </a:prstTxWarp>
        <a:noAutofit/>
      </a:bodyPr>
      <a:lstStyle>
        <a:defPPr marL="0" marR="0" indent="0" algn="ctr" defTabSz="914400" rtl="0" eaLnBrk="0" fontAlgn="base" latinLnBrk="0" hangingPunct="0">
          <a:lnSpc>
            <a:spcPct val="90000"/>
          </a:lnSpc>
          <a:spcBef>
            <a:spcPct val="30000"/>
          </a:spcBef>
          <a:spcAft>
            <a:spcPct val="15000"/>
          </a:spcAft>
          <a:buClrTx/>
          <a:buSzTx/>
          <a:buFontTx/>
          <a:buNone/>
          <a:tabLst/>
          <a:defRPr kumimoji="0" sz="1400" b="0" i="0" u="none" strike="noStrike" cap="none" normalizeH="0" baseline="0" dirty="0" smtClean="0">
            <a:ln>
              <a:noFill/>
            </a:ln>
            <a:effectLst/>
            <a:latin typeface="Arial" charset="0"/>
            <a:ea typeface="ヒラギノ角ゴ Pro W3" charset="-128"/>
          </a:defRPr>
        </a:defPPr>
      </a:lstStyle>
    </a:spDef>
    <a:lnDef>
      <a:spPr bwMode="auto">
        <a:noFill/>
        <a:ln w="9525" cap="flat" cmpd="sng" algn="ctr">
          <a:solidFill>
            <a:schemeClr val="tx1"/>
          </a:solidFill>
          <a:prstDash val="solid"/>
          <a:round/>
          <a:headEnd type="none" w="med" len="med"/>
          <a:tailEnd type="triangle"/>
        </a:ln>
        <a:effectLst/>
        <a:extLst>
          <a:ext uri="{909E8E84-426E-40DD-AFC4-6F175D3DCCD1}">
            <a14:hiddenFill xmlns:a14="http://schemas.microsoft.com/office/drawing/2010/main">
              <a:solidFill>
                <a:srgbClr val="BBBBBB"/>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a:lstStyle/>
    </a:lnDef>
  </a:objectDefaults>
  <a:extraClrSchemeLst>
    <a:extraClrScheme>
      <a:clrScheme name="PG&amp;E Presentation Template 1">
        <a:dk1>
          <a:srgbClr val="0082AA"/>
        </a:dk1>
        <a:lt1>
          <a:srgbClr val="FFFFFF"/>
        </a:lt1>
        <a:dk2>
          <a:srgbClr val="FFA100"/>
        </a:dk2>
        <a:lt2>
          <a:srgbClr val="00A7C2"/>
        </a:lt2>
        <a:accent1>
          <a:srgbClr val="005C78"/>
        </a:accent1>
        <a:accent2>
          <a:srgbClr val="70A489"/>
        </a:accent2>
        <a:accent3>
          <a:srgbClr val="FFFFFF"/>
        </a:accent3>
        <a:accent4>
          <a:srgbClr val="006E91"/>
        </a:accent4>
        <a:accent5>
          <a:srgbClr val="AAB5BE"/>
        </a:accent5>
        <a:accent6>
          <a:srgbClr val="65947C"/>
        </a:accent6>
        <a:hlink>
          <a:srgbClr val="A3A86B"/>
        </a:hlink>
        <a:folHlink>
          <a:srgbClr val="CAB575"/>
        </a:folHlink>
      </a:clrScheme>
      <a:clrMap bg1="lt1" tx1="dk1" bg2="lt2" tx2="dk2" accent1="accent1" accent2="accent2" accent3="accent3" accent4="accent4" accent5="accent5" accent6="accent6" hlink="hlink" folHlink="folHlink"/>
    </a:extraClrScheme>
    <a:extraClrScheme>
      <a:clrScheme name="PG&amp;E Presentation Template 2">
        <a:dk1>
          <a:srgbClr val="0082AA"/>
        </a:dk1>
        <a:lt1>
          <a:srgbClr val="FFFFFF"/>
        </a:lt1>
        <a:dk2>
          <a:srgbClr val="FFA100"/>
        </a:dk2>
        <a:lt2>
          <a:srgbClr val="00A7C2"/>
        </a:lt2>
        <a:accent1>
          <a:srgbClr val="004960"/>
        </a:accent1>
        <a:accent2>
          <a:srgbClr val="70A489"/>
        </a:accent2>
        <a:accent3>
          <a:srgbClr val="FFFFFF"/>
        </a:accent3>
        <a:accent4>
          <a:srgbClr val="006E91"/>
        </a:accent4>
        <a:accent5>
          <a:srgbClr val="AAB1B6"/>
        </a:accent5>
        <a:accent6>
          <a:srgbClr val="65947C"/>
        </a:accent6>
        <a:hlink>
          <a:srgbClr val="A3A86B"/>
        </a:hlink>
        <a:folHlink>
          <a:srgbClr val="CAB57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20EA4F4CB40DD419C6CAF9467FB7C04" ma:contentTypeVersion="2" ma:contentTypeDescription="Create a new document." ma:contentTypeScope="" ma:versionID="8ce9cb88eb2c07afe75834b973533519">
  <xsd:schema xmlns:xsd="http://www.w3.org/2001/XMLSchema" xmlns:xs="http://www.w3.org/2001/XMLSchema" xmlns:p="http://schemas.microsoft.com/office/2006/metadata/properties" targetNamespace="http://schemas.microsoft.com/office/2006/metadata/properties" ma:root="true" ma:fieldsID="26e4863383729cb444416dcdc8f5e0bd">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7CEDA630-E800-4683-B7CD-220A6DE6E190}"/>
</file>

<file path=customXml/itemProps2.xml><?xml version="1.0" encoding="utf-8"?>
<ds:datastoreItem xmlns:ds="http://schemas.openxmlformats.org/officeDocument/2006/customXml" ds:itemID="{C7BF87AB-13D5-4C5A-9F75-847CB73AB89B}"/>
</file>

<file path=customXml/itemProps3.xml><?xml version="1.0" encoding="utf-8"?>
<ds:datastoreItem xmlns:ds="http://schemas.openxmlformats.org/officeDocument/2006/customXml" ds:itemID="{70753793-9382-4588-9AB1-4EEDE0F23972}"/>
</file>

<file path=docProps/app.xml><?xml version="1.0" encoding="utf-8"?>
<Properties xmlns="http://schemas.openxmlformats.org/officeDocument/2006/extended-properties" xmlns:vt="http://schemas.openxmlformats.org/officeDocument/2006/docPropsVTypes">
  <TotalTime>17132</TotalTime>
  <Words>1227</Words>
  <Application>Microsoft Office PowerPoint</Application>
  <PresentationFormat>On-screen Show (4:3)</PresentationFormat>
  <Paragraphs>255</Paragraphs>
  <Slides>11</Slides>
  <Notes>3</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1</vt:i4>
      </vt:variant>
      <vt:variant>
        <vt:lpstr>Slide Titles</vt:lpstr>
      </vt:variant>
      <vt:variant>
        <vt:i4>11</vt:i4>
      </vt:variant>
    </vt:vector>
  </HeadingPairs>
  <TitlesOfParts>
    <vt:vector size="21" baseType="lpstr">
      <vt:lpstr>宋体</vt:lpstr>
      <vt:lpstr>Arial</vt:lpstr>
      <vt:lpstr>Calibri</vt:lpstr>
      <vt:lpstr>Symbol</vt:lpstr>
      <vt:lpstr>Times New Roman</vt:lpstr>
      <vt:lpstr>Trebuchet MS</vt:lpstr>
      <vt:lpstr>ヒラギノ角ゴ Pro W3</vt:lpstr>
      <vt:lpstr>PGE063</vt:lpstr>
      <vt:lpstr>PG&amp;E Presentation Template</vt:lpstr>
      <vt:lpstr>think-cell Slide</vt:lpstr>
      <vt:lpstr> Gate Three - Adoption Laminar Flow Restrictor (LFR) </vt:lpstr>
      <vt:lpstr>Executive Summary</vt:lpstr>
      <vt:lpstr>Supporting Questions</vt:lpstr>
      <vt:lpstr>Product Overview</vt:lpstr>
      <vt:lpstr>Key Metrics for EE – Sample Product</vt:lpstr>
      <vt:lpstr>Core Team and Approvals to Date</vt:lpstr>
      <vt:lpstr>Program Appendix</vt:lpstr>
      <vt:lpstr> Appendix A: LFR vs Aerator Comparison</vt:lpstr>
      <vt:lpstr>Appendix B: Water Savings</vt:lpstr>
      <vt:lpstr>Appendix C: Incremental Measure Cost</vt:lpstr>
      <vt:lpstr>Appendix D: PG&amp;E Estimated Market </vt:lpstr>
    </vt:vector>
  </TitlesOfParts>
  <Company>Pacific Gas and Electric Co.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Schoenberg, David</dc:creator>
  <cp:lastModifiedBy>Fok, Stephen</cp:lastModifiedBy>
  <cp:revision>785</cp:revision>
  <cp:lastPrinted>2016-07-05T17:27:16Z</cp:lastPrinted>
  <dcterms:created xsi:type="dcterms:W3CDTF">2010-11-07T00:34:51Z</dcterms:created>
  <dcterms:modified xsi:type="dcterms:W3CDTF">2018-06-07T16:35:23Z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0x010100E20EA4F4CB40DD419C6CAF9467FB7C04</vt:lpwstr>
  </property>
  <property fmtid="{D5CDD505-2E9C-101B-9397-08002B2CF9AE}" pid="3" name="Order">
    <vt:r8>500</vt:r8>
  </property>
  <property fmtid="{D5CDD505-2E9C-101B-9397-08002B2CF9AE}" pid="4" name="TemplateUrl">
    <vt:lpwstr/>
  </property>
  <property fmtid="{D5CDD505-2E9C-101B-9397-08002B2CF9AE}" pid="5" name="xd_Signature">
    <vt:bool>false</vt:bool>
  </property>
  <property fmtid="{D5CDD505-2E9C-101B-9397-08002B2CF9AE}" pid="6" name="xd_ProgID">
    <vt:lpwstr/>
  </property>
</Properties>
</file>